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9" r:id="rId2"/>
  </p:sldMasterIdLst>
  <p:notesMasterIdLst>
    <p:notesMasterId r:id="rId10"/>
  </p:notesMasterIdLst>
  <p:sldIdLst>
    <p:sldId id="266" r:id="rId3"/>
    <p:sldId id="265" r:id="rId4"/>
    <p:sldId id="2007577189" r:id="rId5"/>
    <p:sldId id="2007577177" r:id="rId6"/>
    <p:sldId id="2007577186" r:id="rId7"/>
    <p:sldId id="273" r:id="rId8"/>
    <p:sldId id="27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30961-36E2-4574-86B8-B737EFC3275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B0847-9122-4D35-B7B5-E46326F64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41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122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152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215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://bit.ly/2TtBDfr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bit.ly/2TyoMsr" TargetMode="External"/><Relationship Id="rId5" Type="http://schemas.openxmlformats.org/officeDocument/2006/relationships/hyperlink" Target="http://bit.ly/2Tynxth" TargetMode="External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://bit.ly/2TtBDfr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hyperlink" Target="http://bit.ly/2TyoMsr" TargetMode="External"/><Relationship Id="rId5" Type="http://schemas.openxmlformats.org/officeDocument/2006/relationships/hyperlink" Target="http://bit.ly/2Tynxth" TargetMode="External"/><Relationship Id="rId4" Type="http://schemas.openxmlformats.org/officeDocument/2006/relationships/image" Target="../media/image4.png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2471403" y="53977"/>
            <a:ext cx="2757901" cy="236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397185" y="698684"/>
            <a:ext cx="9397635" cy="5469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5233" y="3986037"/>
            <a:ext cx="2113032" cy="24704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042800" y="2304564"/>
            <a:ext cx="8106400" cy="22068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230351" y="5025767"/>
            <a:ext cx="1902800" cy="10568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964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331300" y="640876"/>
            <a:ext cx="2715800" cy="112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7118700" y="793876"/>
            <a:ext cx="2715800" cy="112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1"/>
          <p:cNvPicPr preferRelativeResize="0"/>
          <p:nvPr/>
        </p:nvPicPr>
        <p:blipFill rotWithShape="1">
          <a:blip r:embed="rId4">
            <a:alphaModFix/>
          </a:blip>
          <a:srcRect b="7123"/>
          <a:stretch/>
        </p:blipFill>
        <p:spPr>
          <a:xfrm>
            <a:off x="2632135" y="432987"/>
            <a:ext cx="6927700" cy="599203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3784367" y="2193796"/>
            <a:ext cx="5335600" cy="1516000"/>
          </a:xfrm>
          <a:prstGeom prst="rect">
            <a:avLst/>
          </a:prstGeom>
        </p:spPr>
        <p:txBody>
          <a:bodyPr spcFirstLastPara="1" wrap="square" lIns="121892" tIns="121892" rIns="121892" bIns="121892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9600" b="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4447567" y="4083933"/>
            <a:ext cx="4009200" cy="17344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marL="609555" lvl="0" indent="-45716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>
                <a:solidFill>
                  <a:schemeClr val="dk2"/>
                </a:solidFill>
              </a:defRPr>
            </a:lvl1pPr>
            <a:lvl2pPr marL="1219110" lvl="1" indent="-457167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2400">
                <a:solidFill>
                  <a:schemeClr val="dk2"/>
                </a:solidFill>
              </a:defRPr>
            </a:lvl2pPr>
            <a:lvl3pPr marL="1828664" lvl="2" indent="-457167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2400">
                <a:solidFill>
                  <a:schemeClr val="dk2"/>
                </a:solidFill>
              </a:defRPr>
            </a:lvl3pPr>
            <a:lvl4pPr marL="2438218" lvl="3" indent="-457167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2400">
                <a:solidFill>
                  <a:schemeClr val="dk2"/>
                </a:solidFill>
              </a:defRPr>
            </a:lvl4pPr>
            <a:lvl5pPr marL="3047772" lvl="4" indent="-457167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2400">
                <a:solidFill>
                  <a:schemeClr val="dk2"/>
                </a:solidFill>
              </a:defRPr>
            </a:lvl5pPr>
            <a:lvl6pPr marL="3657327" lvl="5" indent="-457167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2400">
                <a:solidFill>
                  <a:schemeClr val="dk2"/>
                </a:solidFill>
              </a:defRPr>
            </a:lvl6pPr>
            <a:lvl7pPr marL="4266880" lvl="6" indent="-457167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2400">
                <a:solidFill>
                  <a:schemeClr val="dk2"/>
                </a:solidFill>
              </a:defRPr>
            </a:lvl7pPr>
            <a:lvl8pPr marL="4876435" lvl="7" indent="-457167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2400">
                <a:solidFill>
                  <a:schemeClr val="dk2"/>
                </a:solidFill>
              </a:defRPr>
            </a:lvl8pPr>
            <a:lvl9pPr marL="5485990" lvl="8" indent="-457167" algn="ctr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800"/>
              <a:buChar char="■"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543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2608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70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1209960" y="2273644"/>
            <a:ext cx="38904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1239133" y="2881700"/>
            <a:ext cx="3832000" cy="955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7091640" y="2273644"/>
            <a:ext cx="38904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7120816" y="2881700"/>
            <a:ext cx="3832000" cy="955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1209960" y="4294797"/>
            <a:ext cx="38904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1239133" y="4914500"/>
            <a:ext cx="3832000" cy="955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7091640" y="4294797"/>
            <a:ext cx="38904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7120816" y="4914499"/>
            <a:ext cx="3832000" cy="955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8083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5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>
            <a:spLocks noGrp="1"/>
          </p:cNvSpPr>
          <p:nvPr>
            <p:ph type="title"/>
          </p:nvPr>
        </p:nvSpPr>
        <p:spPr>
          <a:xfrm>
            <a:off x="8018152" y="1117867"/>
            <a:ext cx="31108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ubTitle" idx="1"/>
          </p:nvPr>
        </p:nvSpPr>
        <p:spPr>
          <a:xfrm>
            <a:off x="8018152" y="1599136"/>
            <a:ext cx="31108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title" idx="2"/>
          </p:nvPr>
        </p:nvSpPr>
        <p:spPr>
          <a:xfrm>
            <a:off x="8018137" y="2806565"/>
            <a:ext cx="31108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ubTitle" idx="3"/>
          </p:nvPr>
        </p:nvSpPr>
        <p:spPr>
          <a:xfrm>
            <a:off x="8018135" y="3287835"/>
            <a:ext cx="31108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title" idx="4"/>
          </p:nvPr>
        </p:nvSpPr>
        <p:spPr>
          <a:xfrm>
            <a:off x="8018157" y="4495264"/>
            <a:ext cx="31108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ubTitle" idx="5"/>
          </p:nvPr>
        </p:nvSpPr>
        <p:spPr>
          <a:xfrm>
            <a:off x="8018153" y="4976533"/>
            <a:ext cx="31108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title" idx="6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4305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866900" y="620009"/>
            <a:ext cx="2715800" cy="112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683400" y="620009"/>
            <a:ext cx="2715800" cy="112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513185" y="179869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2563200" y="4718173"/>
            <a:ext cx="2853600" cy="6512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2100" b="0">
                <a:solidFill>
                  <a:schemeClr val="dk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2563200" y="1692649"/>
            <a:ext cx="4586000" cy="29188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32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6628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 + Four 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70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>
            <a:spLocks noGrp="1"/>
          </p:cNvSpPr>
          <p:nvPr>
            <p:ph type="title"/>
          </p:nvPr>
        </p:nvSpPr>
        <p:spPr>
          <a:xfrm>
            <a:off x="803563" y="2680033"/>
            <a:ext cx="35944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1"/>
          </p:nvPr>
        </p:nvSpPr>
        <p:spPr>
          <a:xfrm>
            <a:off x="1118935" y="3186491"/>
            <a:ext cx="3279200" cy="955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title" idx="2"/>
          </p:nvPr>
        </p:nvSpPr>
        <p:spPr>
          <a:xfrm>
            <a:off x="7794037" y="2680033"/>
            <a:ext cx="35944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subTitle" idx="3"/>
          </p:nvPr>
        </p:nvSpPr>
        <p:spPr>
          <a:xfrm>
            <a:off x="7794029" y="3186500"/>
            <a:ext cx="3279200" cy="955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title" idx="4"/>
          </p:nvPr>
        </p:nvSpPr>
        <p:spPr>
          <a:xfrm>
            <a:off x="803563" y="4599599"/>
            <a:ext cx="35944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5"/>
          </p:nvPr>
        </p:nvSpPr>
        <p:spPr>
          <a:xfrm>
            <a:off x="1118935" y="5117697"/>
            <a:ext cx="3279200" cy="955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title" idx="6"/>
          </p:nvPr>
        </p:nvSpPr>
        <p:spPr>
          <a:xfrm>
            <a:off x="7794037" y="4599593"/>
            <a:ext cx="35944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subTitle" idx="7"/>
          </p:nvPr>
        </p:nvSpPr>
        <p:spPr>
          <a:xfrm>
            <a:off x="7794029" y="5117701"/>
            <a:ext cx="3279200" cy="955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 idx="8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654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635655">
            <a:off x="2464736" y="4078045"/>
            <a:ext cx="2757901" cy="236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903775">
            <a:off x="9018635" y="1155545"/>
            <a:ext cx="2757900" cy="236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72233" y="179869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title" hasCustomPrompt="1"/>
          </p:nvPr>
        </p:nvSpPr>
        <p:spPr>
          <a:xfrm>
            <a:off x="1735267" y="3626384"/>
            <a:ext cx="2801600" cy="884800"/>
          </a:xfrm>
          <a:prstGeom prst="rect">
            <a:avLst/>
          </a:prstGeom>
        </p:spPr>
        <p:txBody>
          <a:bodyPr spcFirstLastPara="1" wrap="square" lIns="121892" tIns="121892" rIns="121892" bIns="121892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1735267" y="4511184"/>
            <a:ext cx="2801600" cy="955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title" idx="2" hasCustomPrompt="1"/>
          </p:nvPr>
        </p:nvSpPr>
        <p:spPr>
          <a:xfrm>
            <a:off x="4695200" y="3626384"/>
            <a:ext cx="2801600" cy="884800"/>
          </a:xfrm>
          <a:prstGeom prst="rect">
            <a:avLst/>
          </a:prstGeom>
        </p:spPr>
        <p:txBody>
          <a:bodyPr spcFirstLastPara="1" wrap="square" lIns="121892" tIns="121892" rIns="121892" bIns="121892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4695200" y="4511184"/>
            <a:ext cx="2801600" cy="955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 idx="4" hasCustomPrompt="1"/>
          </p:nvPr>
        </p:nvSpPr>
        <p:spPr>
          <a:xfrm>
            <a:off x="7655133" y="3626384"/>
            <a:ext cx="2801600" cy="884800"/>
          </a:xfrm>
          <a:prstGeom prst="rect">
            <a:avLst/>
          </a:prstGeom>
        </p:spPr>
        <p:txBody>
          <a:bodyPr spcFirstLastPara="1" wrap="square" lIns="121892" tIns="121892" rIns="121892" bIns="121892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7655133" y="4511184"/>
            <a:ext cx="2801600" cy="955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1582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Title + Two Columns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8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5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8221400" y="1577613"/>
            <a:ext cx="28536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1"/>
          </p:nvPr>
        </p:nvSpPr>
        <p:spPr>
          <a:xfrm>
            <a:off x="8221400" y="2160500"/>
            <a:ext cx="2853600" cy="12280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title" idx="2"/>
          </p:nvPr>
        </p:nvSpPr>
        <p:spPr>
          <a:xfrm>
            <a:off x="8221387" y="3571113"/>
            <a:ext cx="28536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3"/>
          </p:nvPr>
        </p:nvSpPr>
        <p:spPr>
          <a:xfrm>
            <a:off x="8221400" y="4154011"/>
            <a:ext cx="2853600" cy="12280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title" idx="4"/>
          </p:nvPr>
        </p:nvSpPr>
        <p:spPr>
          <a:xfrm>
            <a:off x="1336433" y="948233"/>
            <a:ext cx="3555600" cy="15552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3314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Two Column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70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>
            <a:off x="1209960" y="3686709"/>
            <a:ext cx="38904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subTitle" idx="1"/>
          </p:nvPr>
        </p:nvSpPr>
        <p:spPr>
          <a:xfrm>
            <a:off x="1517133" y="4306423"/>
            <a:ext cx="3276000" cy="15488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title" idx="2"/>
          </p:nvPr>
        </p:nvSpPr>
        <p:spPr>
          <a:xfrm>
            <a:off x="7091640" y="3686709"/>
            <a:ext cx="38904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128" name="Google Shape;128;p19"/>
          <p:cNvSpPr txBox="1">
            <a:spLocks noGrp="1"/>
          </p:cNvSpPr>
          <p:nvPr>
            <p:ph type="subTitle" idx="3"/>
          </p:nvPr>
        </p:nvSpPr>
        <p:spPr>
          <a:xfrm>
            <a:off x="7398827" y="4306423"/>
            <a:ext cx="3276000" cy="15488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72085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 + Desig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513185" y="179869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3077400" y="948233"/>
            <a:ext cx="60372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2452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8869" y="596935"/>
            <a:ext cx="7194267" cy="566413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564000" y="3401200"/>
            <a:ext cx="5064000" cy="1087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3916988" y="4409800"/>
            <a:ext cx="4358000" cy="10568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5037600" y="1871733"/>
            <a:ext cx="2116800" cy="1336000"/>
          </a:xfrm>
          <a:prstGeom prst="rect">
            <a:avLst/>
          </a:prstGeom>
        </p:spPr>
        <p:txBody>
          <a:bodyPr spcFirstLastPara="1" wrap="square" lIns="121892" tIns="121892" rIns="121892" bIns="121892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394601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Title + Six Column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513185" y="179869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1"/>
          <p:cNvSpPr txBox="1">
            <a:spLocks noGrp="1"/>
          </p:cNvSpPr>
          <p:nvPr>
            <p:ph type="title"/>
          </p:nvPr>
        </p:nvSpPr>
        <p:spPr>
          <a:xfrm>
            <a:off x="3077400" y="948233"/>
            <a:ext cx="60372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title" idx="2"/>
          </p:nvPr>
        </p:nvSpPr>
        <p:spPr>
          <a:xfrm>
            <a:off x="2219100" y="2382967"/>
            <a:ext cx="25452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subTitle" idx="1"/>
          </p:nvPr>
        </p:nvSpPr>
        <p:spPr>
          <a:xfrm>
            <a:off x="2219112" y="2864264"/>
            <a:ext cx="2545200" cy="901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title" idx="3"/>
          </p:nvPr>
        </p:nvSpPr>
        <p:spPr>
          <a:xfrm>
            <a:off x="5089945" y="2382967"/>
            <a:ext cx="25452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ubTitle" idx="4"/>
          </p:nvPr>
        </p:nvSpPr>
        <p:spPr>
          <a:xfrm>
            <a:off x="5089957" y="2864264"/>
            <a:ext cx="2545200" cy="901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title" idx="5"/>
          </p:nvPr>
        </p:nvSpPr>
        <p:spPr>
          <a:xfrm>
            <a:off x="7960789" y="2382967"/>
            <a:ext cx="25452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subTitle" idx="6"/>
          </p:nvPr>
        </p:nvSpPr>
        <p:spPr>
          <a:xfrm>
            <a:off x="7960803" y="2864264"/>
            <a:ext cx="2545200" cy="901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title" idx="7"/>
          </p:nvPr>
        </p:nvSpPr>
        <p:spPr>
          <a:xfrm>
            <a:off x="2219100" y="4268033"/>
            <a:ext cx="25452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subTitle" idx="8"/>
          </p:nvPr>
        </p:nvSpPr>
        <p:spPr>
          <a:xfrm>
            <a:off x="2219112" y="4749331"/>
            <a:ext cx="2545200" cy="901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title" idx="9"/>
          </p:nvPr>
        </p:nvSpPr>
        <p:spPr>
          <a:xfrm>
            <a:off x="5089945" y="4268033"/>
            <a:ext cx="25452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subTitle" idx="13"/>
          </p:nvPr>
        </p:nvSpPr>
        <p:spPr>
          <a:xfrm>
            <a:off x="5089957" y="4749331"/>
            <a:ext cx="2545200" cy="901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title" idx="14"/>
          </p:nvPr>
        </p:nvSpPr>
        <p:spPr>
          <a:xfrm>
            <a:off x="7960789" y="4268033"/>
            <a:ext cx="2545200" cy="651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ubTitle" idx="15"/>
          </p:nvPr>
        </p:nvSpPr>
        <p:spPr>
          <a:xfrm>
            <a:off x="7960803" y="4749331"/>
            <a:ext cx="2545200" cy="901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4640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hanks + Credit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5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>
            <a:spLocks noGrp="1"/>
          </p:cNvSpPr>
          <p:nvPr>
            <p:ph type="title"/>
          </p:nvPr>
        </p:nvSpPr>
        <p:spPr>
          <a:xfrm>
            <a:off x="1388867" y="1337896"/>
            <a:ext cx="3736800" cy="9632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subTitle" idx="1"/>
          </p:nvPr>
        </p:nvSpPr>
        <p:spPr>
          <a:xfrm>
            <a:off x="1411267" y="2343136"/>
            <a:ext cx="3692000" cy="183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54" name="Google Shape;15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05240">
            <a:off x="8378804" y="3180521"/>
            <a:ext cx="2615355" cy="3057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17625">
            <a:off x="5838619" y="1766176"/>
            <a:ext cx="3738535" cy="375351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2"/>
          <p:cNvSpPr txBox="1"/>
          <p:nvPr/>
        </p:nvSpPr>
        <p:spPr>
          <a:xfrm rot="420963">
            <a:off x="6065381" y="3111883"/>
            <a:ext cx="3078249" cy="199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2" tIns="121892" rIns="121892" bIns="121892" anchor="t" anchorCtr="0">
            <a:noAutofit/>
          </a:bodyPr>
          <a:lstStyle/>
          <a:p>
            <a:pPr algn="ctr" defTabSz="914354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CREDITS: This presentation template was created by </a:t>
            </a:r>
            <a:r>
              <a:rPr lang="en" sz="1600" kern="0">
                <a:solidFill>
                  <a:srgbClr val="595959"/>
                </a:solidFill>
                <a:uFill>
                  <a:noFill/>
                </a:uFill>
                <a:latin typeface="Roboto Mono"/>
                <a:ea typeface="Roboto Mono"/>
                <a:cs typeface="Roboto Mono"/>
                <a:sym typeface="Roboto Mon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, including icons by </a:t>
            </a:r>
            <a:r>
              <a:rPr lang="en" sz="1600" kern="0">
                <a:solidFill>
                  <a:srgbClr val="595959"/>
                </a:solidFill>
                <a:uFill>
                  <a:noFill/>
                </a:uFill>
                <a:latin typeface="Roboto Mono"/>
                <a:ea typeface="Roboto Mono"/>
                <a:cs typeface="Roboto Mono"/>
                <a:sym typeface="Roboto Mon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, and infographics &amp; images by </a:t>
            </a:r>
            <a:r>
              <a:rPr lang="en" sz="1600" kern="0">
                <a:solidFill>
                  <a:srgbClr val="595959"/>
                </a:solidFill>
                <a:uFill>
                  <a:noFill/>
                </a:uFill>
                <a:latin typeface="Roboto Mono"/>
                <a:ea typeface="Roboto Mono"/>
                <a:cs typeface="Roboto Mono"/>
                <a:sym typeface="Roboto Mono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kern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. </a:t>
            </a:r>
            <a:endParaRPr sz="1600" kern="0">
              <a:solidFill>
                <a:srgbClr val="595959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algn="ctr" defTabSz="914354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endParaRPr sz="1600" kern="0">
              <a:solidFill>
                <a:srgbClr val="595959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  <p:extLst>
      <p:ext uri="{BB962C8B-B14F-4D97-AF65-F5344CB8AC3E}">
        <p14:creationId xmlns:p14="http://schemas.microsoft.com/office/powerpoint/2010/main" val="26124972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291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70"/>
            <a:ext cx="11509931" cy="6361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62955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5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98357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513185" y="179869"/>
            <a:ext cx="11165635" cy="6498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4210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F5161-4F42-4F40-B684-48643504A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06E92-4425-466B-81B8-72E47B36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27766-A736-436B-B68B-EAD419AE1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5B81A-74CA-4AF7-BAFA-7F880316D785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E1C3C-A932-453D-9577-C72084B3D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7A7B8-91E7-4D4C-889F-D6B3C930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277E-1A9E-4279-9ABD-E550743FA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747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2471402" y="53977"/>
            <a:ext cx="2757901" cy="236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397183" y="698683"/>
            <a:ext cx="9397635" cy="5469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5233" y="3986034"/>
            <a:ext cx="2113032" cy="24704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042800" y="2304564"/>
            <a:ext cx="8106400" cy="22068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230351" y="5025767"/>
            <a:ext cx="1902800" cy="1056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03775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8868" y="596933"/>
            <a:ext cx="7194267" cy="566413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564000" y="3401200"/>
            <a:ext cx="5064000" cy="1087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3916988" y="4409800"/>
            <a:ext cx="4358000" cy="1056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5037600" y="1871733"/>
            <a:ext cx="2116800" cy="1336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237087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513183" y="179867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2449200" y="948233"/>
            <a:ext cx="72936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864367" y="1665900"/>
            <a:ext cx="9284400" cy="37820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marL="609585" lvl="0" indent="-38522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1300">
                <a:solidFill>
                  <a:schemeClr val="dk2"/>
                </a:solidFill>
              </a:defRPr>
            </a:lvl1pPr>
            <a:lvl2pPr marL="1219170" lvl="1" indent="-38522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1300">
                <a:solidFill>
                  <a:schemeClr val="dk2"/>
                </a:solidFill>
              </a:defRPr>
            </a:lvl2pPr>
            <a:lvl3pPr marL="1828754" lvl="2" indent="-38522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1300">
                <a:solidFill>
                  <a:schemeClr val="dk2"/>
                </a:solidFill>
              </a:defRPr>
            </a:lvl3pPr>
            <a:lvl4pPr marL="2438339" lvl="3" indent="-38522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1300">
                <a:solidFill>
                  <a:schemeClr val="dk2"/>
                </a:solidFill>
              </a:defRPr>
            </a:lvl4pPr>
            <a:lvl5pPr marL="3047924" lvl="4" indent="-38522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1300">
                <a:solidFill>
                  <a:schemeClr val="dk2"/>
                </a:solidFill>
              </a:defRPr>
            </a:lvl5pPr>
            <a:lvl6pPr marL="3657509" lvl="5" indent="-38522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1300">
                <a:solidFill>
                  <a:schemeClr val="dk2"/>
                </a:solidFill>
              </a:defRPr>
            </a:lvl6pPr>
            <a:lvl7pPr marL="4267093" lvl="6" indent="-38522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1300">
                <a:solidFill>
                  <a:schemeClr val="dk2"/>
                </a:solidFill>
              </a:defRPr>
            </a:lvl7pPr>
            <a:lvl8pPr marL="4876678" lvl="7" indent="-38522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1300">
                <a:solidFill>
                  <a:schemeClr val="dk2"/>
                </a:solidFill>
              </a:defRPr>
            </a:lvl8pPr>
            <a:lvl9pPr marL="5486263" lvl="8" indent="-385224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950"/>
              <a:buChar char="■"/>
              <a:defRPr sz="13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845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513185" y="179869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2449200" y="948233"/>
            <a:ext cx="72936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864367" y="1665900"/>
            <a:ext cx="9284400" cy="37820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marL="609555" lvl="0" indent="-38520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1300">
                <a:solidFill>
                  <a:schemeClr val="dk2"/>
                </a:solidFill>
              </a:defRPr>
            </a:lvl1pPr>
            <a:lvl2pPr marL="1219110" lvl="1" indent="-38520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1300">
                <a:solidFill>
                  <a:schemeClr val="dk2"/>
                </a:solidFill>
              </a:defRPr>
            </a:lvl2pPr>
            <a:lvl3pPr marL="1828664" lvl="2" indent="-38520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1300">
                <a:solidFill>
                  <a:schemeClr val="dk2"/>
                </a:solidFill>
              </a:defRPr>
            </a:lvl3pPr>
            <a:lvl4pPr marL="2438218" lvl="3" indent="-38520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1300">
                <a:solidFill>
                  <a:schemeClr val="dk2"/>
                </a:solidFill>
              </a:defRPr>
            </a:lvl4pPr>
            <a:lvl5pPr marL="3047772" lvl="4" indent="-38520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1300">
                <a:solidFill>
                  <a:schemeClr val="dk2"/>
                </a:solidFill>
              </a:defRPr>
            </a:lvl5pPr>
            <a:lvl6pPr marL="3657327" lvl="5" indent="-38520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1300">
                <a:solidFill>
                  <a:schemeClr val="dk2"/>
                </a:solidFill>
              </a:defRPr>
            </a:lvl6pPr>
            <a:lvl7pPr marL="4266880" lvl="6" indent="-38520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1300">
                <a:solidFill>
                  <a:schemeClr val="dk2"/>
                </a:solidFill>
              </a:defRPr>
            </a:lvl7pPr>
            <a:lvl8pPr marL="4876435" lvl="7" indent="-38520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1300">
                <a:solidFill>
                  <a:schemeClr val="dk2"/>
                </a:solidFill>
              </a:defRPr>
            </a:lvl8pPr>
            <a:lvl9pPr marL="5485990" lvl="8" indent="-385205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950"/>
              <a:buChar char="■"/>
              <a:defRPr sz="13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39770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992900" y="2068967"/>
            <a:ext cx="4791200" cy="37628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900">
                <a:solidFill>
                  <a:schemeClr val="dk2"/>
                </a:solidFill>
              </a:defRPr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6407900" y="2068967"/>
            <a:ext cx="4791200" cy="37628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900">
                <a:solidFill>
                  <a:schemeClr val="dk2"/>
                </a:solidFill>
              </a:defRPr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55466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1336433" y="948233"/>
            <a:ext cx="2762800" cy="1555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06464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1328500" y="2534033"/>
            <a:ext cx="3868800" cy="3027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marL="609585" lvl="0" indent="-4402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00">
                <a:solidFill>
                  <a:schemeClr val="dk2"/>
                </a:solidFill>
              </a:defRPr>
            </a:lvl1pPr>
            <a:lvl2pPr marL="1219170" lvl="1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00">
                <a:solidFill>
                  <a:schemeClr val="dk2"/>
                </a:solidFill>
              </a:defRPr>
            </a:lvl2pPr>
            <a:lvl3pPr marL="1828754" lvl="2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2100">
                <a:solidFill>
                  <a:schemeClr val="dk2"/>
                </a:solidFill>
              </a:defRPr>
            </a:lvl3pPr>
            <a:lvl4pPr marL="2438339" lvl="3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00">
                <a:solidFill>
                  <a:schemeClr val="dk2"/>
                </a:solidFill>
              </a:defRPr>
            </a:lvl4pPr>
            <a:lvl5pPr marL="3047924" lvl="4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00">
                <a:solidFill>
                  <a:schemeClr val="dk2"/>
                </a:solidFill>
              </a:defRPr>
            </a:lvl5pPr>
            <a:lvl6pPr marL="3657509" lvl="5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2100">
                <a:solidFill>
                  <a:schemeClr val="dk2"/>
                </a:solidFill>
              </a:defRPr>
            </a:lvl6pPr>
            <a:lvl7pPr marL="4267093" lvl="6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00">
                <a:solidFill>
                  <a:schemeClr val="dk2"/>
                </a:solidFill>
              </a:defRPr>
            </a:lvl7pPr>
            <a:lvl8pPr marL="4876678" lvl="7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00">
                <a:solidFill>
                  <a:schemeClr val="dk2"/>
                </a:solidFill>
              </a:defRPr>
            </a:lvl8pPr>
            <a:lvl9pPr marL="5486263" lvl="8" indent="-440256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600"/>
              <a:buChar char="■"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75614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896489">
            <a:off x="8123161" y="-1408947"/>
            <a:ext cx="3837345" cy="4486395"/>
          </a:xfrm>
          <a:prstGeom prst="rect">
            <a:avLst/>
          </a:prstGeom>
          <a:noFill/>
          <a:ln>
            <a:noFill/>
          </a:ln>
          <a:effectLst>
            <a:outerShdw blurRad="85725" dist="57150" dir="5400000" algn="bl" rotWithShape="0">
              <a:srgbClr val="000000">
                <a:alpha val="39000"/>
              </a:srgbClr>
            </a:outerShdw>
          </a:effectLst>
        </p:spPr>
      </p:pic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 rot="877333">
            <a:off x="8385794" y="582185"/>
            <a:ext cx="2874295" cy="2014411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35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93591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68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2173267" y="5104133"/>
            <a:ext cx="3110000" cy="9304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21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6726300" y="719333"/>
            <a:ext cx="4299200" cy="54256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900">
                <a:solidFill>
                  <a:schemeClr val="dk2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6221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68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1336433" y="948231"/>
            <a:ext cx="3205200" cy="1847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62300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331300" y="640876"/>
            <a:ext cx="2715800" cy="112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7118700" y="793876"/>
            <a:ext cx="2715800" cy="112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1"/>
          <p:cNvPicPr preferRelativeResize="0"/>
          <p:nvPr/>
        </p:nvPicPr>
        <p:blipFill rotWithShape="1">
          <a:blip r:embed="rId4">
            <a:alphaModFix/>
          </a:blip>
          <a:srcRect b="7123"/>
          <a:stretch/>
        </p:blipFill>
        <p:spPr>
          <a:xfrm>
            <a:off x="2632134" y="432985"/>
            <a:ext cx="6927700" cy="599203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3784367" y="2193796"/>
            <a:ext cx="5335600" cy="1516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9600" b="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4447567" y="4083933"/>
            <a:ext cx="4009200" cy="17344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>
                <a:solidFill>
                  <a:schemeClr val="dk2"/>
                </a:solidFill>
              </a:defRPr>
            </a:lvl1pPr>
            <a:lvl2pPr marL="1219170" lvl="1" indent="-457189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2400">
                <a:solidFill>
                  <a:schemeClr val="dk2"/>
                </a:solidFill>
              </a:defRPr>
            </a:lvl2pPr>
            <a:lvl3pPr marL="1828754" lvl="2" indent="-457189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2400">
                <a:solidFill>
                  <a:schemeClr val="dk2"/>
                </a:solidFill>
              </a:defRPr>
            </a:lvl3pPr>
            <a:lvl4pPr marL="2438339" lvl="3" indent="-457189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2400">
                <a:solidFill>
                  <a:schemeClr val="dk2"/>
                </a:solidFill>
              </a:defRPr>
            </a:lvl4pPr>
            <a:lvl5pPr marL="3047924" lvl="4" indent="-457189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2400">
                <a:solidFill>
                  <a:schemeClr val="dk2"/>
                </a:solidFill>
              </a:defRPr>
            </a:lvl5pPr>
            <a:lvl6pPr marL="3657509" lvl="5" indent="-457189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2400">
                <a:solidFill>
                  <a:schemeClr val="dk2"/>
                </a:solidFill>
              </a:defRPr>
            </a:lvl6pPr>
            <a:lvl7pPr marL="4267093" lvl="6" indent="-457189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2400">
                <a:solidFill>
                  <a:schemeClr val="dk2"/>
                </a:solidFill>
              </a:defRPr>
            </a:lvl7pPr>
            <a:lvl8pPr marL="4876678" lvl="7" indent="-457189" algn="ctr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2400">
                <a:solidFill>
                  <a:schemeClr val="dk2"/>
                </a:solidFill>
              </a:defRPr>
            </a:lvl8pPr>
            <a:lvl9pPr marL="5486263" lvl="8" indent="-457189" algn="ctr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800"/>
              <a:buChar char="■"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0850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4815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68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1209960" y="2273644"/>
            <a:ext cx="38904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1239133" y="2881700"/>
            <a:ext cx="3832000" cy="95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7091640" y="2273644"/>
            <a:ext cx="38904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7120816" y="2881700"/>
            <a:ext cx="3832000" cy="95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1209960" y="4294797"/>
            <a:ext cx="38904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1239133" y="4914500"/>
            <a:ext cx="3832000" cy="95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7091640" y="4294797"/>
            <a:ext cx="38904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7120816" y="4914499"/>
            <a:ext cx="3832000" cy="95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51260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>
            <a:spLocks noGrp="1"/>
          </p:cNvSpPr>
          <p:nvPr>
            <p:ph type="title"/>
          </p:nvPr>
        </p:nvSpPr>
        <p:spPr>
          <a:xfrm>
            <a:off x="8018152" y="1117867"/>
            <a:ext cx="31108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ubTitle" idx="1"/>
          </p:nvPr>
        </p:nvSpPr>
        <p:spPr>
          <a:xfrm>
            <a:off x="8018152" y="1599136"/>
            <a:ext cx="31108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title" idx="2"/>
          </p:nvPr>
        </p:nvSpPr>
        <p:spPr>
          <a:xfrm>
            <a:off x="8018137" y="2806565"/>
            <a:ext cx="31108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ubTitle" idx="3"/>
          </p:nvPr>
        </p:nvSpPr>
        <p:spPr>
          <a:xfrm>
            <a:off x="8018135" y="3287835"/>
            <a:ext cx="31108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title" idx="4"/>
          </p:nvPr>
        </p:nvSpPr>
        <p:spPr>
          <a:xfrm>
            <a:off x="8018157" y="4495264"/>
            <a:ext cx="31108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ubTitle" idx="5"/>
          </p:nvPr>
        </p:nvSpPr>
        <p:spPr>
          <a:xfrm>
            <a:off x="8018153" y="4976533"/>
            <a:ext cx="31108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title" idx="6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3606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5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992900" y="2068967"/>
            <a:ext cx="4791200" cy="37628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marL="609555" lvl="0" indent="-42330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900">
                <a:solidFill>
                  <a:schemeClr val="dk2"/>
                </a:solidFill>
              </a:defRPr>
            </a:lvl1pPr>
            <a:lvl2pPr marL="1219110" lvl="1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828664" lvl="2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2438218" lvl="3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3047772" lvl="4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3657327" lvl="5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4266880" lvl="6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4876435" lvl="7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5485990" lvl="8" indent="-423301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6407900" y="2068967"/>
            <a:ext cx="4791200" cy="37628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marL="609555" lvl="0" indent="-42330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900">
                <a:solidFill>
                  <a:schemeClr val="dk2"/>
                </a:solidFill>
              </a:defRPr>
            </a:lvl1pPr>
            <a:lvl2pPr marL="1219110" lvl="1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828664" lvl="2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2438218" lvl="3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3047772" lvl="4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3657327" lvl="5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4266880" lvl="6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4876435" lvl="7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5485990" lvl="8" indent="-423301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80929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866900" y="620009"/>
            <a:ext cx="2715800" cy="112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683400" y="620009"/>
            <a:ext cx="2715800" cy="112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513183" y="179867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2563200" y="4718173"/>
            <a:ext cx="2853600" cy="6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2100" b="0">
                <a:solidFill>
                  <a:schemeClr val="dk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2563200" y="1692649"/>
            <a:ext cx="4586000" cy="2918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32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29369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 + Four 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68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>
            <a:spLocks noGrp="1"/>
          </p:cNvSpPr>
          <p:nvPr>
            <p:ph type="title"/>
          </p:nvPr>
        </p:nvSpPr>
        <p:spPr>
          <a:xfrm>
            <a:off x="803563" y="2680033"/>
            <a:ext cx="35944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1"/>
          </p:nvPr>
        </p:nvSpPr>
        <p:spPr>
          <a:xfrm>
            <a:off x="1118935" y="3186491"/>
            <a:ext cx="3279200" cy="95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title" idx="2"/>
          </p:nvPr>
        </p:nvSpPr>
        <p:spPr>
          <a:xfrm>
            <a:off x="7794037" y="2680033"/>
            <a:ext cx="35944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subTitle" idx="3"/>
          </p:nvPr>
        </p:nvSpPr>
        <p:spPr>
          <a:xfrm>
            <a:off x="7794029" y="3186500"/>
            <a:ext cx="3279200" cy="95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title" idx="4"/>
          </p:nvPr>
        </p:nvSpPr>
        <p:spPr>
          <a:xfrm>
            <a:off x="803563" y="4599599"/>
            <a:ext cx="35944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5"/>
          </p:nvPr>
        </p:nvSpPr>
        <p:spPr>
          <a:xfrm>
            <a:off x="1118935" y="5117697"/>
            <a:ext cx="3279200" cy="95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title" idx="6"/>
          </p:nvPr>
        </p:nvSpPr>
        <p:spPr>
          <a:xfrm>
            <a:off x="7794037" y="4599593"/>
            <a:ext cx="35944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subTitle" idx="7"/>
          </p:nvPr>
        </p:nvSpPr>
        <p:spPr>
          <a:xfrm>
            <a:off x="7794029" y="5117701"/>
            <a:ext cx="3279200" cy="95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 idx="8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79462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635655">
            <a:off x="2464736" y="4078045"/>
            <a:ext cx="2757901" cy="236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903775">
            <a:off x="9018635" y="1155545"/>
            <a:ext cx="2757900" cy="236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72233" y="179867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title" hasCustomPrompt="1"/>
          </p:nvPr>
        </p:nvSpPr>
        <p:spPr>
          <a:xfrm>
            <a:off x="1735267" y="3626384"/>
            <a:ext cx="2801600" cy="88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1735267" y="4511184"/>
            <a:ext cx="2801600" cy="95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title" idx="2" hasCustomPrompt="1"/>
          </p:nvPr>
        </p:nvSpPr>
        <p:spPr>
          <a:xfrm>
            <a:off x="4695200" y="3626384"/>
            <a:ext cx="2801600" cy="88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4695200" y="4511184"/>
            <a:ext cx="2801600" cy="95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 idx="4" hasCustomPrompt="1"/>
          </p:nvPr>
        </p:nvSpPr>
        <p:spPr>
          <a:xfrm>
            <a:off x="7655133" y="3626384"/>
            <a:ext cx="2801600" cy="88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7655133" y="4511184"/>
            <a:ext cx="2801600" cy="95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76873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Title + Two Columns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8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8221400" y="1577613"/>
            <a:ext cx="28536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1"/>
          </p:nvPr>
        </p:nvSpPr>
        <p:spPr>
          <a:xfrm>
            <a:off x="8221400" y="2160500"/>
            <a:ext cx="2853600" cy="12280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title" idx="2"/>
          </p:nvPr>
        </p:nvSpPr>
        <p:spPr>
          <a:xfrm>
            <a:off x="8221387" y="3571113"/>
            <a:ext cx="28536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3"/>
          </p:nvPr>
        </p:nvSpPr>
        <p:spPr>
          <a:xfrm>
            <a:off x="8221400" y="4154011"/>
            <a:ext cx="2853600" cy="12280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title" idx="4"/>
          </p:nvPr>
        </p:nvSpPr>
        <p:spPr>
          <a:xfrm>
            <a:off x="1336433" y="948233"/>
            <a:ext cx="3555600" cy="1555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20449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Two Column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68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>
            <a:off x="1209960" y="3686709"/>
            <a:ext cx="38904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subTitle" idx="1"/>
          </p:nvPr>
        </p:nvSpPr>
        <p:spPr>
          <a:xfrm>
            <a:off x="1517133" y="4306423"/>
            <a:ext cx="3276000" cy="1548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title" idx="2"/>
          </p:nvPr>
        </p:nvSpPr>
        <p:spPr>
          <a:xfrm>
            <a:off x="7091640" y="3686709"/>
            <a:ext cx="38904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128" name="Google Shape;128;p19"/>
          <p:cNvSpPr txBox="1">
            <a:spLocks noGrp="1"/>
          </p:cNvSpPr>
          <p:nvPr>
            <p:ph type="subTitle" idx="3"/>
          </p:nvPr>
        </p:nvSpPr>
        <p:spPr>
          <a:xfrm>
            <a:off x="7398827" y="4306423"/>
            <a:ext cx="3276000" cy="1548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52141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 + Desig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513183" y="179867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3077400" y="948233"/>
            <a:ext cx="60372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8902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Title + Six Column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513183" y="179867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1"/>
          <p:cNvSpPr txBox="1">
            <a:spLocks noGrp="1"/>
          </p:cNvSpPr>
          <p:nvPr>
            <p:ph type="title"/>
          </p:nvPr>
        </p:nvSpPr>
        <p:spPr>
          <a:xfrm>
            <a:off x="3077400" y="948233"/>
            <a:ext cx="60372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title" idx="2"/>
          </p:nvPr>
        </p:nvSpPr>
        <p:spPr>
          <a:xfrm>
            <a:off x="2219100" y="2382967"/>
            <a:ext cx="25452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subTitle" idx="1"/>
          </p:nvPr>
        </p:nvSpPr>
        <p:spPr>
          <a:xfrm>
            <a:off x="2219112" y="2864264"/>
            <a:ext cx="2545200" cy="90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title" idx="3"/>
          </p:nvPr>
        </p:nvSpPr>
        <p:spPr>
          <a:xfrm>
            <a:off x="5089945" y="2382967"/>
            <a:ext cx="25452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ubTitle" idx="4"/>
          </p:nvPr>
        </p:nvSpPr>
        <p:spPr>
          <a:xfrm>
            <a:off x="5089957" y="2864264"/>
            <a:ext cx="2545200" cy="90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title" idx="5"/>
          </p:nvPr>
        </p:nvSpPr>
        <p:spPr>
          <a:xfrm>
            <a:off x="7960789" y="2382967"/>
            <a:ext cx="25452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subTitle" idx="6"/>
          </p:nvPr>
        </p:nvSpPr>
        <p:spPr>
          <a:xfrm>
            <a:off x="7960803" y="2864264"/>
            <a:ext cx="2545200" cy="90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title" idx="7"/>
          </p:nvPr>
        </p:nvSpPr>
        <p:spPr>
          <a:xfrm>
            <a:off x="2219100" y="4268033"/>
            <a:ext cx="25452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subTitle" idx="8"/>
          </p:nvPr>
        </p:nvSpPr>
        <p:spPr>
          <a:xfrm>
            <a:off x="2219112" y="4749331"/>
            <a:ext cx="2545200" cy="90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title" idx="9"/>
          </p:nvPr>
        </p:nvSpPr>
        <p:spPr>
          <a:xfrm>
            <a:off x="5089945" y="4268033"/>
            <a:ext cx="25452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subTitle" idx="13"/>
          </p:nvPr>
        </p:nvSpPr>
        <p:spPr>
          <a:xfrm>
            <a:off x="5089957" y="4749331"/>
            <a:ext cx="2545200" cy="90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title" idx="14"/>
          </p:nvPr>
        </p:nvSpPr>
        <p:spPr>
          <a:xfrm>
            <a:off x="7960789" y="4268033"/>
            <a:ext cx="2545200" cy="651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ubTitle" idx="15"/>
          </p:nvPr>
        </p:nvSpPr>
        <p:spPr>
          <a:xfrm>
            <a:off x="7960803" y="4749331"/>
            <a:ext cx="2545200" cy="90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28606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hanks + Credit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>
            <a:spLocks noGrp="1"/>
          </p:cNvSpPr>
          <p:nvPr>
            <p:ph type="title"/>
          </p:nvPr>
        </p:nvSpPr>
        <p:spPr>
          <a:xfrm>
            <a:off x="1388867" y="1337896"/>
            <a:ext cx="3736800" cy="963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subTitle" idx="1"/>
          </p:nvPr>
        </p:nvSpPr>
        <p:spPr>
          <a:xfrm>
            <a:off x="1411267" y="2343136"/>
            <a:ext cx="3692000" cy="183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9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54" name="Google Shape;15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05240">
            <a:off x="8378802" y="3180518"/>
            <a:ext cx="2615355" cy="3057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17625">
            <a:off x="5838617" y="1766174"/>
            <a:ext cx="3738535" cy="375351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2"/>
          <p:cNvSpPr txBox="1"/>
          <p:nvPr/>
        </p:nvSpPr>
        <p:spPr>
          <a:xfrm rot="420963">
            <a:off x="6065378" y="3111882"/>
            <a:ext cx="3078249" cy="199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CREDITS: This presentation template was created by </a:t>
            </a:r>
            <a:r>
              <a:rPr lang="en" sz="1600" kern="0">
                <a:solidFill>
                  <a:srgbClr val="595959"/>
                </a:solidFill>
                <a:uFill>
                  <a:noFill/>
                </a:uFill>
                <a:latin typeface="Roboto Mono"/>
                <a:ea typeface="Roboto Mono"/>
                <a:cs typeface="Roboto Mono"/>
                <a:sym typeface="Roboto Mon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, including icons by </a:t>
            </a:r>
            <a:r>
              <a:rPr lang="en" sz="1600" kern="0">
                <a:solidFill>
                  <a:srgbClr val="595959"/>
                </a:solidFill>
                <a:uFill>
                  <a:noFill/>
                </a:uFill>
                <a:latin typeface="Roboto Mono"/>
                <a:ea typeface="Roboto Mono"/>
                <a:cs typeface="Roboto Mono"/>
                <a:sym typeface="Roboto Mon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, and infographics &amp; images by </a:t>
            </a:r>
            <a:r>
              <a:rPr lang="en" sz="1600" kern="0">
                <a:solidFill>
                  <a:srgbClr val="595959"/>
                </a:solidFill>
                <a:uFill>
                  <a:noFill/>
                </a:uFill>
                <a:latin typeface="Roboto Mono"/>
                <a:ea typeface="Roboto Mono"/>
                <a:cs typeface="Roboto Mono"/>
                <a:sym typeface="Roboto Mono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kern="0">
                <a:solidFill>
                  <a:srgbClr val="595959"/>
                </a:solidFill>
                <a:latin typeface="Roboto Mono"/>
                <a:ea typeface="Roboto Mono"/>
                <a:cs typeface="Roboto Mono"/>
                <a:sym typeface="Roboto Mono"/>
              </a:rPr>
              <a:t>. </a:t>
            </a:r>
            <a:endParaRPr sz="1600" kern="0">
              <a:solidFill>
                <a:srgbClr val="595959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endParaRPr sz="1600" kern="0">
              <a:solidFill>
                <a:srgbClr val="595959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  <p:extLst>
      <p:ext uri="{BB962C8B-B14F-4D97-AF65-F5344CB8AC3E}">
        <p14:creationId xmlns:p14="http://schemas.microsoft.com/office/powerpoint/2010/main" val="27258575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8042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68"/>
            <a:ext cx="11509931" cy="6361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499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5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1336433" y="948233"/>
            <a:ext cx="2762800" cy="15552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15919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98765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513183" y="179867"/>
            <a:ext cx="11165635" cy="6498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82759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FE7-74B0-41A0-BC2B-6A08FE13BE8A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38D4-B986-4F46-8FF9-0CCAA9DEE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99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5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1328500" y="2534033"/>
            <a:ext cx="3868800" cy="30272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marL="609555" lvl="0" indent="-44023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00">
                <a:solidFill>
                  <a:schemeClr val="dk2"/>
                </a:solidFill>
              </a:defRPr>
            </a:lvl1pPr>
            <a:lvl2pPr marL="1219110" lvl="1" indent="-440234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00">
                <a:solidFill>
                  <a:schemeClr val="dk2"/>
                </a:solidFill>
              </a:defRPr>
            </a:lvl2pPr>
            <a:lvl3pPr marL="1828664" lvl="2" indent="-440234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2100">
                <a:solidFill>
                  <a:schemeClr val="dk2"/>
                </a:solidFill>
              </a:defRPr>
            </a:lvl3pPr>
            <a:lvl4pPr marL="2438218" lvl="3" indent="-440234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00">
                <a:solidFill>
                  <a:schemeClr val="dk2"/>
                </a:solidFill>
              </a:defRPr>
            </a:lvl4pPr>
            <a:lvl5pPr marL="3047772" lvl="4" indent="-440234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00">
                <a:solidFill>
                  <a:schemeClr val="dk2"/>
                </a:solidFill>
              </a:defRPr>
            </a:lvl5pPr>
            <a:lvl6pPr marL="3657327" lvl="5" indent="-440234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2100">
                <a:solidFill>
                  <a:schemeClr val="dk2"/>
                </a:solidFill>
              </a:defRPr>
            </a:lvl6pPr>
            <a:lvl7pPr marL="4266880" lvl="6" indent="-440234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00">
                <a:solidFill>
                  <a:schemeClr val="dk2"/>
                </a:solidFill>
              </a:defRPr>
            </a:lvl7pPr>
            <a:lvl8pPr marL="4876435" lvl="7" indent="-440234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00">
                <a:solidFill>
                  <a:schemeClr val="dk2"/>
                </a:solidFill>
              </a:defRPr>
            </a:lvl8pPr>
            <a:lvl9pPr marL="5485990" lvl="8" indent="-440234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600"/>
              <a:buChar char="■"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1877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896489">
            <a:off x="8123164" y="-1408947"/>
            <a:ext cx="3837345" cy="4486395"/>
          </a:xfrm>
          <a:prstGeom prst="rect">
            <a:avLst/>
          </a:prstGeom>
          <a:noFill/>
          <a:ln>
            <a:noFill/>
          </a:ln>
          <a:effectLst>
            <a:outerShdw blurRad="85725" dist="57150" dir="5400000" algn="bl" rotWithShape="0">
              <a:srgbClr val="000000">
                <a:alpha val="39000"/>
              </a:srgbClr>
            </a:outerShdw>
          </a:effectLst>
        </p:spPr>
      </p:pic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 rot="877333">
            <a:off x="8385797" y="582185"/>
            <a:ext cx="2874295" cy="2014411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35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7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768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70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2173267" y="5104133"/>
            <a:ext cx="3110000" cy="9304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21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6726300" y="719333"/>
            <a:ext cx="4299200" cy="5425600"/>
          </a:xfrm>
          <a:prstGeom prst="rect">
            <a:avLst/>
          </a:prstGeom>
        </p:spPr>
        <p:txBody>
          <a:bodyPr spcFirstLastPara="1" wrap="square" lIns="121892" tIns="121892" rIns="121892" bIns="121892" anchor="ctr" anchorCtr="0">
            <a:noAutofit/>
          </a:bodyPr>
          <a:lstStyle>
            <a:lvl1pPr marL="609555" lvl="0" indent="-42330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900">
                <a:solidFill>
                  <a:schemeClr val="dk2"/>
                </a:solidFill>
              </a:defRPr>
            </a:lvl1pPr>
            <a:lvl2pPr marL="1219110" lvl="1" indent="-42330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828664" lvl="2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2438218" lvl="3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3047772" lvl="4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3657327" lvl="5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4266880" lvl="6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4876435" lvl="7" indent="-42330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5485990" lvl="8" indent="-423301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6859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199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70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1336433" y="948231"/>
            <a:ext cx="3205200" cy="18476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48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2" tIns="121892" rIns="121892" bIns="121892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499867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2" tIns="121892" rIns="121892" bIns="121892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Regular"/>
              <a:buChar char="●"/>
              <a:defRPr sz="1800"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○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■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●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○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■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●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○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Regular"/>
              <a:buChar char="■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41936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499867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Regular"/>
              <a:buChar char="●"/>
              <a:defRPr sz="1800"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○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■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●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○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■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●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○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Regular"/>
              <a:buChar char="■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39271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hyperlink" Target="https://pngimg.com/download/38183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hyperlink" Target="http://riadzany.blogspot.com/2015/10/child-rearing-moroccan-style.html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9"/>
          <p:cNvSpPr txBox="1">
            <a:spLocks noGrp="1"/>
          </p:cNvSpPr>
          <p:nvPr>
            <p:ph type="ctrTitle"/>
          </p:nvPr>
        </p:nvSpPr>
        <p:spPr>
          <a:xfrm>
            <a:off x="2042800" y="2970067"/>
            <a:ext cx="8106400" cy="2206800"/>
          </a:xfrm>
          <a:prstGeom prst="rect">
            <a:avLst/>
          </a:prstGeom>
        </p:spPr>
        <p:txBody>
          <a:bodyPr spcFirstLastPara="1" wrap="square" lIns="121889" tIns="121889" rIns="121889" bIns="121889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2"/>
                </a:solidFill>
                <a:latin typeface="+mj-lt"/>
              </a:rPr>
              <a:t>MUA BÁN HÀNG HÓA</a:t>
            </a:r>
            <a:br>
              <a:rPr lang="vi-VN" dirty="0">
                <a:solidFill>
                  <a:schemeClr val="accent2"/>
                </a:solidFill>
                <a:latin typeface="+mj-lt"/>
              </a:rPr>
            </a:br>
            <a:endParaRPr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77" name="Google Shape;177;p29"/>
          <p:cNvSpPr txBox="1">
            <a:spLocks noGrp="1"/>
          </p:cNvSpPr>
          <p:nvPr>
            <p:ph type="subTitle" idx="1"/>
          </p:nvPr>
        </p:nvSpPr>
        <p:spPr>
          <a:xfrm>
            <a:off x="2197693" y="5156399"/>
            <a:ext cx="1902800" cy="1056800"/>
          </a:xfrm>
          <a:prstGeom prst="rect">
            <a:avLst/>
          </a:prstGeom>
        </p:spPr>
        <p:txBody>
          <a:bodyPr spcFirstLastPara="1" wrap="square" lIns="121889" tIns="121889" rIns="121889" bIns="121889" anchor="t" anchorCtr="0">
            <a:noAutofit/>
          </a:bodyPr>
          <a:lstStyle/>
          <a:p>
            <a:pPr marL="0" indent="0"/>
            <a:r>
              <a:rPr lang="vi-VN" sz="4000" b="1" dirty="0"/>
              <a:t>Tiết </a:t>
            </a:r>
            <a:r>
              <a:rPr lang="en-US" sz="4000" b="1" dirty="0"/>
              <a:t>2</a:t>
            </a:r>
            <a:r>
              <a:rPr lang="vi-VN" sz="4000" b="1" dirty="0"/>
              <a:t> </a:t>
            </a:r>
            <a:endParaRPr sz="4000" b="1" dirty="0"/>
          </a:p>
        </p:txBody>
      </p:sp>
      <p:sp>
        <p:nvSpPr>
          <p:cNvPr id="178" name="Google Shape;178;p29"/>
          <p:cNvSpPr/>
          <p:nvPr/>
        </p:nvSpPr>
        <p:spPr>
          <a:xfrm>
            <a:off x="2825330" y="3905688"/>
            <a:ext cx="822767" cy="21167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9" name="Google Shape;179;p29"/>
          <p:cNvSpPr/>
          <p:nvPr/>
        </p:nvSpPr>
        <p:spPr>
          <a:xfrm>
            <a:off x="8466614" y="3902863"/>
            <a:ext cx="818200" cy="18367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0" name="Google Shape;180;p29"/>
          <p:cNvSpPr/>
          <p:nvPr/>
        </p:nvSpPr>
        <p:spPr>
          <a:xfrm>
            <a:off x="2519867" y="5901001"/>
            <a:ext cx="1323800" cy="1368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1" name="Google Shape;181;p29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8718900" y="4804297"/>
            <a:ext cx="2715800" cy="1080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9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8718900" y="4073467"/>
            <a:ext cx="2715800" cy="11280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5013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46FC8D2A-DC87-4184-AB23-1D8BF6CB7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51729" y="1956597"/>
            <a:ext cx="5894024" cy="3016208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 defTabSz="914354"/>
            <a:r>
              <a:rPr lang="vi-VN" sz="9500" b="1" dirty="0">
                <a:solidFill>
                  <a:srgbClr val="70AD47"/>
                </a:solidFill>
                <a:latin typeface="Times New Roman"/>
              </a:rPr>
              <a:t>KHỞI ĐỘNG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579078" y="2178083"/>
            <a:ext cx="1904420" cy="258986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780308" y="2350568"/>
            <a:ext cx="1510338" cy="5247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04800"/>
          </a:xfrm>
          <a:prstGeom prst="rect">
            <a:avLst/>
          </a:prstGeom>
          <a:solidFill>
            <a:srgbClr val="8FC3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en-US" sz="1900">
              <a:solidFill>
                <a:srgbClr val="70AD47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rgbClr val="8FC3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en-US" sz="1900">
              <a:solidFill>
                <a:srgbClr val="70AD47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832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258C6E0-4D1F-4F4C-8303-0CCDA3A3E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93969A9-75D5-4063-BD8C-1A25E9782E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741096-82F9-4F37-830F-2B38FE4C6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0"/>
            <a:ext cx="2038350" cy="20383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E6B6FAD-1941-429B-B484-21404CF6E348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12387D7-28C1-45AB-87C1-278A791011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1649">
            <a:off x="774085" y="684072"/>
            <a:ext cx="749319" cy="4667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64A79A-8D83-432F-BD22-B59C4B918C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BAA6A8B-FE54-4B29-A932-728DD9EFF2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C985EB0-3AC5-49E8-AD6B-3DC1D47216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5" y="-66506"/>
            <a:ext cx="554604" cy="5618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1A0A8E2-BE81-493B-BEB9-5C81A1E87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0204C25-1FBC-4436-A280-6F893F07E0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sp>
        <p:nvSpPr>
          <p:cNvPr id="21" name="文本框 10">
            <a:extLst>
              <a:ext uri="{FF2B5EF4-FFF2-40B4-BE49-F238E27FC236}">
                <a16:creationId xmlns:a16="http://schemas.microsoft.com/office/drawing/2014/main" id="{C15959B0-5AEA-4744-A086-EE81A416B458}"/>
              </a:ext>
            </a:extLst>
          </p:cNvPr>
          <p:cNvSpPr txBox="1"/>
          <p:nvPr/>
        </p:nvSpPr>
        <p:spPr>
          <a:xfrm>
            <a:off x="1532611" y="668696"/>
            <a:ext cx="8535453" cy="1768209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Hoạt động 1: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sát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lời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hỏi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32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A9DD91E-D63B-4B47-8D41-06CE96D0464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8" t="10274" r="13438" b="8074"/>
          <a:stretch/>
        </p:blipFill>
        <p:spPr>
          <a:xfrm>
            <a:off x="2552235" y="1495770"/>
            <a:ext cx="7394949" cy="4578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619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258C6E0-4D1F-4F4C-8303-0CCDA3A3E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93969A9-75D5-4063-BD8C-1A25E9782E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741096-82F9-4F37-830F-2B38FE4C6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E6B6FAD-1941-429B-B484-21404CF6E348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12387D7-28C1-45AB-87C1-278A791011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1649">
            <a:off x="774085" y="684072"/>
            <a:ext cx="749319" cy="4667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64A79A-8D83-432F-BD22-B59C4B918C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BAA6A8B-FE54-4B29-A932-728DD9EFF2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C985EB0-3AC5-49E8-AD6B-3DC1D47216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5" y="-66506"/>
            <a:ext cx="554604" cy="5618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1A0A8E2-BE81-493B-BEB9-5C81A1E87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0204C25-1FBC-4436-A280-6F893F07E0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69631D4-F163-4BBF-97FE-35B0A45F19B8}"/>
              </a:ext>
            </a:extLst>
          </p:cNvPr>
          <p:cNvSpPr txBox="1"/>
          <p:nvPr/>
        </p:nvSpPr>
        <p:spPr>
          <a:xfrm>
            <a:off x="920606" y="1414393"/>
            <a:ext cx="7347093" cy="2814621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/>
                <a:ea typeface="+mn-ea"/>
                <a:cs typeface="Roboto condense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quầy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dưới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bán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hàng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̀?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8C602E0-E8E0-44E8-8DCA-0A46B1CB10A9}"/>
              </a:ext>
            </a:extLst>
          </p:cNvPr>
          <p:cNvSpPr txBox="1"/>
          <p:nvPr/>
        </p:nvSpPr>
        <p:spPr>
          <a:xfrm>
            <a:off x="1044382" y="2887074"/>
            <a:ext cx="7780303" cy="2066146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/>
                <a:ea typeface="+mn-ea"/>
                <a:cs typeface="Roboto condense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bán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hàng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̣?</a:t>
            </a:r>
            <a:endParaRPr lang="vi-VN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7B197C-FBFA-415F-9CD0-032944BB1269}"/>
              </a:ext>
            </a:extLst>
          </p:cNvPr>
          <p:cNvSpPr txBox="1"/>
          <p:nvPr/>
        </p:nvSpPr>
        <p:spPr>
          <a:xfrm>
            <a:off x="5000625" y="4514850"/>
            <a:ext cx="21907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A60C9B9-F468-4511-89EB-B32ABC4832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4160564" y="3574536"/>
            <a:ext cx="4230911" cy="280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7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258C6E0-4D1F-4F4C-8303-0CCDA3A3E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93969A9-75D5-4063-BD8C-1A25E9782E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741096-82F9-4F37-830F-2B38FE4C6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E6B6FAD-1941-429B-B484-21404CF6E348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12387D7-28C1-45AB-87C1-278A791011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1649">
            <a:off x="774085" y="684072"/>
            <a:ext cx="749319" cy="4667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64A79A-8D83-432F-BD22-B59C4B918C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BAA6A8B-FE54-4B29-A932-728DD9EFF2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C985EB0-3AC5-49E8-AD6B-3DC1D47216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5" y="-66506"/>
            <a:ext cx="554604" cy="5618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1A0A8E2-BE81-493B-BEB9-5C81A1E87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0204C25-1FBC-4436-A280-6F893F07E0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sp>
        <p:nvSpPr>
          <p:cNvPr id="21" name="文本框 10">
            <a:extLst>
              <a:ext uri="{FF2B5EF4-FFF2-40B4-BE49-F238E27FC236}">
                <a16:creationId xmlns:a16="http://schemas.microsoft.com/office/drawing/2014/main" id="{C15959B0-5AEA-4744-A086-EE81A416B458}"/>
              </a:ext>
            </a:extLst>
          </p:cNvPr>
          <p:cNvSpPr txBox="1"/>
          <p:nvPr/>
        </p:nvSpPr>
        <p:spPr>
          <a:xfrm>
            <a:off x="1532612" y="668696"/>
            <a:ext cx="8206830" cy="1140921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*Hoạt động 2: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đình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thường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ở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̣?</a:t>
            </a:r>
            <a:endParaRPr lang="en-US" sz="32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3FEEAE-90EC-4EF4-8AD3-D62F7738C0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3351754" y="1864097"/>
            <a:ext cx="5020721" cy="410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05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5208EAE7-BBFC-4679-B731-A637C5D91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5971A5-448C-4404-88B7-D4E64A071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575" y="366157"/>
            <a:ext cx="4324350" cy="28919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7F7493-8B4E-4EE2-9249-90778F208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625" y="366157"/>
            <a:ext cx="4800600" cy="28919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076659-FFF1-4734-A9B1-01CD813AC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2575" y="3599934"/>
            <a:ext cx="4324350" cy="3003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BDF9A7-B919-409E-AEF4-29902478F7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4626" y="3599935"/>
            <a:ext cx="4800600" cy="300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57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>
            <a:extLst>
              <a:ext uri="{FF2B5EF4-FFF2-40B4-BE49-F238E27FC236}">
                <a16:creationId xmlns:a16="http://schemas.microsoft.com/office/drawing/2014/main" id="{4BCAD51D-F93F-451D-AD8E-946910088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12" name="Google Shape;212;p32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1111600" y="2058687"/>
            <a:ext cx="2715800" cy="1080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1111600" y="2741830"/>
            <a:ext cx="2715800" cy="1128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AF1208D-6D0A-44B9-8484-F69A5B3FCFDF}"/>
              </a:ext>
            </a:extLst>
          </p:cNvPr>
          <p:cNvSpPr/>
          <p:nvPr/>
        </p:nvSpPr>
        <p:spPr>
          <a:xfrm>
            <a:off x="3583048" y="1062606"/>
            <a:ext cx="7143750" cy="415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Google Shape;214;p32"/>
          <p:cNvSpPr txBox="1">
            <a:spLocks noGrp="1"/>
          </p:cNvSpPr>
          <p:nvPr>
            <p:ph type="title"/>
          </p:nvPr>
        </p:nvSpPr>
        <p:spPr>
          <a:xfrm>
            <a:off x="4192648" y="1869035"/>
            <a:ext cx="5645314" cy="10876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/>
          <a:p>
            <a:r>
              <a:rPr lang="vi-VN" sz="8800" dirty="0">
                <a:latin typeface="+mj-lt"/>
              </a:rPr>
              <a:t>CỦNG CỐ </a:t>
            </a:r>
            <a:br>
              <a:rPr lang="vi-VN" sz="8800" dirty="0">
                <a:latin typeface="+mj-lt"/>
              </a:rPr>
            </a:br>
            <a:r>
              <a:rPr lang="vi-VN" sz="8800" dirty="0">
                <a:latin typeface="+mj-lt"/>
              </a:rPr>
              <a:t>DẶN DÒ</a:t>
            </a:r>
            <a:br>
              <a:rPr lang="vi-VN" sz="8800" dirty="0">
                <a:latin typeface="+mj-lt"/>
              </a:rPr>
            </a:br>
            <a:endParaRPr sz="8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1849605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69</Words>
  <Application>Microsoft Office PowerPoint</Application>
  <PresentationFormat>Widescreen</PresentationFormat>
  <Paragraphs>11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等线</vt:lpstr>
      <vt:lpstr>Anonymous Pro</vt:lpstr>
      <vt:lpstr>Arial</vt:lpstr>
      <vt:lpstr>Calibri</vt:lpstr>
      <vt:lpstr>Coming Soon</vt:lpstr>
      <vt:lpstr>Concert One</vt:lpstr>
      <vt:lpstr>Roboto Mono</vt:lpstr>
      <vt:lpstr>Roboto Mono Regular</vt:lpstr>
      <vt:lpstr>Times New Roman</vt:lpstr>
      <vt:lpstr>Notebook Lesson by Slidesgo</vt:lpstr>
      <vt:lpstr>1_Notebook Lesson by Slidesgo</vt:lpstr>
      <vt:lpstr>MUA BÁN HÀNG HÓA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 DẶN DÒ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</cp:revision>
  <dcterms:created xsi:type="dcterms:W3CDTF">2021-07-27T15:02:26Z</dcterms:created>
  <dcterms:modified xsi:type="dcterms:W3CDTF">2021-07-29T14:00:43Z</dcterms:modified>
</cp:coreProperties>
</file>