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7" d="100"/>
          <a:sy n="77" d="100"/>
        </p:scale>
        <p:origin x="86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E84E4-197C-4CBB-9872-E5B25635844E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C1BB-E244-4258-89EC-0178F820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787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E84E4-197C-4CBB-9872-E5B25635844E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C1BB-E244-4258-89EC-0178F820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558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E84E4-197C-4CBB-9872-E5B25635844E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C1BB-E244-4258-89EC-0178F820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271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E84E4-197C-4CBB-9872-E5B25635844E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C1BB-E244-4258-89EC-0178F820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82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E84E4-197C-4CBB-9872-E5B25635844E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C1BB-E244-4258-89EC-0178F820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673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E84E4-197C-4CBB-9872-E5B25635844E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C1BB-E244-4258-89EC-0178F820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15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E84E4-197C-4CBB-9872-E5B25635844E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C1BB-E244-4258-89EC-0178F820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779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E84E4-197C-4CBB-9872-E5B25635844E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C1BB-E244-4258-89EC-0178F820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192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E84E4-197C-4CBB-9872-E5B25635844E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C1BB-E244-4258-89EC-0178F820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256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E84E4-197C-4CBB-9872-E5B25635844E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C1BB-E244-4258-89EC-0178F820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67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E84E4-197C-4CBB-9872-E5B25635844E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C1BB-E244-4258-89EC-0178F820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250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E84E4-197C-4CBB-9872-E5B25635844E}" type="datetimeFigureOut">
              <a:rPr lang="en-US" smtClean="0"/>
              <a:t>02-Aug-21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6C1BB-E244-4258-89EC-0178F820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218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44008" y="2017644"/>
            <a:ext cx="3955774" cy="162166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/>
              <a:t>KHỞI ĐỘNG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1382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80507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2301" y="158739"/>
            <a:ext cx="1127428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600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Chỉ và nói tên con vật sống trên cạn, con vật sống dưới nước trong hình vẽ.</a:t>
            </a:r>
            <a:r>
              <a:rPr lang="nl-NL" sz="26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6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04" y="963809"/>
            <a:ext cx="11171583" cy="58941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22513" y="2504661"/>
            <a:ext cx="3021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9161" y="2499186"/>
            <a:ext cx="3995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28383" y="2516832"/>
            <a:ext cx="3329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3913" y="4695734"/>
            <a:ext cx="3225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30588" y="4678593"/>
            <a:ext cx="3684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42244" y="4609019"/>
            <a:ext cx="3644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22513" y="6222182"/>
            <a:ext cx="3816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heo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0235" y="6226933"/>
            <a:ext cx="3866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91159" y="6239541"/>
            <a:ext cx="3622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cạn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255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72690" y="900173"/>
          <a:ext cx="8170780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9800"/>
                <a:gridCol w="3145590"/>
                <a:gridCol w="2042695"/>
                <a:gridCol w="2042695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/>
                        <a:t>Hình</a:t>
                      </a:r>
                      <a:endParaRPr lang="en-US" sz="2400" b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/>
                        <a:t>Tên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cây</a:t>
                      </a:r>
                      <a:endParaRPr lang="en-US" sz="2400" b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/>
                        <a:t>Môi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trường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sống</a:t>
                      </a:r>
                      <a:endParaRPr lang="en-US" b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Trên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cạn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Dưới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nước</a:t>
                      </a:r>
                      <a:endParaRPr lang="en-US" sz="2400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9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….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387150" y="207676"/>
            <a:ext cx="614186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 thành bảng theo gợi ý dưới đây</a:t>
            </a:r>
            <a:endParaRPr lang="en-US" sz="2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-109287" y="100073"/>
            <a:ext cx="2857500" cy="2159669"/>
            <a:chOff x="-109287" y="100073"/>
            <a:chExt cx="2857500" cy="215966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9287" y="100073"/>
              <a:ext cx="2857500" cy="160020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853370" y="1567245"/>
              <a:ext cx="932186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700"/>
                </a:spcBef>
                <a:spcAft>
                  <a:spcPts val="700"/>
                </a:spcAft>
              </a:pPr>
              <a:r>
                <a:rPr lang="nl-NL" sz="2600" b="1" dirty="0" smtClean="0">
                  <a:solidFill>
                    <a:srgbClr val="0000CC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N2 </a:t>
              </a:r>
              <a:endParaRPr lang="en-US" sz="2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3556987" y="1700273"/>
            <a:ext cx="2374582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bò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98545" y="1664333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56987" y="2106680"/>
            <a:ext cx="237458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 vàng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212003" y="2105321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56987" y="2573247"/>
            <a:ext cx="237458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 gà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98543" y="2573246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56987" y="3051532"/>
            <a:ext cx="237458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 chó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198544" y="3080781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322371" y="3539749"/>
            <a:ext cx="2843813" cy="620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hổ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198544" y="3518099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387149" y="3943548"/>
            <a:ext cx="28438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cua 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9236063" y="3926562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351056" y="4442219"/>
            <a:ext cx="28438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cá heo 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199970" y="4399825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87150" y="4909654"/>
            <a:ext cx="28438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sao biển 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220369" y="4909653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387150" y="5359779"/>
            <a:ext cx="28438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lạc đà 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198542" y="5295003"/>
            <a:ext cx="6340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nl-NL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l-NL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56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483" y="993913"/>
            <a:ext cx="8502233" cy="56578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12165" y="327991"/>
            <a:ext cx="6062869" cy="53829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err="1" smtClean="0"/>
              <a:t>Những</a:t>
            </a:r>
            <a:r>
              <a:rPr lang="en-US" b="1" dirty="0" smtClean="0"/>
              <a:t> con </a:t>
            </a:r>
            <a:r>
              <a:rPr lang="en-US" b="1" dirty="0" err="1" smtClean="0"/>
              <a:t>vật</a:t>
            </a:r>
            <a:r>
              <a:rPr lang="en-US" b="1" dirty="0" smtClean="0"/>
              <a:t> </a:t>
            </a:r>
            <a:r>
              <a:rPr lang="en-US" b="1" dirty="0" err="1" smtClean="0"/>
              <a:t>sống</a:t>
            </a:r>
            <a:r>
              <a:rPr lang="en-US" b="1" dirty="0" smtClean="0"/>
              <a:t> </a:t>
            </a:r>
            <a:r>
              <a:rPr lang="en-US" b="1" dirty="0" err="1" smtClean="0"/>
              <a:t>dưới</a:t>
            </a:r>
            <a:r>
              <a:rPr lang="en-US" b="1" dirty="0" smtClean="0"/>
              <a:t> </a:t>
            </a:r>
            <a:r>
              <a:rPr lang="en-US" b="1" dirty="0" err="1" smtClean="0"/>
              <a:t>nước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5145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2165" y="327991"/>
            <a:ext cx="6062869" cy="53829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err="1" smtClean="0"/>
              <a:t>Những</a:t>
            </a:r>
            <a:r>
              <a:rPr lang="en-US" b="1" dirty="0" smtClean="0"/>
              <a:t> con </a:t>
            </a:r>
            <a:r>
              <a:rPr lang="en-US" b="1" dirty="0" err="1" smtClean="0"/>
              <a:t>vật</a:t>
            </a:r>
            <a:r>
              <a:rPr lang="en-US" b="1" dirty="0" smtClean="0"/>
              <a:t> </a:t>
            </a:r>
            <a:r>
              <a:rPr lang="en-US" b="1" dirty="0" err="1" smtClean="0"/>
              <a:t>sống</a:t>
            </a:r>
            <a:r>
              <a:rPr lang="en-US" b="1" dirty="0" smtClean="0"/>
              <a:t> </a:t>
            </a:r>
            <a:r>
              <a:rPr lang="en-US" b="1" dirty="0" err="1" smtClean="0"/>
              <a:t>trên</a:t>
            </a:r>
            <a:r>
              <a:rPr lang="en-US" b="1" dirty="0" smtClean="0"/>
              <a:t> </a:t>
            </a:r>
            <a:r>
              <a:rPr lang="en-US" b="1" dirty="0" err="1" smtClean="0"/>
              <a:t>cạn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73" y="983974"/>
            <a:ext cx="10272092" cy="541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04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80507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7395" y="156313"/>
            <a:ext cx="66057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Trò chơi “Tìm những con vật cùng nhóm”</a:t>
            </a:r>
            <a:r>
              <a:rPr lang="nl-NL" sz="28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12" y="885541"/>
            <a:ext cx="10511127" cy="558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26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19" y="822624"/>
            <a:ext cx="11538171" cy="43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1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ự sinh sản của ếch - Khoa học lớp 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5861" y="380172"/>
            <a:ext cx="10883348" cy="579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07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750715" y="2047461"/>
            <a:ext cx="6388768" cy="1552074"/>
            <a:chOff x="3122457" y="1648326"/>
            <a:chExt cx="6388768" cy="1552074"/>
          </a:xfrm>
          <a:solidFill>
            <a:srgbClr val="FFFF00"/>
          </a:solidFill>
        </p:grpSpPr>
        <p:sp>
          <p:nvSpPr>
            <p:cNvPr id="3" name="Oval 2"/>
            <p:cNvSpPr/>
            <p:nvPr/>
          </p:nvSpPr>
          <p:spPr>
            <a:xfrm>
              <a:off x="3122457" y="1648326"/>
              <a:ext cx="6388768" cy="1552074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856689" y="2162753"/>
              <a:ext cx="5282215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nl-NL" sz="2800" b="1" i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Vẽ </a:t>
              </a:r>
              <a:r>
                <a:rPr lang="nl-NL" sz="28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một con vật </a:t>
              </a:r>
              <a:r>
                <a:rPr lang="nl-NL" sz="2800" b="1" i="1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và nơi sống của nó</a:t>
              </a:r>
              <a:endParaRPr lang="en-US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69183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162</Words>
  <Application>Microsoft Office PowerPoint</Application>
  <PresentationFormat>Widescreen</PresentationFormat>
  <Paragraphs>51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HongTuyet</dc:creator>
  <cp:lastModifiedBy>HongTuyet</cp:lastModifiedBy>
  <cp:revision>6</cp:revision>
  <dcterms:created xsi:type="dcterms:W3CDTF">2021-08-01T17:16:27Z</dcterms:created>
  <dcterms:modified xsi:type="dcterms:W3CDTF">2021-08-01T18:10:36Z</dcterms:modified>
</cp:coreProperties>
</file>