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71" r:id="rId4"/>
    <p:sldId id="259" r:id="rId5"/>
    <p:sldId id="260" r:id="rId6"/>
    <p:sldId id="267" r:id="rId7"/>
    <p:sldId id="268" r:id="rId8"/>
    <p:sldId id="269" r:id="rId9"/>
    <p:sldId id="270" r:id="rId10"/>
    <p:sldId id="261" r:id="rId11"/>
    <p:sldId id="262" r:id="rId12"/>
    <p:sldId id="266" r:id="rId13"/>
    <p:sldId id="263" r:id="rId14"/>
    <p:sldId id="26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184FF-5EB7-4D0E-B7F0-A52B89E22CC5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057CDC-5029-4BD9-A555-3923AD8025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84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6494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72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9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7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0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370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9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918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99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287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45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6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C435A-B67E-4AC1-8D63-9F265608182F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A4D6D-2C9C-42DF-9E3A-30391FBBE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8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14" y="188"/>
            <a:ext cx="6857624" cy="6857624"/>
          </a:xfrm>
          <a:prstGeom prst="rect">
            <a:avLst/>
          </a:prstGeom>
        </p:spPr>
      </p:pic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4839286" y="911866"/>
            <a:ext cx="6358597" cy="137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buNone/>
            </a:pP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Bài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3: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phòng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tránh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ngộ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độc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khi</a:t>
            </a:r>
            <a:r>
              <a:rPr lang="en-US" altLang="zh-CN" sz="4172" b="1" cap="all" dirty="0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 ở </a:t>
            </a:r>
            <a:r>
              <a:rPr lang="en-US" altLang="zh-CN" sz="4172" b="1" cap="all" dirty="0" err="1" smtClean="0">
                <a:solidFill>
                  <a:srgbClr val="00B050"/>
                </a:solidFill>
                <a:latin typeface="Times New Roman" panose="02020603050405020304" pitchFamily="18" charset="0"/>
                <a:ea typeface="方正稚艺简体" panose="03000509000000000000" pitchFamily="65" charset="-122"/>
                <a:cs typeface="Times New Roman" panose="02020603050405020304" pitchFamily="18" charset="0"/>
              </a:rPr>
              <a:t>nhà</a:t>
            </a:r>
            <a:endParaRPr lang="zh-CN" altLang="en-US" sz="4172" b="1" cap="all" dirty="0">
              <a:solidFill>
                <a:srgbClr val="00B050"/>
              </a:solidFill>
              <a:latin typeface="Times New Roman" panose="02020603050405020304" pitchFamily="18" charset="0"/>
              <a:ea typeface="方正稚艺简体" panose="03000509000000000000" pitchFamily="65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9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9499" cy="1415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0815" y="304790"/>
            <a:ext cx="3408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658502"/>
              </p:ext>
            </p:extLst>
          </p:nvPr>
        </p:nvGraphicFramePr>
        <p:xfrm>
          <a:off x="1574749" y="1415879"/>
          <a:ext cx="9393380" cy="46987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6696">
                  <a:extLst>
                    <a:ext uri="{9D8B030D-6E8A-4147-A177-3AD203B41FA5}">
                      <a16:colId xmlns:a16="http://schemas.microsoft.com/office/drawing/2014/main" val="3330336461"/>
                    </a:ext>
                  </a:extLst>
                </a:gridCol>
                <a:gridCol w="5355557">
                  <a:extLst>
                    <a:ext uri="{9D8B030D-6E8A-4147-A177-3AD203B41FA5}">
                      <a16:colId xmlns:a16="http://schemas.microsoft.com/office/drawing/2014/main" val="1662919087"/>
                    </a:ext>
                  </a:extLst>
                </a:gridCol>
                <a:gridCol w="3131127">
                  <a:extLst>
                    <a:ext uri="{9D8B030D-6E8A-4147-A177-3AD203B41FA5}">
                      <a16:colId xmlns:a16="http://schemas.microsoft.com/office/drawing/2014/main" val="2103209973"/>
                    </a:ext>
                  </a:extLst>
                </a:gridCol>
              </a:tblGrid>
              <a:tr h="1567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ngộ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uống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nguồn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thông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tin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59199138"/>
                  </a:ext>
                </a:extLst>
              </a:tr>
              <a:tr h="764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Ăn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mốc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Xem</a:t>
                      </a: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vi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1784945"/>
                  </a:ext>
                </a:extLst>
              </a:tr>
              <a:tr h="764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385687"/>
                  </a:ext>
                </a:extLst>
              </a:tr>
              <a:tr h="764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4848465"/>
                  </a:ext>
                </a:extLst>
              </a:tr>
              <a:tr h="76419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61133099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01896" y="6040571"/>
            <a:ext cx="3699164" cy="8174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368150" y="6151414"/>
            <a:ext cx="3948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1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676399" y="628638"/>
            <a:ext cx="10058400" cy="12676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en-US" alt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alt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vi-VN" alt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6" y="1785938"/>
            <a:ext cx="8660479" cy="507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383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" y="188"/>
            <a:ext cx="6259516" cy="685762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686425" y="2008909"/>
            <a:ext cx="6505575" cy="2895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870416" y="2562909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ăn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,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uống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,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đồ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dùng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trong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gia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đình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thể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gây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ngộ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.</a:t>
            </a:r>
            <a:endParaRPr lang="en-US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9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" y="188"/>
            <a:ext cx="6259516" cy="685762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6165273" y="2008909"/>
            <a:ext cx="6026727" cy="28956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65273" y="2507667"/>
            <a:ext cx="602672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24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ngộ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1208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" y="188"/>
            <a:ext cx="6259516" cy="6857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29200" y="2729345"/>
            <a:ext cx="67887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giỏi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4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8171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839" y="586333"/>
            <a:ext cx="5391537" cy="53915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5385" y="4140587"/>
            <a:ext cx="27741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6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en-US" sz="6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20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70" y="-39147"/>
            <a:ext cx="344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Thật Đáng Chê - Bé Bảo An, Hồng Ân, Hoàng Bách, Ben Lee - Mầm Chồi Lá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8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1527" y="847541"/>
            <a:ext cx="854825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endParaRPr lang="en-US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6370" y="-39147"/>
            <a:ext cx="3449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7047" y="2267638"/>
            <a:ext cx="10639425" cy="406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50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149499" cy="1415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815" y="304790"/>
            <a:ext cx="34082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28509" y="304791"/>
            <a:ext cx="3699164" cy="81742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594763" y="457199"/>
            <a:ext cx="3948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2170" y="1374316"/>
            <a:ext cx="10084811" cy="26712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2171" y="4087091"/>
            <a:ext cx="10084811" cy="277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0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868" y="239425"/>
            <a:ext cx="4904077" cy="55613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17" y="239424"/>
            <a:ext cx="3667125" cy="5561302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24427" y="5915028"/>
            <a:ext cx="3290466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mốc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37127" y="6038852"/>
            <a:ext cx="4235595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ruồi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010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055" y="1039091"/>
            <a:ext cx="5632007" cy="48629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795" y="1039090"/>
            <a:ext cx="4838700" cy="486294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671085" y="6029332"/>
            <a:ext cx="5086783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395750" y="6024564"/>
            <a:ext cx="3534193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thối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530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0701"/>
            <a:ext cx="5289519" cy="48780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691" y="776719"/>
            <a:ext cx="5971310" cy="486208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023519" y="6024564"/>
            <a:ext cx="3019844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thiu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924394" y="6024564"/>
            <a:ext cx="2276887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9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5087" y="623888"/>
            <a:ext cx="6981825" cy="5292004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2535812" y="6157915"/>
            <a:ext cx="7231640" cy="7000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 chai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xăng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xịt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0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210</Words>
  <Application>Microsoft Office PowerPoint</Application>
  <PresentationFormat>Widescreen</PresentationFormat>
  <Paragraphs>52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等线</vt:lpstr>
      <vt:lpstr>Times New Roman</vt:lpstr>
      <vt:lpstr>方正稚艺简体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TH_BaDinh-01</dc:creator>
  <cp:lastModifiedBy>TH_BaDinh-01</cp:lastModifiedBy>
  <cp:revision>16</cp:revision>
  <dcterms:created xsi:type="dcterms:W3CDTF">2021-07-15T14:17:40Z</dcterms:created>
  <dcterms:modified xsi:type="dcterms:W3CDTF">2021-07-20T09:51:38Z</dcterms:modified>
</cp:coreProperties>
</file>