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  <p:sldMasterId id="2147483670" r:id="rId2"/>
  </p:sldMasterIdLst>
  <p:notesMasterIdLst>
    <p:notesMasterId r:id="rId24"/>
  </p:notesMasterIdLst>
  <p:handoutMasterIdLst>
    <p:handoutMasterId r:id="rId25"/>
  </p:handoutMasterIdLst>
  <p:sldIdLst>
    <p:sldId id="291" r:id="rId3"/>
    <p:sldId id="256" r:id="rId4"/>
    <p:sldId id="257" r:id="rId5"/>
    <p:sldId id="258" r:id="rId6"/>
    <p:sldId id="259" r:id="rId7"/>
    <p:sldId id="281" r:id="rId8"/>
    <p:sldId id="272" r:id="rId9"/>
    <p:sldId id="273" r:id="rId10"/>
    <p:sldId id="282" r:id="rId11"/>
    <p:sldId id="283" r:id="rId12"/>
    <p:sldId id="266" r:id="rId13"/>
    <p:sldId id="280" r:id="rId14"/>
    <p:sldId id="274" r:id="rId15"/>
    <p:sldId id="285" r:id="rId16"/>
    <p:sldId id="286" r:id="rId17"/>
    <p:sldId id="284" r:id="rId18"/>
    <p:sldId id="276" r:id="rId19"/>
    <p:sldId id="267" r:id="rId20"/>
    <p:sldId id="287" r:id="rId21"/>
    <p:sldId id="289" r:id="rId22"/>
    <p:sldId id="288" r:id="rId23"/>
  </p:sldIdLst>
  <p:sldSz cx="12192000" cy="6858000"/>
  <p:notesSz cx="6858000" cy="9144000"/>
  <p:embeddedFontLst>
    <p:embeddedFont>
      <p:font typeface="Rockwell" pitchFamily="18" charset="0"/>
      <p:regular r:id="rId26"/>
      <p:bold r:id="rId27"/>
      <p:italic r:id="rId28"/>
      <p:boldItalic r:id="rId29"/>
    </p:embeddedFont>
    <p:embeddedFont>
      <p:font typeface="Calibri" pitchFamily="34" charset="0"/>
      <p:regular r:id="rId30"/>
      <p:bold r:id="rId31"/>
      <p:italic r:id="rId32"/>
      <p:boldItalic r:id="rId33"/>
    </p:embeddedFont>
    <p:embeddedFont>
      <p:font typeface="Griffy" charset="0"/>
      <p:regular r:id="rId34"/>
    </p:embeddedFont>
    <p:embeddedFont>
      <p:font typeface=".VnArial" pitchFamily="34" charset="0"/>
      <p:regular r:id="rId35"/>
      <p:bold r:id="rId36"/>
      <p:italic r:id="rId37"/>
      <p:boldItalic r:id="rId38"/>
    </p:embeddedFont>
    <p:embeddedFont>
      <p:font typeface="Oswald" charset="0"/>
      <p:regular r:id="rId39"/>
      <p:bold r:id="rId40"/>
    </p:embeddedFont>
    <p:embeddedFont>
      <p:font typeface="Abril Fatface" charset="0"/>
      <p:regular r:id="rId41"/>
    </p:embeddedFont>
    <p:embeddedFont>
      <p:font typeface="Oswald Regular" charset="0"/>
      <p:regular r:id="rId42"/>
      <p:bold r:id="rId43"/>
    </p:embeddedFont>
    <p:embeddedFont>
      <p:font typeface="Rockwell Extra Bold" pitchFamily="18" charset="0"/>
      <p:bold r:id="rId44"/>
    </p:embeddedFont>
    <p:embeddedFont>
      <p:font typeface="Barlow Condensed" charset="0"/>
      <p:regular r:id="rId45"/>
      <p:bold r:id="rId46"/>
      <p:italic r:id="rId47"/>
      <p:boldItalic r:id="rId48"/>
    </p:embeddedFont>
    <p:embeddedFont>
      <p:font typeface="Broadway" pitchFamily="82" charset="0"/>
      <p:regular r:id="rId49"/>
    </p:embeddedFont>
    <p:embeddedFont>
      <p:font typeface="Open Sans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7" d="100"/>
          <a:sy n="57" d="100"/>
        </p:scale>
        <p:origin x="-1200" y="-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9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font" Target="fonts/font25.fntdata"/><Relationship Id="rId55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4.fntdata"/><Relationship Id="rId41" Type="http://schemas.openxmlformats.org/officeDocument/2006/relationships/font" Target="fonts/font16.fntdata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3" Type="http://schemas.openxmlformats.org/officeDocument/2006/relationships/font" Target="fonts/font2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font" Target="fonts/font24.fntdata"/><Relationship Id="rId57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font" Target="fonts/font2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font" Target="fonts/font23.fntdata"/><Relationship Id="rId56" Type="http://schemas.openxmlformats.org/officeDocument/2006/relationships/theme" Target="theme/theme1.xml"/><Relationship Id="rId8" Type="http://schemas.openxmlformats.org/officeDocument/2006/relationships/slide" Target="slides/slide6.xml"/><Relationship Id="rId51" Type="http://schemas.openxmlformats.org/officeDocument/2006/relationships/font" Target="fonts/font26.fntdata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CEFA9E-B3DB-407A-8E15-B8888CF0BC1F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7793A-1CBF-4EDE-B29C-B0C8A224CA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07936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00621751"/>
      </p:ext>
    </p:extLst>
  </p:cSld>
  <p:clrMap bg1="lt1" tx1="dk1" bg2="dk2" tx2="lt2" accent1="accent1" accent2="accent2" accent3="accent3" accent4="accent4" accent5="accent5" accent6="accent6" hlink="hlink" folHlink="folHlink"/>
  <p:hf hdr="0" ftr="0" dt="0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/>
          <a:lstStyle/>
          <a:p>
            <a:fld id="{21B2AA4F-B828-4D7C-AFD3-893933DAFCB4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348865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0" name="Google Shape;680;ga073618e60_0_7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1" name="Google Shape;681;ga073618e60_0_7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a073618e60_0_1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a073618e60_0_1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4017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a073618e60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1" name="Google Shape;261;ga073618e60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ga073618e60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7" name="Google Shape;267;ga073618e60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a073618e60_0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a073618e60_0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ga073618e60_0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0" name="Google Shape;280;ga073618e60_0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ga073618e60_0_6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8" name="Google Shape;628;ga073618e60_0_6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" name="Google Shape;644;ga073618e60_0_6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5" name="Google Shape;645;ga073618e60_0_6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a073618e60_0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a073618e60_0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Google Shape;658;ga073618e60_0_7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9" name="Google Shape;659;ga073618e60_0_7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1 Title">
  <p:cSld name="CUSTOM">
    <p:bg>
      <p:bgPr>
        <a:solidFill>
          <a:schemeClr val="accent1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/>
          <p:nvPr/>
        </p:nvSpPr>
        <p:spPr>
          <a:xfrm>
            <a:off x="598250" y="570000"/>
            <a:ext cx="11049000" cy="5718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title"/>
          </p:nvPr>
        </p:nvSpPr>
        <p:spPr>
          <a:xfrm>
            <a:off x="1520325" y="2345975"/>
            <a:ext cx="9127500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432800" y="5715300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2pPr>
            <a:lvl3pPr lvl="2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3pPr>
            <a:lvl4pPr lvl="3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4pPr>
            <a:lvl5pPr lvl="4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5pPr>
            <a:lvl6pPr lvl="5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6pPr>
            <a:lvl7pPr lvl="6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7pPr>
            <a:lvl8pPr lvl="7" algn="ctr">
              <a:spcBef>
                <a:spcPts val="2100"/>
              </a:spcBef>
              <a:spcAft>
                <a:spcPts val="0"/>
              </a:spcAft>
              <a:buSzPts val="1900"/>
              <a:buNone/>
              <a:defRPr/>
            </a:lvl8pPr>
            <a:lvl9pPr lvl="8" algn="ctr">
              <a:spcBef>
                <a:spcPts val="2100"/>
              </a:spcBef>
              <a:spcAft>
                <a:spcPts val="2100"/>
              </a:spcAft>
              <a:buSzPts val="1900"/>
              <a:buNone/>
              <a:defRPr/>
            </a:lvl9pPr>
          </a:lstStyle>
          <a:p>
            <a:endParaRPr/>
          </a:p>
        </p:txBody>
      </p:sp>
      <p:sp>
        <p:nvSpPr>
          <p:cNvPr id="14" name="Google Shape;14;p2"/>
          <p:cNvSpPr/>
          <p:nvPr/>
        </p:nvSpPr>
        <p:spPr>
          <a:xfrm rot="-2700000">
            <a:off x="-185251" y="833624"/>
            <a:ext cx="2584192" cy="5464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" name="Google Shape;15;p2"/>
          <p:cNvSpPr/>
          <p:nvPr/>
        </p:nvSpPr>
        <p:spPr>
          <a:xfrm rot="-2700000">
            <a:off x="9793049" y="5477924"/>
            <a:ext cx="2584192" cy="5464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" name="Google Shape;16;p2"/>
          <p:cNvSpPr/>
          <p:nvPr/>
        </p:nvSpPr>
        <p:spPr>
          <a:xfrm>
            <a:off x="11669100" y="0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2"/>
          <p:cNvSpPr/>
          <p:nvPr/>
        </p:nvSpPr>
        <p:spPr>
          <a:xfrm>
            <a:off x="123850" y="6152100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2"/>
          <p:cNvSpPr/>
          <p:nvPr/>
        </p:nvSpPr>
        <p:spPr>
          <a:xfrm>
            <a:off x="11834250" y="67425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2"/>
          <p:cNvSpPr/>
          <p:nvPr/>
        </p:nvSpPr>
        <p:spPr>
          <a:xfrm>
            <a:off x="11834250" y="108810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" name="Google Shape;20;p2"/>
          <p:cNvSpPr/>
          <p:nvPr/>
        </p:nvSpPr>
        <p:spPr>
          <a:xfrm>
            <a:off x="289000" y="5464025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2"/>
          <p:cNvSpPr/>
          <p:nvPr/>
        </p:nvSpPr>
        <p:spPr>
          <a:xfrm>
            <a:off x="289000" y="5877875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" name="Google Shape;22;p2"/>
          <p:cNvCxnSpPr/>
          <p:nvPr/>
        </p:nvCxnSpPr>
        <p:spPr>
          <a:xfrm>
            <a:off x="11926050" y="1582475"/>
            <a:ext cx="4500" cy="283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" name="Google Shape;23;p2"/>
          <p:cNvCxnSpPr/>
          <p:nvPr/>
        </p:nvCxnSpPr>
        <p:spPr>
          <a:xfrm>
            <a:off x="383050" y="2408075"/>
            <a:ext cx="4500" cy="283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" name="Google Shape;24;p2"/>
          <p:cNvCxnSpPr/>
          <p:nvPr/>
        </p:nvCxnSpPr>
        <p:spPr>
          <a:xfrm>
            <a:off x="5407825" y="6550275"/>
            <a:ext cx="4348500" cy="13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25;p2"/>
          <p:cNvCxnSpPr/>
          <p:nvPr/>
        </p:nvCxnSpPr>
        <p:spPr>
          <a:xfrm>
            <a:off x="2298925" y="254700"/>
            <a:ext cx="4348500" cy="13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1 Background image">
  <p:cSld name="CUSTOM_10"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4"/>
          <p:cNvSpPr txBox="1">
            <a:spLocks noGrp="1"/>
          </p:cNvSpPr>
          <p:nvPr>
            <p:ph type="title"/>
          </p:nvPr>
        </p:nvSpPr>
        <p:spPr>
          <a:xfrm>
            <a:off x="765425" y="2039975"/>
            <a:ext cx="4458300" cy="23772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47" name="Google Shape;147;p14"/>
          <p:cNvSpPr/>
          <p:nvPr/>
        </p:nvSpPr>
        <p:spPr>
          <a:xfrm rot="5400000">
            <a:off x="7823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8" name="Google Shape;148;p14"/>
          <p:cNvSpPr/>
          <p:nvPr/>
        </p:nvSpPr>
        <p:spPr>
          <a:xfrm rot="5400000">
            <a:off x="109661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9" name="Google Shape;149;p14"/>
          <p:cNvSpPr/>
          <p:nvPr/>
        </p:nvSpPr>
        <p:spPr>
          <a:xfrm rot="5400000">
            <a:off x="68276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p14"/>
          <p:cNvSpPr/>
          <p:nvPr/>
        </p:nvSpPr>
        <p:spPr>
          <a:xfrm>
            <a:off x="11669100" y="0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1" name="Google Shape;151;p14"/>
          <p:cNvSpPr/>
          <p:nvPr/>
        </p:nvSpPr>
        <p:spPr>
          <a:xfrm>
            <a:off x="11834250" y="67425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14"/>
          <p:cNvSpPr/>
          <p:nvPr/>
        </p:nvSpPr>
        <p:spPr>
          <a:xfrm>
            <a:off x="11834250" y="108810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53" name="Google Shape;153;p14"/>
          <p:cNvCxnSpPr/>
          <p:nvPr/>
        </p:nvCxnSpPr>
        <p:spPr>
          <a:xfrm>
            <a:off x="11926050" y="1582475"/>
            <a:ext cx="4500" cy="283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2 Percentages">
  <p:cSld name="CUSTOM_11"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5"/>
          <p:cNvSpPr/>
          <p:nvPr/>
        </p:nvSpPr>
        <p:spPr>
          <a:xfrm flipH="1">
            <a:off x="665600" y="0"/>
            <a:ext cx="51471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6" name="Google Shape;156;p15"/>
          <p:cNvSpPr txBox="1">
            <a:spLocks noGrp="1"/>
          </p:cNvSpPr>
          <p:nvPr>
            <p:ph type="body" idx="1"/>
          </p:nvPr>
        </p:nvSpPr>
        <p:spPr>
          <a:xfrm>
            <a:off x="1288400" y="5317400"/>
            <a:ext cx="4239000" cy="925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lvl="0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1pPr>
            <a:lvl2pPr marL="914400" lvl="1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2pPr>
            <a:lvl3pPr marL="1371600" lvl="2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3pPr>
            <a:lvl4pPr marL="1828800" lvl="3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4pPr>
            <a:lvl5pPr marL="2286000" lvl="4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5pPr>
            <a:lvl6pPr marL="2743200" lvl="5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6pPr>
            <a:lvl7pPr marL="3200400" lvl="6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7pPr>
            <a:lvl8pPr marL="3657600" lvl="7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8pPr>
            <a:lvl9pPr marL="4114800" lvl="8" indent="-4191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7" name="Google Shape;157;p15"/>
          <p:cNvSpPr txBox="1">
            <a:spLocks noGrp="1"/>
          </p:cNvSpPr>
          <p:nvPr>
            <p:ph type="body" idx="2"/>
          </p:nvPr>
        </p:nvSpPr>
        <p:spPr>
          <a:xfrm>
            <a:off x="1288400" y="3575100"/>
            <a:ext cx="4239000" cy="925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lvl="0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1pPr>
            <a:lvl2pPr marL="914400" lvl="1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2pPr>
            <a:lvl3pPr marL="1371600" lvl="2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3pPr>
            <a:lvl4pPr marL="1828800" lvl="3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4pPr>
            <a:lvl5pPr marL="2286000" lvl="4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5pPr>
            <a:lvl6pPr marL="2743200" lvl="5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6pPr>
            <a:lvl7pPr marL="3200400" lvl="6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7pPr>
            <a:lvl8pPr marL="3657600" lvl="7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8pPr>
            <a:lvl9pPr marL="4114800" lvl="8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8" name="Google Shape;158;p15"/>
          <p:cNvSpPr txBox="1">
            <a:spLocks noGrp="1"/>
          </p:cNvSpPr>
          <p:nvPr>
            <p:ph type="body" idx="3"/>
          </p:nvPr>
        </p:nvSpPr>
        <p:spPr>
          <a:xfrm>
            <a:off x="1288400" y="1832800"/>
            <a:ext cx="4239000" cy="9252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marL="457200" lvl="0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1pPr>
            <a:lvl2pPr marL="914400" lvl="1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2pPr>
            <a:lvl3pPr marL="1371600" lvl="2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3pPr>
            <a:lvl4pPr marL="1828800" lvl="3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4pPr>
            <a:lvl5pPr marL="2286000" lvl="4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5pPr>
            <a:lvl6pPr marL="2743200" lvl="5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6pPr>
            <a:lvl7pPr marL="3200400" lvl="6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●"/>
              <a:defRPr sz="3000">
                <a:solidFill>
                  <a:schemeClr val="lt1"/>
                </a:solidFill>
              </a:defRPr>
            </a:lvl7pPr>
            <a:lvl8pPr marL="3657600" lvl="7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○"/>
              <a:defRPr sz="3000">
                <a:solidFill>
                  <a:schemeClr val="lt1"/>
                </a:solidFill>
              </a:defRPr>
            </a:lvl8pPr>
            <a:lvl9pPr marL="4114800" lvl="8" indent="-4191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Char char="■"/>
              <a:defRPr sz="3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59" name="Google Shape;159;p15"/>
          <p:cNvSpPr txBox="1">
            <a:spLocks noGrp="1"/>
          </p:cNvSpPr>
          <p:nvPr>
            <p:ph type="title" hasCustomPrompt="1"/>
          </p:nvPr>
        </p:nvSpPr>
        <p:spPr>
          <a:xfrm>
            <a:off x="5963063" y="1843913"/>
            <a:ext cx="3510300" cy="1257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0" name="Google Shape;160;p15"/>
          <p:cNvSpPr txBox="1">
            <a:spLocks noGrp="1"/>
          </p:cNvSpPr>
          <p:nvPr>
            <p:ph type="title" idx="4"/>
          </p:nvPr>
        </p:nvSpPr>
        <p:spPr>
          <a:xfrm>
            <a:off x="6041300" y="593375"/>
            <a:ext cx="5585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>
            <a:endParaRPr/>
          </a:p>
        </p:txBody>
      </p:sp>
      <p:sp>
        <p:nvSpPr>
          <p:cNvPr id="161" name="Google Shape;161;p15"/>
          <p:cNvSpPr txBox="1">
            <a:spLocks noGrp="1"/>
          </p:cNvSpPr>
          <p:nvPr>
            <p:ph type="title" idx="5" hasCustomPrompt="1"/>
          </p:nvPr>
        </p:nvSpPr>
        <p:spPr>
          <a:xfrm>
            <a:off x="5963063" y="3508550"/>
            <a:ext cx="3510300" cy="1257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2" name="Google Shape;162;p15"/>
          <p:cNvSpPr txBox="1">
            <a:spLocks noGrp="1"/>
          </p:cNvSpPr>
          <p:nvPr>
            <p:ph type="title" idx="6" hasCustomPrompt="1"/>
          </p:nvPr>
        </p:nvSpPr>
        <p:spPr>
          <a:xfrm>
            <a:off x="5963063" y="5173188"/>
            <a:ext cx="3510300" cy="12573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None/>
              <a:defRPr sz="7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163" name="Google Shape;163;p15"/>
          <p:cNvSpPr/>
          <p:nvPr/>
        </p:nvSpPr>
        <p:spPr>
          <a:xfrm rot="10800000">
            <a:off x="11626925" y="624260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64" name="Google Shape;164;p15"/>
          <p:cNvCxnSpPr/>
          <p:nvPr/>
        </p:nvCxnSpPr>
        <p:spPr>
          <a:xfrm rot="10800000">
            <a:off x="11915825" y="2031800"/>
            <a:ext cx="138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65" name="Google Shape;165;p15"/>
          <p:cNvSpPr/>
          <p:nvPr/>
        </p:nvSpPr>
        <p:spPr>
          <a:xfrm rot="-5400000" flipH="1">
            <a:off x="11498563" y="1612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6" name="Google Shape;166;p15"/>
          <p:cNvSpPr/>
          <p:nvPr/>
        </p:nvSpPr>
        <p:spPr>
          <a:xfrm rot="-5400000" flipH="1">
            <a:off x="10810488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p15"/>
          <p:cNvSpPr/>
          <p:nvPr/>
        </p:nvSpPr>
        <p:spPr>
          <a:xfrm rot="-5400000" flipH="1">
            <a:off x="11224338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4 Map">
  <p:cSld name="CUSTOM_13">
    <p:bg>
      <p:bgPr>
        <a:solidFill>
          <a:schemeClr val="accent2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17"/>
          <p:cNvSpPr txBox="1">
            <a:spLocks noGrp="1"/>
          </p:cNvSpPr>
          <p:nvPr>
            <p:ph type="subTitle" idx="1"/>
          </p:nvPr>
        </p:nvSpPr>
        <p:spPr>
          <a:xfrm>
            <a:off x="8225931" y="1882375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7" name="Google Shape;197;p17"/>
          <p:cNvSpPr txBox="1">
            <a:spLocks noGrp="1"/>
          </p:cNvSpPr>
          <p:nvPr>
            <p:ph type="subTitle" idx="2"/>
          </p:nvPr>
        </p:nvSpPr>
        <p:spPr>
          <a:xfrm>
            <a:off x="8225931" y="4102757"/>
            <a:ext cx="3397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8" name="Google Shape;198;p17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99" name="Google Shape;199;p17"/>
          <p:cNvSpPr txBox="1">
            <a:spLocks noGrp="1"/>
          </p:cNvSpPr>
          <p:nvPr>
            <p:ph type="body" idx="3"/>
          </p:nvPr>
        </p:nvSpPr>
        <p:spPr>
          <a:xfrm>
            <a:off x="8225925" y="2318375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>
                <a:solidFill>
                  <a:schemeClr val="lt1"/>
                </a:solidFill>
              </a:defRPr>
            </a:lvl2pPr>
            <a:lvl3pPr marL="1371600" lvl="2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>
                <a:solidFill>
                  <a:schemeClr val="lt1"/>
                </a:solidFill>
              </a:defRPr>
            </a:lvl3pPr>
            <a:lvl4pPr marL="1828800" lvl="3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4pPr>
            <a:lvl5pPr marL="2286000" lvl="4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>
                <a:solidFill>
                  <a:schemeClr val="lt1"/>
                </a:solidFill>
              </a:defRPr>
            </a:lvl5pPr>
            <a:lvl6pPr marL="2743200" lvl="5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>
                <a:solidFill>
                  <a:schemeClr val="lt1"/>
                </a:solidFill>
              </a:defRPr>
            </a:lvl6pPr>
            <a:lvl7pPr marL="3200400" lvl="6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7pPr>
            <a:lvl8pPr marL="3657600" lvl="7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>
                <a:solidFill>
                  <a:schemeClr val="lt1"/>
                </a:solidFill>
              </a:defRPr>
            </a:lvl8pPr>
            <a:lvl9pPr marL="4114800" lvl="8" indent="-3175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0" name="Google Shape;200;p17"/>
          <p:cNvSpPr txBox="1">
            <a:spLocks noGrp="1"/>
          </p:cNvSpPr>
          <p:nvPr>
            <p:ph type="body" idx="4"/>
          </p:nvPr>
        </p:nvSpPr>
        <p:spPr>
          <a:xfrm>
            <a:off x="8225925" y="4506700"/>
            <a:ext cx="3397800" cy="155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>
                <a:solidFill>
                  <a:schemeClr val="lt1"/>
                </a:solidFill>
              </a:defRPr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>
                <a:solidFill>
                  <a:schemeClr val="lt1"/>
                </a:solidFill>
              </a:defRPr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>
                <a:solidFill>
                  <a:schemeClr val="lt1"/>
                </a:solidFill>
              </a:defRPr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>
                <a:solidFill>
                  <a:schemeClr val="lt1"/>
                </a:solidFill>
              </a:defRPr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 sz="1400">
                <a:solidFill>
                  <a:schemeClr val="lt1"/>
                </a:solidFill>
              </a:defRPr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 sz="1400">
                <a:solidFill>
                  <a:schemeClr val="lt1"/>
                </a:solidFill>
              </a:defRPr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 sz="14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01" name="Google Shape;201;p17"/>
          <p:cNvSpPr/>
          <p:nvPr/>
        </p:nvSpPr>
        <p:spPr>
          <a:xfrm rot="5400000">
            <a:off x="7823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7"/>
          <p:cNvSpPr/>
          <p:nvPr/>
        </p:nvSpPr>
        <p:spPr>
          <a:xfrm rot="5400000">
            <a:off x="109661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17"/>
          <p:cNvSpPr/>
          <p:nvPr/>
        </p:nvSpPr>
        <p:spPr>
          <a:xfrm rot="5400000">
            <a:off x="68276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7"/>
          <p:cNvSpPr/>
          <p:nvPr/>
        </p:nvSpPr>
        <p:spPr>
          <a:xfrm>
            <a:off x="11669100" y="0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5" name="Google Shape;205;p17"/>
          <p:cNvSpPr/>
          <p:nvPr/>
        </p:nvSpPr>
        <p:spPr>
          <a:xfrm>
            <a:off x="11834250" y="67425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17"/>
          <p:cNvSpPr/>
          <p:nvPr/>
        </p:nvSpPr>
        <p:spPr>
          <a:xfrm>
            <a:off x="11834250" y="108810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07" name="Google Shape;207;p17"/>
          <p:cNvCxnSpPr/>
          <p:nvPr/>
        </p:nvCxnSpPr>
        <p:spPr>
          <a:xfrm>
            <a:off x="11926050" y="1582475"/>
            <a:ext cx="4500" cy="28347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08" name="Google Shape;208;p17"/>
          <p:cNvSpPr/>
          <p:nvPr/>
        </p:nvSpPr>
        <p:spPr>
          <a:xfrm>
            <a:off x="601150" y="1586950"/>
            <a:ext cx="7404600" cy="52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5 Timeline">
  <p:cSld name="CUSTOM_14"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8"/>
          <p:cNvSpPr/>
          <p:nvPr/>
        </p:nvSpPr>
        <p:spPr>
          <a:xfrm>
            <a:off x="0" y="1881975"/>
            <a:ext cx="12192000" cy="3613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8"/>
          <p:cNvSpPr txBox="1">
            <a:spLocks noGrp="1"/>
          </p:cNvSpPr>
          <p:nvPr>
            <p:ph type="subTitle" idx="1"/>
          </p:nvPr>
        </p:nvSpPr>
        <p:spPr>
          <a:xfrm>
            <a:off x="601150" y="2316000"/>
            <a:ext cx="1930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2" name="Google Shape;212;p18"/>
          <p:cNvSpPr txBox="1">
            <a:spLocks noGrp="1"/>
          </p:cNvSpPr>
          <p:nvPr>
            <p:ph type="subTitle" idx="2"/>
          </p:nvPr>
        </p:nvSpPr>
        <p:spPr>
          <a:xfrm>
            <a:off x="2881882" y="2316000"/>
            <a:ext cx="1930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3" name="Google Shape;213;p18"/>
          <p:cNvSpPr txBox="1">
            <a:spLocks noGrp="1"/>
          </p:cNvSpPr>
          <p:nvPr>
            <p:ph type="subTitle" idx="3"/>
          </p:nvPr>
        </p:nvSpPr>
        <p:spPr>
          <a:xfrm>
            <a:off x="5162615" y="2342500"/>
            <a:ext cx="1930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4" name="Google Shape;214;p18"/>
          <p:cNvSpPr txBox="1">
            <a:spLocks noGrp="1"/>
          </p:cNvSpPr>
          <p:nvPr>
            <p:ph type="subTitle" idx="4"/>
          </p:nvPr>
        </p:nvSpPr>
        <p:spPr>
          <a:xfrm>
            <a:off x="7443347" y="2342500"/>
            <a:ext cx="1930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5" name="Google Shape;215;p18"/>
          <p:cNvSpPr txBox="1">
            <a:spLocks noGrp="1"/>
          </p:cNvSpPr>
          <p:nvPr>
            <p:ph type="subTitle" idx="5"/>
          </p:nvPr>
        </p:nvSpPr>
        <p:spPr>
          <a:xfrm>
            <a:off x="9724079" y="2316000"/>
            <a:ext cx="1930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1pPr>
            <a:lvl2pPr lvl="1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2pPr>
            <a:lvl3pPr lvl="2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3pPr>
            <a:lvl4pPr lvl="3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4pPr>
            <a:lvl5pPr lvl="4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5pPr>
            <a:lvl6pPr lvl="5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6pPr>
            <a:lvl7pPr lvl="6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7pPr>
            <a:lvl8pPr lvl="7" algn="ctr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8pPr>
            <a:lvl9pPr lvl="8" algn="ctr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200"/>
              <a:buNone/>
              <a:defRPr sz="22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6" name="Google Shape;216;p18"/>
          <p:cNvSpPr txBox="1">
            <a:spLocks noGrp="1"/>
          </p:cNvSpPr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4000"/>
              <a:buFont typeface="Abril Fatface"/>
              <a:buNone/>
              <a:defRPr sz="4000"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17" name="Google Shape;217;p18"/>
          <p:cNvSpPr txBox="1">
            <a:spLocks noGrp="1"/>
          </p:cNvSpPr>
          <p:nvPr>
            <p:ph type="body" idx="6"/>
          </p:nvPr>
        </p:nvSpPr>
        <p:spPr>
          <a:xfrm>
            <a:off x="601150" y="3238625"/>
            <a:ext cx="19308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8" name="Google Shape;218;p18"/>
          <p:cNvSpPr txBox="1">
            <a:spLocks noGrp="1"/>
          </p:cNvSpPr>
          <p:nvPr>
            <p:ph type="body" idx="7"/>
          </p:nvPr>
        </p:nvSpPr>
        <p:spPr>
          <a:xfrm>
            <a:off x="2881881" y="3238625"/>
            <a:ext cx="19308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19" name="Google Shape;219;p18"/>
          <p:cNvSpPr txBox="1">
            <a:spLocks noGrp="1"/>
          </p:cNvSpPr>
          <p:nvPr>
            <p:ph type="body" idx="8"/>
          </p:nvPr>
        </p:nvSpPr>
        <p:spPr>
          <a:xfrm>
            <a:off x="5162611" y="3238625"/>
            <a:ext cx="19308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0" name="Google Shape;220;p18"/>
          <p:cNvSpPr txBox="1">
            <a:spLocks noGrp="1"/>
          </p:cNvSpPr>
          <p:nvPr>
            <p:ph type="body" idx="9"/>
          </p:nvPr>
        </p:nvSpPr>
        <p:spPr>
          <a:xfrm>
            <a:off x="7443342" y="3238625"/>
            <a:ext cx="19308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1" name="Google Shape;221;p18"/>
          <p:cNvSpPr txBox="1">
            <a:spLocks noGrp="1"/>
          </p:cNvSpPr>
          <p:nvPr>
            <p:ph type="body" idx="13"/>
          </p:nvPr>
        </p:nvSpPr>
        <p:spPr>
          <a:xfrm>
            <a:off x="9724073" y="3238625"/>
            <a:ext cx="1930800" cy="2330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302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1pPr>
            <a:lvl2pPr marL="914400" lvl="1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2pPr>
            <a:lvl3pPr marL="1371600" lvl="2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3pPr>
            <a:lvl4pPr marL="1828800" lvl="3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4pPr>
            <a:lvl5pPr marL="2286000" lvl="4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5pPr>
            <a:lvl6pPr marL="2743200" lvl="5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6pPr>
            <a:lvl7pPr marL="3200400" lvl="6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●"/>
              <a:defRPr sz="1600">
                <a:solidFill>
                  <a:schemeClr val="lt1"/>
                </a:solidFill>
              </a:defRPr>
            </a:lvl7pPr>
            <a:lvl8pPr marL="3657600" lvl="7" indent="-330200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600"/>
              <a:buChar char="○"/>
              <a:defRPr sz="1600">
                <a:solidFill>
                  <a:schemeClr val="lt1"/>
                </a:solidFill>
              </a:defRPr>
            </a:lvl8pPr>
            <a:lvl9pPr marL="4114800" lvl="8" indent="-330200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600"/>
              <a:buChar char="■"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22" name="Google Shape;222;p18"/>
          <p:cNvSpPr/>
          <p:nvPr/>
        </p:nvSpPr>
        <p:spPr>
          <a:xfrm>
            <a:off x="11586525" y="1375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3" name="Google Shape;223;p18"/>
          <p:cNvCxnSpPr/>
          <p:nvPr/>
        </p:nvCxnSpPr>
        <p:spPr>
          <a:xfrm>
            <a:off x="11889225" y="646750"/>
            <a:ext cx="90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24" name="Google Shape;224;p18"/>
          <p:cNvCxnSpPr/>
          <p:nvPr/>
        </p:nvCxnSpPr>
        <p:spPr>
          <a:xfrm flipH="1">
            <a:off x="376400" y="2586925"/>
            <a:ext cx="9000" cy="4238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25" name="Google Shape;225;p18"/>
          <p:cNvSpPr/>
          <p:nvPr/>
        </p:nvSpPr>
        <p:spPr>
          <a:xfrm rot="5400000">
            <a:off x="7823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8"/>
          <p:cNvSpPr/>
          <p:nvPr/>
        </p:nvSpPr>
        <p:spPr>
          <a:xfrm rot="5400000">
            <a:off x="1096613" y="2339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18"/>
          <p:cNvSpPr/>
          <p:nvPr/>
        </p:nvSpPr>
        <p:spPr>
          <a:xfrm rot="5400000">
            <a:off x="682763" y="2339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28" name="Google Shape;228;p18"/>
          <p:cNvCxnSpPr/>
          <p:nvPr/>
        </p:nvCxnSpPr>
        <p:spPr>
          <a:xfrm>
            <a:off x="5407825" y="6550275"/>
            <a:ext cx="4348500" cy="13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6 Title and text left">
  <p:cSld name="CUSTOM_15"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19"/>
          <p:cNvSpPr/>
          <p:nvPr/>
        </p:nvSpPr>
        <p:spPr>
          <a:xfrm rot="10800000">
            <a:off x="5779425" y="-13625"/>
            <a:ext cx="6412500" cy="5628000"/>
          </a:xfrm>
          <a:prstGeom prst="snip1Rect">
            <a:avLst>
              <a:gd name="adj" fmla="val 3884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1" name="Google Shape;231;p19"/>
          <p:cNvSpPr/>
          <p:nvPr/>
        </p:nvSpPr>
        <p:spPr>
          <a:xfrm flipH="1">
            <a:off x="0" y="13750"/>
            <a:ext cx="605400" cy="63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32" name="Google Shape;232;p19"/>
          <p:cNvCxnSpPr/>
          <p:nvPr/>
        </p:nvCxnSpPr>
        <p:spPr>
          <a:xfrm flipH="1">
            <a:off x="293700" y="646750"/>
            <a:ext cx="90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33" name="Google Shape;233;p19"/>
          <p:cNvCxnSpPr/>
          <p:nvPr/>
        </p:nvCxnSpPr>
        <p:spPr>
          <a:xfrm>
            <a:off x="11806525" y="2586925"/>
            <a:ext cx="9000" cy="4238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34" name="Google Shape;234;p19"/>
          <p:cNvSpPr/>
          <p:nvPr/>
        </p:nvSpPr>
        <p:spPr>
          <a:xfrm rot="-5400000" flipH="1">
            <a:off x="1159078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19"/>
          <p:cNvSpPr/>
          <p:nvPr/>
        </p:nvSpPr>
        <p:spPr>
          <a:xfrm rot="-5400000" flipH="1">
            <a:off x="1090271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6" name="Google Shape;236;p19"/>
          <p:cNvSpPr/>
          <p:nvPr/>
        </p:nvSpPr>
        <p:spPr>
          <a:xfrm rot="-5400000" flipH="1">
            <a:off x="1131656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7" name="Google Shape;237;p19"/>
          <p:cNvSpPr txBox="1">
            <a:spLocks noGrp="1"/>
          </p:cNvSpPr>
          <p:nvPr>
            <p:ph type="title"/>
          </p:nvPr>
        </p:nvSpPr>
        <p:spPr>
          <a:xfrm>
            <a:off x="644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38" name="Google Shape;238;p19"/>
          <p:cNvSpPr txBox="1">
            <a:spLocks noGrp="1"/>
          </p:cNvSpPr>
          <p:nvPr>
            <p:ph type="body" idx="1"/>
          </p:nvPr>
        </p:nvSpPr>
        <p:spPr>
          <a:xfrm>
            <a:off x="644050" y="2097700"/>
            <a:ext cx="5581500" cy="3565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7 Title and text right">
  <p:cSld name="CUSTOM_16"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0"/>
          <p:cNvSpPr/>
          <p:nvPr/>
        </p:nvSpPr>
        <p:spPr>
          <a:xfrm rot="10800000" flipH="1">
            <a:off x="0" y="-13625"/>
            <a:ext cx="6412500" cy="5628000"/>
          </a:xfrm>
          <a:prstGeom prst="snip1Rect">
            <a:avLst>
              <a:gd name="adj" fmla="val 3884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0"/>
          <p:cNvSpPr/>
          <p:nvPr/>
        </p:nvSpPr>
        <p:spPr>
          <a:xfrm>
            <a:off x="11586525" y="1375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42" name="Google Shape;242;p20"/>
          <p:cNvCxnSpPr/>
          <p:nvPr/>
        </p:nvCxnSpPr>
        <p:spPr>
          <a:xfrm>
            <a:off x="11889225" y="646750"/>
            <a:ext cx="90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43" name="Google Shape;243;p20"/>
          <p:cNvCxnSpPr/>
          <p:nvPr/>
        </p:nvCxnSpPr>
        <p:spPr>
          <a:xfrm flipH="1">
            <a:off x="376400" y="2586925"/>
            <a:ext cx="9000" cy="4238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44" name="Google Shape;244;p20"/>
          <p:cNvSpPr/>
          <p:nvPr/>
        </p:nvSpPr>
        <p:spPr>
          <a:xfrm rot="5400000">
            <a:off x="7823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5" name="Google Shape;245;p20"/>
          <p:cNvSpPr/>
          <p:nvPr/>
        </p:nvSpPr>
        <p:spPr>
          <a:xfrm rot="5400000">
            <a:off x="109661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Google Shape;246;p20"/>
          <p:cNvSpPr/>
          <p:nvPr/>
        </p:nvSpPr>
        <p:spPr>
          <a:xfrm rot="5400000">
            <a:off x="68276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0"/>
          <p:cNvSpPr txBox="1">
            <a:spLocks noGrp="1"/>
          </p:cNvSpPr>
          <p:nvPr>
            <p:ph type="title"/>
          </p:nvPr>
        </p:nvSpPr>
        <p:spPr>
          <a:xfrm>
            <a:off x="59782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48" name="Google Shape;248;p20"/>
          <p:cNvSpPr txBox="1">
            <a:spLocks noGrp="1"/>
          </p:cNvSpPr>
          <p:nvPr>
            <p:ph type="body" idx="1"/>
          </p:nvPr>
        </p:nvSpPr>
        <p:spPr>
          <a:xfrm>
            <a:off x="5978300" y="2508425"/>
            <a:ext cx="5581500" cy="3106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CUSTOM_17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1"/>
          <p:cNvSpPr/>
          <p:nvPr/>
        </p:nvSpPr>
        <p:spPr>
          <a:xfrm flipH="1">
            <a:off x="5727725" y="0"/>
            <a:ext cx="6504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lt1"/>
              </a:solidFill>
            </a:endParaRPr>
          </a:p>
        </p:txBody>
      </p:sp>
      <p:sp>
        <p:nvSpPr>
          <p:cNvPr id="251" name="Google Shape;251;p21"/>
          <p:cNvSpPr txBox="1">
            <a:spLocks noGrp="1"/>
          </p:cNvSpPr>
          <p:nvPr>
            <p:ph type="subTitle" idx="1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2" name="Google Shape;252;p21"/>
          <p:cNvSpPr txBox="1">
            <a:spLocks noGrp="1"/>
          </p:cNvSpPr>
          <p:nvPr>
            <p:ph type="title"/>
          </p:nvPr>
        </p:nvSpPr>
        <p:spPr>
          <a:xfrm>
            <a:off x="6130600" y="974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7000"/>
              <a:buFont typeface="Aldrich"/>
              <a:buNone/>
              <a:defRPr sz="7000"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Font typeface="Abril Fatface"/>
              <a:buNone/>
              <a:defRPr sz="8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253" name="Google Shape;253;p21"/>
          <p:cNvSpPr txBox="1">
            <a:spLocks noGrp="1"/>
          </p:cNvSpPr>
          <p:nvPr>
            <p:ph type="body" idx="2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1pPr>
            <a:lvl2pPr marL="914400" lvl="1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2pPr>
            <a:lvl3pPr marL="1371600" lvl="2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3pPr>
            <a:lvl4pPr marL="1828800" lvl="3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4pPr>
            <a:lvl5pPr marL="2286000" lvl="4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5pPr>
            <a:lvl6pPr marL="2743200" lvl="5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6pPr>
            <a:lvl7pPr marL="3200400" lvl="6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●"/>
              <a:defRPr>
                <a:solidFill>
                  <a:schemeClr val="lt1"/>
                </a:solidFill>
              </a:defRPr>
            </a:lvl7pPr>
            <a:lvl8pPr marL="3657600" lvl="7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○"/>
              <a:defRPr>
                <a:solidFill>
                  <a:schemeClr val="lt1"/>
                </a:solidFill>
              </a:defRPr>
            </a:lvl8pPr>
            <a:lvl9pPr marL="4114800" lvl="8" indent="-34925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21"/>
          <p:cNvSpPr/>
          <p:nvPr/>
        </p:nvSpPr>
        <p:spPr>
          <a:xfrm rot="5400000">
            <a:off x="180238" y="1612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5" name="Google Shape;255;p21"/>
          <p:cNvSpPr/>
          <p:nvPr/>
        </p:nvSpPr>
        <p:spPr>
          <a:xfrm rot="5400000">
            <a:off x="1198613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6" name="Google Shape;256;p21"/>
          <p:cNvSpPr/>
          <p:nvPr/>
        </p:nvSpPr>
        <p:spPr>
          <a:xfrm rot="5400000">
            <a:off x="784763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21"/>
          <p:cNvSpPr/>
          <p:nvPr/>
        </p:nvSpPr>
        <p:spPr>
          <a:xfrm rot="10800000" flipH="1">
            <a:off x="197975" y="624260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258" name="Google Shape;258;p21"/>
          <p:cNvCxnSpPr/>
          <p:nvPr/>
        </p:nvCxnSpPr>
        <p:spPr>
          <a:xfrm rot="10800000" flipH="1">
            <a:off x="500675" y="2031800"/>
            <a:ext cx="138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2274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11007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1828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2 Intro">
  <p:cSld name="CUSTOM_1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5"/>
          <p:cNvSpPr txBox="1">
            <a:spLocks noGrp="1"/>
          </p:cNvSpPr>
          <p:nvPr>
            <p:ph type="title"/>
          </p:nvPr>
        </p:nvSpPr>
        <p:spPr>
          <a:xfrm>
            <a:off x="5691725" y="1964975"/>
            <a:ext cx="5322600" cy="13248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ldrich"/>
              <a:buNone/>
              <a:defRPr sz="7000">
                <a:solidFill>
                  <a:schemeClr val="accent3"/>
                </a:solidFill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7000"/>
              <a:buFont typeface="Abril Fatface"/>
              <a:buNone/>
              <a:defRPr sz="7000">
                <a:solidFill>
                  <a:schemeClr val="accent3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47" name="Google Shape;47;p5"/>
          <p:cNvSpPr txBox="1">
            <a:spLocks noGrp="1"/>
          </p:cNvSpPr>
          <p:nvPr>
            <p:ph type="body" idx="1"/>
          </p:nvPr>
        </p:nvSpPr>
        <p:spPr>
          <a:xfrm>
            <a:off x="5691700" y="3369275"/>
            <a:ext cx="5322600" cy="2235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5"/>
          <p:cNvSpPr/>
          <p:nvPr/>
        </p:nvSpPr>
        <p:spPr>
          <a:xfrm rot="10800000" flipH="1">
            <a:off x="0" y="-13775"/>
            <a:ext cx="6412500" cy="5579700"/>
          </a:xfrm>
          <a:prstGeom prst="snip1Rect">
            <a:avLst>
              <a:gd name="adj" fmla="val 38841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5"/>
          <p:cNvSpPr/>
          <p:nvPr/>
        </p:nvSpPr>
        <p:spPr>
          <a:xfrm>
            <a:off x="11586525" y="1375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0" name="Google Shape;50;p5"/>
          <p:cNvCxnSpPr/>
          <p:nvPr/>
        </p:nvCxnSpPr>
        <p:spPr>
          <a:xfrm>
            <a:off x="11889225" y="646750"/>
            <a:ext cx="90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51" name="Google Shape;51;p5"/>
          <p:cNvCxnSpPr/>
          <p:nvPr/>
        </p:nvCxnSpPr>
        <p:spPr>
          <a:xfrm flipH="1">
            <a:off x="376400" y="2586925"/>
            <a:ext cx="9000" cy="42384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2" name="Google Shape;52;p5"/>
          <p:cNvSpPr/>
          <p:nvPr/>
        </p:nvSpPr>
        <p:spPr>
          <a:xfrm rot="5400000">
            <a:off x="7823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5"/>
          <p:cNvSpPr/>
          <p:nvPr/>
        </p:nvSpPr>
        <p:spPr>
          <a:xfrm rot="5400000">
            <a:off x="109661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5"/>
          <p:cNvSpPr/>
          <p:nvPr/>
        </p:nvSpPr>
        <p:spPr>
          <a:xfrm rot="5400000">
            <a:off x="68276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19976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3325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441664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100585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3866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3247814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86484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CA8C7F-B837-4E97-BE6D-33AC30304F1F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8/14/2021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CF2803-012B-4F00-9058-9C37DDE404B1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21393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3 Talking Points">
  <p:cSld name="CUSTOM_2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/>
          <p:nvPr/>
        </p:nvSpPr>
        <p:spPr>
          <a:xfrm>
            <a:off x="0" y="0"/>
            <a:ext cx="11476500" cy="3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57;p6"/>
          <p:cNvSpPr/>
          <p:nvPr/>
        </p:nvSpPr>
        <p:spPr>
          <a:xfrm>
            <a:off x="580725" y="610225"/>
            <a:ext cx="11360700" cy="415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58" name="Google Shape;58;p6"/>
          <p:cNvCxnSpPr/>
          <p:nvPr/>
        </p:nvCxnSpPr>
        <p:spPr>
          <a:xfrm>
            <a:off x="2352950" y="6302575"/>
            <a:ext cx="4348500" cy="13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9" name="Google Shape;59;p6"/>
          <p:cNvSpPr/>
          <p:nvPr/>
        </p:nvSpPr>
        <p:spPr>
          <a:xfrm>
            <a:off x="6701450" y="5903350"/>
            <a:ext cx="55167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6"/>
          <p:cNvSpPr/>
          <p:nvPr/>
        </p:nvSpPr>
        <p:spPr>
          <a:xfrm>
            <a:off x="57825" y="3473275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61;p6"/>
          <p:cNvSpPr/>
          <p:nvPr/>
        </p:nvSpPr>
        <p:spPr>
          <a:xfrm>
            <a:off x="222975" y="278520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62;p6"/>
          <p:cNvSpPr/>
          <p:nvPr/>
        </p:nvSpPr>
        <p:spPr>
          <a:xfrm>
            <a:off x="222975" y="319905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6"/>
          <p:cNvSpPr txBox="1">
            <a:spLocks noGrp="1"/>
          </p:cNvSpPr>
          <p:nvPr>
            <p:ph type="title"/>
          </p:nvPr>
        </p:nvSpPr>
        <p:spPr>
          <a:xfrm>
            <a:off x="1669400" y="1050575"/>
            <a:ext cx="74379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64" name="Google Shape;64;p6"/>
          <p:cNvSpPr txBox="1">
            <a:spLocks noGrp="1"/>
          </p:cNvSpPr>
          <p:nvPr>
            <p:ph type="body" idx="1"/>
          </p:nvPr>
        </p:nvSpPr>
        <p:spPr>
          <a:xfrm>
            <a:off x="2657025" y="3153925"/>
            <a:ext cx="8955600" cy="28833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4 Section Title">
  <p:cSld name="CUSTOM_3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7"/>
          <p:cNvSpPr/>
          <p:nvPr/>
        </p:nvSpPr>
        <p:spPr>
          <a:xfrm>
            <a:off x="4269150" y="0"/>
            <a:ext cx="3653700" cy="349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7"/>
          <p:cNvSpPr/>
          <p:nvPr/>
        </p:nvSpPr>
        <p:spPr>
          <a:xfrm rot="10800000">
            <a:off x="11626925" y="624260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68" name="Google Shape;68;p7"/>
          <p:cNvCxnSpPr/>
          <p:nvPr/>
        </p:nvCxnSpPr>
        <p:spPr>
          <a:xfrm rot="10800000">
            <a:off x="11915825" y="2031800"/>
            <a:ext cx="138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9" name="Google Shape;69;p7"/>
          <p:cNvSpPr/>
          <p:nvPr/>
        </p:nvSpPr>
        <p:spPr>
          <a:xfrm rot="5400000">
            <a:off x="481863" y="62425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7"/>
          <p:cNvSpPr/>
          <p:nvPr/>
        </p:nvSpPr>
        <p:spPr>
          <a:xfrm rot="5400000">
            <a:off x="1500238" y="64077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7"/>
          <p:cNvSpPr/>
          <p:nvPr/>
        </p:nvSpPr>
        <p:spPr>
          <a:xfrm rot="5400000">
            <a:off x="1086388" y="64077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7"/>
          <p:cNvSpPr txBox="1">
            <a:spLocks noGrp="1"/>
          </p:cNvSpPr>
          <p:nvPr>
            <p:ph type="title"/>
          </p:nvPr>
        </p:nvSpPr>
        <p:spPr>
          <a:xfrm>
            <a:off x="4253600" y="0"/>
            <a:ext cx="3653700" cy="34917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>
            <a:endParaRPr/>
          </a:p>
        </p:txBody>
      </p:sp>
      <p:sp>
        <p:nvSpPr>
          <p:cNvPr id="73" name="Google Shape;73;p7"/>
          <p:cNvSpPr txBox="1">
            <a:spLocks noGrp="1"/>
          </p:cNvSpPr>
          <p:nvPr>
            <p:ph type="subTitle" idx="1"/>
          </p:nvPr>
        </p:nvSpPr>
        <p:spPr>
          <a:xfrm>
            <a:off x="2689913" y="3718125"/>
            <a:ext cx="68319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2pPr>
            <a:lvl3pPr lvl="2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3pPr>
            <a:lvl4pPr lvl="3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4pPr>
            <a:lvl5pPr lvl="4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5pPr>
            <a:lvl6pPr lvl="5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6pPr>
            <a:lvl7pPr lvl="6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7pPr>
            <a:lvl8pPr lvl="7" algn="ctr" rtl="0">
              <a:spcBef>
                <a:spcPts val="2100"/>
              </a:spcBef>
              <a:spcAft>
                <a:spcPts val="0"/>
              </a:spcAft>
              <a:buSzPts val="3600"/>
              <a:buNone/>
              <a:defRPr sz="3600" b="1"/>
            </a:lvl8pPr>
            <a:lvl9pPr lvl="8" algn="ctr" rtl="0">
              <a:spcBef>
                <a:spcPts val="2100"/>
              </a:spcBef>
              <a:spcAft>
                <a:spcPts val="2100"/>
              </a:spcAft>
              <a:buSzPts val="3600"/>
              <a:buNone/>
              <a:defRPr sz="3600" b="1"/>
            </a:lvl9pPr>
          </a:lstStyle>
          <a:p>
            <a:endParaRPr/>
          </a:p>
        </p:txBody>
      </p:sp>
      <p:sp>
        <p:nvSpPr>
          <p:cNvPr id="74" name="Google Shape;74;p7"/>
          <p:cNvSpPr txBox="1">
            <a:spLocks noGrp="1"/>
          </p:cNvSpPr>
          <p:nvPr>
            <p:ph type="body" idx="2"/>
          </p:nvPr>
        </p:nvSpPr>
        <p:spPr>
          <a:xfrm>
            <a:off x="2670188" y="4651950"/>
            <a:ext cx="6820500" cy="20751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marL="457200" lvl="0" indent="-34925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75" name="Google Shape;75;p7"/>
          <p:cNvSpPr/>
          <p:nvPr/>
        </p:nvSpPr>
        <p:spPr>
          <a:xfrm flipH="1">
            <a:off x="-31125" y="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6" name="Google Shape;76;p7"/>
          <p:cNvCxnSpPr/>
          <p:nvPr/>
        </p:nvCxnSpPr>
        <p:spPr>
          <a:xfrm flipH="1">
            <a:off x="257775" y="633000"/>
            <a:ext cx="138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7" name="Google Shape;77;p7"/>
          <p:cNvSpPr/>
          <p:nvPr/>
        </p:nvSpPr>
        <p:spPr>
          <a:xfrm rot="-5400000" flipH="1">
            <a:off x="11498563" y="1612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7"/>
          <p:cNvSpPr/>
          <p:nvPr/>
        </p:nvSpPr>
        <p:spPr>
          <a:xfrm rot="-5400000" flipH="1">
            <a:off x="10810488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79;p7"/>
          <p:cNvSpPr/>
          <p:nvPr/>
        </p:nvSpPr>
        <p:spPr>
          <a:xfrm rot="-5400000" flipH="1">
            <a:off x="11224338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 Two columns">
  <p:cSld name="CUSTOM_4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8"/>
          <p:cNvSpPr/>
          <p:nvPr/>
        </p:nvSpPr>
        <p:spPr>
          <a:xfrm>
            <a:off x="426575" y="0"/>
            <a:ext cx="53919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8"/>
          <p:cNvSpPr/>
          <p:nvPr/>
        </p:nvSpPr>
        <p:spPr>
          <a:xfrm rot="-5400000" flipH="1">
            <a:off x="11498563" y="1612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83;p8"/>
          <p:cNvSpPr/>
          <p:nvPr/>
        </p:nvSpPr>
        <p:spPr>
          <a:xfrm rot="-5400000" flipH="1">
            <a:off x="10810488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8"/>
          <p:cNvSpPr/>
          <p:nvPr/>
        </p:nvSpPr>
        <p:spPr>
          <a:xfrm rot="-5400000" flipH="1">
            <a:off x="11224338" y="326438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8"/>
          <p:cNvSpPr/>
          <p:nvPr/>
        </p:nvSpPr>
        <p:spPr>
          <a:xfrm rot="10800000">
            <a:off x="11626925" y="624260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86" name="Google Shape;86;p8"/>
          <p:cNvCxnSpPr/>
          <p:nvPr/>
        </p:nvCxnSpPr>
        <p:spPr>
          <a:xfrm rot="10800000">
            <a:off x="11915825" y="2031800"/>
            <a:ext cx="138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87" name="Google Shape;87;p8"/>
          <p:cNvSpPr txBox="1">
            <a:spLocks noGrp="1"/>
          </p:cNvSpPr>
          <p:nvPr>
            <p:ph type="subTitle" idx="1"/>
          </p:nvPr>
        </p:nvSpPr>
        <p:spPr>
          <a:xfrm>
            <a:off x="753667" y="2024167"/>
            <a:ext cx="39897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8" name="Google Shape;88;p8"/>
          <p:cNvSpPr txBox="1">
            <a:spLocks noGrp="1"/>
          </p:cNvSpPr>
          <p:nvPr>
            <p:ph type="subTitle" idx="2"/>
          </p:nvPr>
        </p:nvSpPr>
        <p:spPr>
          <a:xfrm>
            <a:off x="6401267" y="2024167"/>
            <a:ext cx="3989700" cy="717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dk1"/>
              </a:buClr>
              <a:buSzPts val="2100"/>
              <a:buNone/>
              <a:defRPr sz="2100" b="1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89" name="Google Shape;89;p8"/>
          <p:cNvSpPr txBox="1">
            <a:spLocks noGrp="1"/>
          </p:cNvSpPr>
          <p:nvPr>
            <p:ph type="title"/>
          </p:nvPr>
        </p:nvSpPr>
        <p:spPr>
          <a:xfrm>
            <a:off x="720400" y="593375"/>
            <a:ext cx="45603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000"/>
              <a:buFont typeface="Aldrich"/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90" name="Google Shape;90;p8"/>
          <p:cNvSpPr txBox="1">
            <a:spLocks noGrp="1"/>
          </p:cNvSpPr>
          <p:nvPr>
            <p:ph type="body" idx="3"/>
          </p:nvPr>
        </p:nvSpPr>
        <p:spPr>
          <a:xfrm>
            <a:off x="1327200" y="2961200"/>
            <a:ext cx="44103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91" name="Google Shape;91;p8"/>
          <p:cNvSpPr txBox="1">
            <a:spLocks noGrp="1"/>
          </p:cNvSpPr>
          <p:nvPr>
            <p:ph type="body" idx="4"/>
          </p:nvPr>
        </p:nvSpPr>
        <p:spPr>
          <a:xfrm>
            <a:off x="6770523" y="2949450"/>
            <a:ext cx="4410600" cy="3118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5 One column">
  <p:cSld name="CUSTOM_5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9"/>
          <p:cNvSpPr/>
          <p:nvPr/>
        </p:nvSpPr>
        <p:spPr>
          <a:xfrm rot="10800000" flipH="1">
            <a:off x="0" y="-13850"/>
            <a:ext cx="9087600" cy="6866700"/>
          </a:xfrm>
          <a:prstGeom prst="snip1Rect">
            <a:avLst>
              <a:gd name="adj" fmla="val 38841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94;p9"/>
          <p:cNvSpPr/>
          <p:nvPr/>
        </p:nvSpPr>
        <p:spPr>
          <a:xfrm>
            <a:off x="10742525" y="13750"/>
            <a:ext cx="1449300" cy="63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95" name="Google Shape;95;p9"/>
          <p:cNvCxnSpPr/>
          <p:nvPr/>
        </p:nvCxnSpPr>
        <p:spPr>
          <a:xfrm>
            <a:off x="11889225" y="646750"/>
            <a:ext cx="90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96" name="Google Shape;96;p9"/>
          <p:cNvSpPr/>
          <p:nvPr/>
        </p:nvSpPr>
        <p:spPr>
          <a:xfrm rot="5400000">
            <a:off x="78238" y="687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9"/>
          <p:cNvSpPr/>
          <p:nvPr/>
        </p:nvSpPr>
        <p:spPr>
          <a:xfrm rot="5400000">
            <a:off x="109661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9"/>
          <p:cNvSpPr/>
          <p:nvPr/>
        </p:nvSpPr>
        <p:spPr>
          <a:xfrm rot="5400000">
            <a:off x="682763" y="2339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9"/>
          <p:cNvSpPr txBox="1">
            <a:spLocks noGrp="1"/>
          </p:cNvSpPr>
          <p:nvPr>
            <p:ph type="subTitle" idx="1"/>
          </p:nvPr>
        </p:nvSpPr>
        <p:spPr>
          <a:xfrm>
            <a:off x="753677" y="2176575"/>
            <a:ext cx="4768800" cy="7179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1pPr>
            <a:lvl2pPr lvl="1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2pPr>
            <a:lvl3pPr lvl="2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3pPr>
            <a:lvl4pPr lvl="3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4pPr>
            <a:lvl5pPr lvl="4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5pPr>
            <a:lvl6pPr lvl="5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6pPr>
            <a:lvl7pPr lvl="6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7pPr>
            <a:lvl8pPr lvl="7" rtl="0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8pPr>
            <a:lvl9pPr lvl="8" rtl="0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2100"/>
              <a:buNone/>
              <a:defRPr sz="2100"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00" name="Google Shape;100;p9"/>
          <p:cNvSpPr txBox="1">
            <a:spLocks noGrp="1"/>
          </p:cNvSpPr>
          <p:nvPr>
            <p:ph type="title"/>
          </p:nvPr>
        </p:nvSpPr>
        <p:spPr>
          <a:xfrm>
            <a:off x="720400" y="1355375"/>
            <a:ext cx="55815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ldrich"/>
              <a:buNone/>
              <a:defRPr>
                <a:solidFill>
                  <a:schemeClr val="l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bril Fatface"/>
              <a:buNone/>
              <a:defRPr sz="4000">
                <a:solidFill>
                  <a:schemeClr val="lt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01" name="Google Shape;101;p9"/>
          <p:cNvSpPr txBox="1">
            <a:spLocks noGrp="1"/>
          </p:cNvSpPr>
          <p:nvPr>
            <p:ph type="body" idx="2"/>
          </p:nvPr>
        </p:nvSpPr>
        <p:spPr>
          <a:xfrm>
            <a:off x="1609650" y="3065350"/>
            <a:ext cx="4907400" cy="3436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  <p:sp>
        <p:nvSpPr>
          <p:cNvPr id="102" name="Google Shape;102;p9"/>
          <p:cNvSpPr/>
          <p:nvPr/>
        </p:nvSpPr>
        <p:spPr>
          <a:xfrm rot="-5400000" flipH="1">
            <a:off x="11549750" y="6141313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3" name="Google Shape;103;p9"/>
          <p:cNvSpPr/>
          <p:nvPr/>
        </p:nvSpPr>
        <p:spPr>
          <a:xfrm rot="-5400000" flipH="1">
            <a:off x="10861675" y="6306463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9"/>
          <p:cNvSpPr/>
          <p:nvPr/>
        </p:nvSpPr>
        <p:spPr>
          <a:xfrm rot="-5400000" flipH="1">
            <a:off x="11275525" y="6306463"/>
            <a:ext cx="192600" cy="1926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9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7 Quote">
  <p:cSld name="CUSTOM_6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0"/>
          <p:cNvSpPr/>
          <p:nvPr/>
        </p:nvSpPr>
        <p:spPr>
          <a:xfrm>
            <a:off x="6701450" y="5903350"/>
            <a:ext cx="55167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10"/>
          <p:cNvSpPr/>
          <p:nvPr/>
        </p:nvSpPr>
        <p:spPr>
          <a:xfrm>
            <a:off x="0" y="0"/>
            <a:ext cx="11476500" cy="3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10"/>
          <p:cNvSpPr/>
          <p:nvPr/>
        </p:nvSpPr>
        <p:spPr>
          <a:xfrm>
            <a:off x="580725" y="610225"/>
            <a:ext cx="11360700" cy="4424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0" name="Google Shape;110;p10"/>
          <p:cNvCxnSpPr/>
          <p:nvPr/>
        </p:nvCxnSpPr>
        <p:spPr>
          <a:xfrm>
            <a:off x="2352950" y="6302575"/>
            <a:ext cx="4348500" cy="13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1" name="Google Shape;111;p10"/>
          <p:cNvSpPr/>
          <p:nvPr/>
        </p:nvSpPr>
        <p:spPr>
          <a:xfrm>
            <a:off x="57825" y="3473275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2" name="Google Shape;112;p10"/>
          <p:cNvSpPr/>
          <p:nvPr/>
        </p:nvSpPr>
        <p:spPr>
          <a:xfrm>
            <a:off x="222975" y="278520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10"/>
          <p:cNvSpPr/>
          <p:nvPr/>
        </p:nvSpPr>
        <p:spPr>
          <a:xfrm>
            <a:off x="222975" y="3199050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10"/>
          <p:cNvSpPr txBox="1">
            <a:spLocks noGrp="1"/>
          </p:cNvSpPr>
          <p:nvPr>
            <p:ph type="title"/>
          </p:nvPr>
        </p:nvSpPr>
        <p:spPr>
          <a:xfrm>
            <a:off x="1271850" y="1873525"/>
            <a:ext cx="9873000" cy="316080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500"/>
              <a:buNone/>
              <a:defRPr sz="4500"/>
            </a:lvl9pPr>
          </a:lstStyle>
          <a:p>
            <a:endParaRPr/>
          </a:p>
        </p:txBody>
      </p:sp>
      <p:sp>
        <p:nvSpPr>
          <p:cNvPr id="115" name="Google Shape;115;p10"/>
          <p:cNvSpPr txBox="1"/>
          <p:nvPr/>
        </p:nvSpPr>
        <p:spPr>
          <a:xfrm>
            <a:off x="491775" y="-228600"/>
            <a:ext cx="1927500" cy="22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0">
                <a:solidFill>
                  <a:schemeClr val="accent2"/>
                </a:solidFill>
                <a:latin typeface="Oswald"/>
                <a:ea typeface="Oswald"/>
                <a:cs typeface="Oswald"/>
                <a:sym typeface="Oswald"/>
              </a:rPr>
              <a:t>“</a:t>
            </a:r>
            <a:endParaRPr sz="30000">
              <a:solidFill>
                <a:schemeClr val="accent2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16" name="Google Shape;116;p10"/>
          <p:cNvSpPr txBox="1">
            <a:spLocks noGrp="1"/>
          </p:cNvSpPr>
          <p:nvPr>
            <p:ph type="subTitle" idx="1"/>
          </p:nvPr>
        </p:nvSpPr>
        <p:spPr>
          <a:xfrm>
            <a:off x="632875" y="5767075"/>
            <a:ext cx="11379900" cy="7179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9 Big Title">
  <p:cSld name="CUSTOM_7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1"/>
          <p:cNvSpPr/>
          <p:nvPr/>
        </p:nvSpPr>
        <p:spPr>
          <a:xfrm flipH="1">
            <a:off x="8030325" y="0"/>
            <a:ext cx="41616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9" name="Google Shape;119;p11"/>
          <p:cNvSpPr/>
          <p:nvPr/>
        </p:nvSpPr>
        <p:spPr>
          <a:xfrm rot="-5400000" flipH="1">
            <a:off x="11613738" y="624258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11"/>
          <p:cNvSpPr/>
          <p:nvPr/>
        </p:nvSpPr>
        <p:spPr>
          <a:xfrm rot="-5400000" flipH="1">
            <a:off x="10925663" y="64077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1"/>
          <p:cNvSpPr/>
          <p:nvPr/>
        </p:nvSpPr>
        <p:spPr>
          <a:xfrm rot="-5400000" flipH="1">
            <a:off x="11339513" y="6407738"/>
            <a:ext cx="192600" cy="19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2" name="Google Shape;122;p11"/>
          <p:cNvSpPr/>
          <p:nvPr/>
        </p:nvSpPr>
        <p:spPr>
          <a:xfrm flipH="1">
            <a:off x="197975" y="13750"/>
            <a:ext cx="605400" cy="633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3" name="Google Shape;123;p11"/>
          <p:cNvCxnSpPr/>
          <p:nvPr/>
        </p:nvCxnSpPr>
        <p:spPr>
          <a:xfrm flipH="1">
            <a:off x="491675" y="646750"/>
            <a:ext cx="90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4" name="Google Shape;124;p11"/>
          <p:cNvCxnSpPr/>
          <p:nvPr/>
        </p:nvCxnSpPr>
        <p:spPr>
          <a:xfrm>
            <a:off x="500675" y="6497300"/>
            <a:ext cx="4348500" cy="135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25" name="Google Shape;125;p11"/>
          <p:cNvSpPr txBox="1">
            <a:spLocks noGrp="1"/>
          </p:cNvSpPr>
          <p:nvPr>
            <p:ph type="title"/>
          </p:nvPr>
        </p:nvSpPr>
        <p:spPr>
          <a:xfrm>
            <a:off x="1151264" y="1454400"/>
            <a:ext cx="6165600" cy="3160800"/>
          </a:xfrm>
          <a:prstGeom prst="rect">
            <a:avLst/>
          </a:prstGeom>
        </p:spPr>
        <p:txBody>
          <a:bodyPr spcFirstLastPara="1" wrap="square" lIns="121900" tIns="121900" rIns="121900" bIns="121900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>
            <a:endParaRPr/>
          </a:p>
        </p:txBody>
      </p:sp>
      <p:sp>
        <p:nvSpPr>
          <p:cNvPr id="126" name="Google Shape;126;p11"/>
          <p:cNvSpPr txBox="1">
            <a:spLocks noGrp="1"/>
          </p:cNvSpPr>
          <p:nvPr>
            <p:ph type="body" idx="1"/>
          </p:nvPr>
        </p:nvSpPr>
        <p:spPr>
          <a:xfrm>
            <a:off x="1202171" y="4813250"/>
            <a:ext cx="6165600" cy="15651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914400" lvl="1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marL="1371600" lvl="2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marL="1828800" lvl="3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marL="2286000" lvl="4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marL="2743200" lvl="5" indent="-34925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marL="3200400" lvl="6" indent="-34925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marL="3657600" lvl="7" indent="-34925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marL="4114800" lvl="8" indent="-34925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8 Three columns">
  <p:cSld name="CUSTOM_8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2"/>
          <p:cNvSpPr/>
          <p:nvPr/>
        </p:nvSpPr>
        <p:spPr>
          <a:xfrm rot="10800000">
            <a:off x="1653000" y="-25"/>
            <a:ext cx="10539000" cy="6839100"/>
          </a:xfrm>
          <a:prstGeom prst="snip1Rect">
            <a:avLst>
              <a:gd name="adj" fmla="val 50000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12"/>
          <p:cNvSpPr/>
          <p:nvPr/>
        </p:nvSpPr>
        <p:spPr>
          <a:xfrm>
            <a:off x="415600" y="610150"/>
            <a:ext cx="11360700" cy="8895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p12"/>
          <p:cNvSpPr/>
          <p:nvPr/>
        </p:nvSpPr>
        <p:spPr>
          <a:xfrm rot="10800000">
            <a:off x="415600" y="6225000"/>
            <a:ext cx="605400" cy="63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31" name="Google Shape;131;p12"/>
          <p:cNvCxnSpPr/>
          <p:nvPr/>
        </p:nvCxnSpPr>
        <p:spPr>
          <a:xfrm rot="10800000">
            <a:off x="704500" y="2014200"/>
            <a:ext cx="13800" cy="4210800"/>
          </a:xfrm>
          <a:prstGeom prst="straightConnector1">
            <a:avLst/>
          </a:prstGeom>
          <a:noFill/>
          <a:ln w="19050" cap="flat" cmpd="sng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2" name="Google Shape;132;p12"/>
          <p:cNvSpPr/>
          <p:nvPr/>
        </p:nvSpPr>
        <p:spPr>
          <a:xfrm rot="-5400000" flipH="1">
            <a:off x="11113263" y="793438"/>
            <a:ext cx="522900" cy="522900"/>
          </a:xfrm>
          <a:prstGeom prst="mathMultiply">
            <a:avLst>
              <a:gd name="adj1" fmla="val 2352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133;p12"/>
          <p:cNvSpPr/>
          <p:nvPr/>
        </p:nvSpPr>
        <p:spPr>
          <a:xfrm rot="-5400000" flipH="1">
            <a:off x="10425188" y="958588"/>
            <a:ext cx="192600" cy="192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4" name="Google Shape;134;p12"/>
          <p:cNvSpPr/>
          <p:nvPr/>
        </p:nvSpPr>
        <p:spPr>
          <a:xfrm rot="-5400000" flipH="1">
            <a:off x="10839038" y="958588"/>
            <a:ext cx="192600" cy="192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2"/>
          <p:cNvSpPr txBox="1">
            <a:spLocks noGrp="1"/>
          </p:cNvSpPr>
          <p:nvPr>
            <p:ph type="subTitle" idx="1"/>
          </p:nvPr>
        </p:nvSpPr>
        <p:spPr>
          <a:xfrm>
            <a:off x="5056206" y="1729975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36" name="Google Shape;136;p12"/>
          <p:cNvSpPr txBox="1">
            <a:spLocks noGrp="1"/>
          </p:cNvSpPr>
          <p:nvPr>
            <p:ph type="subTitle" idx="2"/>
          </p:nvPr>
        </p:nvSpPr>
        <p:spPr>
          <a:xfrm>
            <a:off x="5056206" y="3334868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37" name="Google Shape;137;p12"/>
          <p:cNvSpPr txBox="1">
            <a:spLocks noGrp="1"/>
          </p:cNvSpPr>
          <p:nvPr>
            <p:ph type="subTitle" idx="3"/>
          </p:nvPr>
        </p:nvSpPr>
        <p:spPr>
          <a:xfrm>
            <a:off x="5056206" y="4939762"/>
            <a:ext cx="6406800" cy="6069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38" name="Google Shape;138;p12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39" name="Google Shape;139;p12"/>
          <p:cNvSpPr txBox="1">
            <a:spLocks noGrp="1"/>
          </p:cNvSpPr>
          <p:nvPr>
            <p:ph type="body" idx="4"/>
          </p:nvPr>
        </p:nvSpPr>
        <p:spPr>
          <a:xfrm>
            <a:off x="5056200" y="2167925"/>
            <a:ext cx="6406800" cy="9252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40" name="Google Shape;140;p12"/>
          <p:cNvSpPr txBox="1">
            <a:spLocks noGrp="1"/>
          </p:cNvSpPr>
          <p:nvPr>
            <p:ph type="body" idx="5"/>
          </p:nvPr>
        </p:nvSpPr>
        <p:spPr>
          <a:xfrm>
            <a:off x="5056200" y="3761388"/>
            <a:ext cx="64068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  <p:sp>
        <p:nvSpPr>
          <p:cNvPr id="141" name="Google Shape;141;p12"/>
          <p:cNvSpPr txBox="1">
            <a:spLocks noGrp="1"/>
          </p:cNvSpPr>
          <p:nvPr>
            <p:ph type="body" idx="6"/>
          </p:nvPr>
        </p:nvSpPr>
        <p:spPr>
          <a:xfrm>
            <a:off x="5056200" y="5353050"/>
            <a:ext cx="6407700" cy="9234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marL="1371600" lvl="2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marL="1828800" lvl="3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marL="2286000" lvl="4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marL="2743200" lvl="5" indent="-3175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marL="3200400" lvl="6" indent="-3175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marL="3657600" lvl="7" indent="-3175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marL="4114800" lvl="8" indent="-3175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swald Regular"/>
              <a:buNone/>
              <a:defRPr sz="4000">
                <a:solidFill>
                  <a:schemeClr val="dk1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lvl1pPr marL="457200" lvl="0" indent="-3492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lvl="1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lvl="2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lvl="3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lvl="4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lvl="5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■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lvl="6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●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lvl="7" indent="-34925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Open Sans"/>
              <a:buChar char="○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lvl="8" indent="-34925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Open Sans"/>
              <a:buChar char="■"/>
              <a:defRPr sz="19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dk1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60" r:id="rId10"/>
    <p:sldLayoutId id="2147483661" r:id="rId11"/>
    <p:sldLayoutId id="2147483663" r:id="rId12"/>
    <p:sldLayoutId id="2147483664" r:id="rId13"/>
    <p:sldLayoutId id="2147483665" r:id="rId14"/>
    <p:sldLayoutId id="2147483666" r:id="rId15"/>
    <p:sldLayoutId id="2147483667" r:id="rId16"/>
  </p:sldLayoutIdLst>
  <p:hf sldNum="0" hdr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F7CA8C7F-B837-4E97-BE6D-33AC30304F1F}" type="datetimeFigureOut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8/14/2021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buClrTx/>
              <a:buFontTx/>
              <a:buNone/>
            </a:pPr>
            <a:fld id="{41CF2803-012B-4F00-9058-9C37DDE404B1}" type="slidenum">
              <a:rPr lang="en-US" kern="1200" smtClean="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  <a:cs typeface="+mn-cs"/>
              </a:rPr>
              <a:pPr>
                <a:buClrTx/>
                <a:buFontTx/>
                <a:buNone/>
              </a:pPr>
              <a:t>‹#›</a:t>
            </a:fld>
            <a:endParaRPr lang="en-US" kern="1200">
              <a:solidFill>
                <a:prstClr val="black">
                  <a:tint val="75000"/>
                </a:prstClr>
              </a:solidFill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116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3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45.jpg"/><Relationship Id="rId4" Type="http://schemas.openxmlformats.org/officeDocument/2006/relationships/image" Target="../media/image4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7000" r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1" y="2251624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Chào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mừng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các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đến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với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	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Tự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nhiên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xã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hội</a:t>
            </a:r>
            <a:r>
              <a:rPr lang="en-US" altLang="vi-VN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 </a:t>
            </a:r>
            <a:r>
              <a:rPr lang="en-US" altLang="vi-VN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+mn-ea"/>
              </a:rPr>
              <a:t>- Lớp 2</a:t>
            </a:r>
          </a:p>
        </p:txBody>
      </p:sp>
      <p:sp>
        <p:nvSpPr>
          <p:cNvPr id="5" name="Rectangle 4"/>
          <p:cNvSpPr/>
          <p:nvPr/>
        </p:nvSpPr>
        <p:spPr>
          <a:xfrm>
            <a:off x="-39417" y="6488668"/>
            <a:ext cx="4068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Trương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Thị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Xuân</a:t>
            </a:r>
            <a:endParaRPr lang="en-US" sz="1800" b="1" i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5339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us 4"/>
          <p:cNvSpPr/>
          <p:nvPr/>
        </p:nvSpPr>
        <p:spPr>
          <a:xfrm>
            <a:off x="5199253" y="2269844"/>
            <a:ext cx="1221060" cy="13452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7259430" y="947326"/>
            <a:ext cx="3470246" cy="4762097"/>
            <a:chOff x="7259430" y="947326"/>
            <a:chExt cx="3470246" cy="4762097"/>
          </a:xfrm>
        </p:grpSpPr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59430" y="947326"/>
              <a:ext cx="2185654" cy="47620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9" name="Rectangle 8"/>
            <p:cNvSpPr/>
            <p:nvPr/>
          </p:nvSpPr>
          <p:spPr>
            <a:xfrm>
              <a:off x="8885902" y="3905147"/>
              <a:ext cx="1843774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4400" dirty="0" err="1"/>
                <a:t>xương</a:t>
              </a:r>
              <a:endParaRPr lang="en-US" sz="4400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1126991" y="947326"/>
            <a:ext cx="3506721" cy="4762097"/>
            <a:chOff x="1126991" y="947326"/>
            <a:chExt cx="3506721" cy="4762097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70105" y="947326"/>
              <a:ext cx="2463607" cy="47620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1" name="Rectangle 10"/>
            <p:cNvSpPr/>
            <p:nvPr/>
          </p:nvSpPr>
          <p:spPr>
            <a:xfrm>
              <a:off x="1126991" y="1885123"/>
              <a:ext cx="1622560" cy="76944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4400" dirty="0" err="1"/>
                <a:t>hệ</a:t>
              </a:r>
              <a:r>
                <a:rPr lang="en-US" sz="4400" dirty="0"/>
                <a:t> </a:t>
              </a:r>
              <a:r>
                <a:rPr lang="en-US" sz="4400" dirty="0" err="1"/>
                <a:t>cơ</a:t>
              </a:r>
              <a:endParaRPr lang="en-US" sz="4400" dirty="0"/>
            </a:p>
          </p:txBody>
        </p:sp>
      </p:grpSp>
      <p:pic>
        <p:nvPicPr>
          <p:cNvPr id="819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163" y="1213476"/>
            <a:ext cx="8583612" cy="404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9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29676" y="763852"/>
            <a:ext cx="1241681" cy="1600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9171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44954" y="1572322"/>
            <a:ext cx="8412030" cy="3445725"/>
          </a:xfrm>
        </p:spPr>
        <p:txBody>
          <a:bodyPr/>
          <a:lstStyle/>
          <a:p>
            <a:pPr algn="ctr"/>
            <a:r>
              <a:rPr lang="en-US" b="1" dirty="0" err="1">
                <a:latin typeface="Rockwell" pitchFamily="18" charset="0"/>
              </a:rPr>
              <a:t>Chức</a:t>
            </a:r>
            <a:r>
              <a:rPr lang="en-US" b="1" dirty="0">
                <a:latin typeface="Rockwell" pitchFamily="18" charset="0"/>
              </a:rPr>
              <a:t> </a:t>
            </a:r>
            <a:r>
              <a:rPr lang="en-US" b="1" dirty="0" err="1">
                <a:latin typeface="Rockwell" pitchFamily="18" charset="0"/>
              </a:rPr>
              <a:t>năng</a:t>
            </a:r>
            <a:r>
              <a:rPr lang="en-US" b="1" dirty="0">
                <a:latin typeface="Rockwell" pitchFamily="18" charset="0"/>
              </a:rPr>
              <a:t> </a:t>
            </a:r>
            <a:r>
              <a:rPr lang="en-US" b="1" dirty="0" err="1">
                <a:latin typeface="Rockwell" pitchFamily="18" charset="0"/>
              </a:rPr>
              <a:t>của</a:t>
            </a:r>
            <a:r>
              <a:rPr lang="en-US" b="1" dirty="0">
                <a:latin typeface="Rockwell" pitchFamily="18" charset="0"/>
              </a:rPr>
              <a:t> </a:t>
            </a:r>
            <a:r>
              <a:rPr lang="en-US" b="1" dirty="0" err="1">
                <a:latin typeface="Rockwell" pitchFamily="18" charset="0"/>
              </a:rPr>
              <a:t>cơ</a:t>
            </a:r>
            <a:r>
              <a:rPr lang="en-US" b="1" dirty="0">
                <a:latin typeface="Rockwell" pitchFamily="18" charset="0"/>
              </a:rPr>
              <a:t> </a:t>
            </a:r>
            <a:r>
              <a:rPr lang="en-US" b="1" dirty="0" err="1">
                <a:latin typeface="Rockwell" pitchFamily="18" charset="0"/>
              </a:rPr>
              <a:t>quan</a:t>
            </a:r>
            <a:r>
              <a:rPr lang="en-US" b="1" dirty="0">
                <a:latin typeface="Rockwell" pitchFamily="18" charset="0"/>
              </a:rPr>
              <a:t> </a:t>
            </a:r>
            <a:r>
              <a:rPr lang="en-US" b="1" dirty="0" err="1">
                <a:latin typeface="Rockwell" pitchFamily="18" charset="0"/>
              </a:rPr>
              <a:t>vận</a:t>
            </a:r>
            <a:r>
              <a:rPr lang="en-US" b="1" dirty="0">
                <a:latin typeface="Rockwell" pitchFamily="18" charset="0"/>
              </a:rPr>
              <a:t> </a:t>
            </a:r>
            <a:r>
              <a:rPr lang="en-US" b="1" dirty="0" err="1">
                <a:latin typeface="Rockwell" pitchFamily="18" charset="0"/>
              </a:rPr>
              <a:t>động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4340" y="613317"/>
            <a:ext cx="6178977" cy="56313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Isosceles Triangle 2"/>
          <p:cNvSpPr/>
          <p:nvPr/>
        </p:nvSpPr>
        <p:spPr>
          <a:xfrm rot="5400000">
            <a:off x="867007" y="-103150"/>
            <a:ext cx="3836019" cy="4689088"/>
          </a:xfrm>
          <a:prstGeom prst="triangle">
            <a:avLst/>
          </a:prstGeom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1106448" y="2653106"/>
            <a:ext cx="4713288" cy="3859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440472" y="1226638"/>
            <a:ext cx="30226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/>
              <a:t>Hãy</a:t>
            </a:r>
            <a:r>
              <a:rPr lang="en-US" sz="3200" dirty="0" smtClean="0"/>
              <a:t> </a:t>
            </a:r>
            <a:r>
              <a:rPr lang="en-US" sz="3200" dirty="0" err="1" smtClean="0"/>
              <a:t>thực</a:t>
            </a:r>
            <a:r>
              <a:rPr lang="en-US" sz="3200" dirty="0" smtClean="0"/>
              <a:t> </a:t>
            </a:r>
            <a:r>
              <a:rPr lang="en-US" sz="3200" dirty="0" err="1" smtClean="0"/>
              <a:t>hiện</a:t>
            </a:r>
            <a:r>
              <a:rPr lang="en-US" sz="3200" dirty="0" smtClean="0"/>
              <a:t> </a:t>
            </a:r>
            <a:r>
              <a:rPr lang="en-US" sz="3200" dirty="0" err="1" smtClean="0"/>
              <a:t>một</a:t>
            </a:r>
            <a:r>
              <a:rPr lang="en-US" sz="3200" dirty="0" smtClean="0"/>
              <a:t> </a:t>
            </a:r>
            <a:r>
              <a:rPr lang="en-US" sz="3200" dirty="0" err="1" smtClean="0"/>
              <a:t>số</a:t>
            </a:r>
            <a:r>
              <a:rPr lang="en-US" sz="3200" dirty="0" smtClean="0"/>
              <a:t> </a:t>
            </a:r>
            <a:r>
              <a:rPr lang="en-US" sz="3200" dirty="0" err="1" smtClean="0"/>
              <a:t>cử</a:t>
            </a:r>
            <a:r>
              <a:rPr lang="en-US" sz="3200" dirty="0" smtClean="0"/>
              <a:t> </a:t>
            </a:r>
            <a:r>
              <a:rPr lang="en-US" sz="3200" dirty="0" err="1" smtClean="0"/>
              <a:t>động</a:t>
            </a:r>
            <a:r>
              <a:rPr lang="en-US" sz="3200" dirty="0" smtClean="0"/>
              <a:t> </a:t>
            </a:r>
            <a:r>
              <a:rPr lang="en-US" sz="3200" dirty="0" err="1" smtClean="0"/>
              <a:t>và</a:t>
            </a:r>
            <a:r>
              <a:rPr lang="en-US" sz="3200" dirty="0" smtClean="0"/>
              <a:t> </a:t>
            </a:r>
            <a:r>
              <a:rPr lang="en-US" sz="3200" dirty="0" err="1" smtClean="0"/>
              <a:t>nói</a:t>
            </a:r>
            <a:r>
              <a:rPr lang="en-US" sz="3200" dirty="0" smtClean="0"/>
              <a:t> </a:t>
            </a:r>
            <a:r>
              <a:rPr lang="en-US" sz="3200" dirty="0" err="1" smtClean="0"/>
              <a:t>tên</a:t>
            </a:r>
            <a:r>
              <a:rPr lang="en-US" sz="3200" dirty="0" smtClean="0"/>
              <a:t> </a:t>
            </a:r>
            <a:r>
              <a:rPr lang="en-US" sz="3200" dirty="0" err="1" smtClean="0"/>
              <a:t>các</a:t>
            </a:r>
            <a:r>
              <a:rPr lang="en-US" sz="3200" dirty="0" smtClean="0"/>
              <a:t> </a:t>
            </a:r>
            <a:r>
              <a:rPr lang="en-US" sz="3200" dirty="0" err="1" smtClean="0"/>
              <a:t>cơ</a:t>
            </a:r>
            <a:r>
              <a:rPr lang="en-US" sz="3200" dirty="0" smtClean="0"/>
              <a:t>, </a:t>
            </a:r>
            <a:r>
              <a:rPr lang="en-US" sz="3200" dirty="0" err="1" smtClean="0"/>
              <a:t>xương</a:t>
            </a:r>
            <a:r>
              <a:rPr lang="en-US" sz="3200" dirty="0" smtClean="0"/>
              <a:t>, </a:t>
            </a:r>
            <a:endParaRPr lang="en-US" sz="3200" dirty="0"/>
          </a:p>
        </p:txBody>
      </p:sp>
      <p:sp>
        <p:nvSpPr>
          <p:cNvPr id="5" name="Rectangle 4"/>
          <p:cNvSpPr/>
          <p:nvPr/>
        </p:nvSpPr>
        <p:spPr>
          <a:xfrm>
            <a:off x="2509014" y="4092498"/>
            <a:ext cx="3523787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khớp</a:t>
            </a:r>
            <a:r>
              <a:rPr lang="en-US" sz="3200" dirty="0"/>
              <a:t> </a:t>
            </a:r>
            <a:r>
              <a:rPr lang="en-US" sz="3200" dirty="0" err="1"/>
              <a:t>thực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cử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endParaRPr lang="en-US" sz="3200" dirty="0"/>
          </a:p>
        </p:txBody>
      </p:sp>
      <p:grpSp>
        <p:nvGrpSpPr>
          <p:cNvPr id="7" name="Group 6"/>
          <p:cNvGrpSpPr/>
          <p:nvPr/>
        </p:nvGrpSpPr>
        <p:grpSpPr>
          <a:xfrm>
            <a:off x="1126893" y="2628433"/>
            <a:ext cx="4396621" cy="1474535"/>
            <a:chOff x="1126893" y="2628433"/>
            <a:chExt cx="4396621" cy="1474535"/>
          </a:xfrm>
        </p:grpSpPr>
        <p:pic>
          <p:nvPicPr>
            <p:cNvPr id="1028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05703">
              <a:off x="4109052" y="2628433"/>
              <a:ext cx="1414462" cy="15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05703">
              <a:off x="1126893" y="3944218"/>
              <a:ext cx="1414462" cy="15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20105703">
              <a:off x="2683539" y="3275095"/>
              <a:ext cx="1414462" cy="158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33191408"/>
      </p:ext>
    </p:extLst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2" name="Google Shape;662;p40"/>
          <p:cNvGrpSpPr/>
          <p:nvPr/>
        </p:nvGrpSpPr>
        <p:grpSpPr>
          <a:xfrm>
            <a:off x="8076686" y="167158"/>
            <a:ext cx="2798497" cy="5157974"/>
            <a:chOff x="8625436" y="1258061"/>
            <a:chExt cx="2388000" cy="4396500"/>
          </a:xfrm>
        </p:grpSpPr>
        <p:sp>
          <p:nvSpPr>
            <p:cNvPr id="663" name="Google Shape;663;p40"/>
            <p:cNvSpPr/>
            <p:nvPr/>
          </p:nvSpPr>
          <p:spPr>
            <a:xfrm>
              <a:off x="8625436" y="1258061"/>
              <a:ext cx="2388000" cy="4396500"/>
            </a:xfrm>
            <a:prstGeom prst="roundRect">
              <a:avLst>
                <a:gd name="adj" fmla="val 4487"/>
              </a:avLst>
            </a:prstGeom>
            <a:solidFill>
              <a:srgbClr val="262626"/>
            </a:solidFill>
            <a:ln>
              <a:noFill/>
            </a:ln>
            <a:effectLst>
              <a:outerShdw blurRad="57150" dist="19050" dir="5400000" algn="bl" rotWithShape="0">
                <a:srgbClr val="000000">
                  <a:alpha val="50000"/>
                </a:srgbClr>
              </a:outerShdw>
            </a:effectLst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4" name="Google Shape;664;p40"/>
            <p:cNvSpPr/>
            <p:nvPr/>
          </p:nvSpPr>
          <p:spPr>
            <a:xfrm>
              <a:off x="10685218" y="13964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65" name="Google Shape;665;p40"/>
            <p:cNvSpPr/>
            <p:nvPr/>
          </p:nvSpPr>
          <p:spPr>
            <a:xfrm>
              <a:off x="9725916" y="5324400"/>
              <a:ext cx="180000" cy="1800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" name="TextBox 3"/>
          <p:cNvSpPr txBox="1"/>
          <p:nvPr/>
        </p:nvSpPr>
        <p:spPr>
          <a:xfrm>
            <a:off x="8118537" y="1954408"/>
            <a:ext cx="2706543" cy="1323439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Thảo</a:t>
            </a:r>
            <a:r>
              <a:rPr lang="en-US" sz="4000" dirty="0" smtClean="0"/>
              <a:t> </a:t>
            </a:r>
            <a:r>
              <a:rPr lang="en-US" sz="4000" dirty="0" err="1" smtClean="0"/>
              <a:t>luận</a:t>
            </a:r>
            <a:r>
              <a:rPr lang="en-US" sz="4000" dirty="0" smtClean="0"/>
              <a:t> </a:t>
            </a:r>
            <a:r>
              <a:rPr lang="en-US" sz="4000" dirty="0" err="1" smtClean="0"/>
              <a:t>nhóm</a:t>
            </a:r>
            <a:r>
              <a:rPr lang="en-US" sz="4000" dirty="0" smtClean="0"/>
              <a:t> 4</a:t>
            </a:r>
            <a:endParaRPr lang="en-US" sz="4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616" y="874133"/>
            <a:ext cx="5331828" cy="4679174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08670"/>
            <a:ext cx="5711444" cy="5392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90932" y="118905"/>
            <a:ext cx="5120512" cy="954107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/>
              <a:t>Hãy</a:t>
            </a:r>
            <a:r>
              <a:rPr lang="en-US" sz="2800" dirty="0"/>
              <a:t> </a:t>
            </a:r>
            <a:r>
              <a:rPr lang="en-US" sz="2800" dirty="0" err="1"/>
              <a:t>thực</a:t>
            </a:r>
            <a:r>
              <a:rPr lang="en-US" sz="2800" dirty="0"/>
              <a:t> </a:t>
            </a:r>
            <a:r>
              <a:rPr lang="en-US" sz="2800" dirty="0" err="1"/>
              <a:t>hiện</a:t>
            </a:r>
            <a:r>
              <a:rPr lang="en-US" sz="2800" dirty="0"/>
              <a:t> </a:t>
            </a:r>
            <a:r>
              <a:rPr lang="en-US" sz="2800" dirty="0" err="1"/>
              <a:t>một</a:t>
            </a:r>
            <a:r>
              <a:rPr lang="en-US" sz="2800" dirty="0"/>
              <a:t> </a:t>
            </a:r>
            <a:r>
              <a:rPr lang="en-US" sz="2800" dirty="0" err="1"/>
              <a:t>số</a:t>
            </a:r>
            <a:r>
              <a:rPr lang="en-US" sz="2800" dirty="0"/>
              <a:t> </a:t>
            </a:r>
            <a:r>
              <a:rPr lang="en-US" sz="2800" dirty="0" err="1"/>
              <a:t>cử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và</a:t>
            </a:r>
            <a:r>
              <a:rPr lang="en-US" sz="2800" dirty="0"/>
              <a:t> </a:t>
            </a:r>
            <a:r>
              <a:rPr lang="en-US" sz="2800" dirty="0" err="1"/>
              <a:t>nói</a:t>
            </a:r>
            <a:r>
              <a:rPr lang="en-US" sz="2800" dirty="0"/>
              <a:t> </a:t>
            </a:r>
            <a:r>
              <a:rPr lang="en-US" sz="2800" dirty="0" err="1"/>
              <a:t>tên</a:t>
            </a:r>
            <a:r>
              <a:rPr lang="en-US" sz="2800" dirty="0"/>
              <a:t> </a:t>
            </a:r>
            <a:r>
              <a:rPr lang="en-US" sz="2800" dirty="0" err="1"/>
              <a:t>các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, </a:t>
            </a:r>
            <a:r>
              <a:rPr lang="en-US" sz="2800" dirty="0" err="1"/>
              <a:t>xương</a:t>
            </a:r>
            <a:r>
              <a:rPr lang="en-US" sz="2800" dirty="0"/>
              <a:t>, 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921298" y="5914597"/>
            <a:ext cx="5832087" cy="584775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 err="1"/>
              <a:t>khớp</a:t>
            </a:r>
            <a:r>
              <a:rPr lang="en-US" sz="3200" dirty="0"/>
              <a:t> </a:t>
            </a:r>
            <a:r>
              <a:rPr lang="en-US" sz="3200" dirty="0" err="1"/>
              <a:t>thực</a:t>
            </a:r>
            <a:r>
              <a:rPr lang="en-US" sz="3200" dirty="0"/>
              <a:t> </a:t>
            </a:r>
            <a:r>
              <a:rPr lang="en-US" sz="3200" dirty="0" err="1"/>
              <a:t>hiện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cử</a:t>
            </a:r>
            <a:r>
              <a:rPr lang="en-US" sz="3200" dirty="0"/>
              <a:t> </a:t>
            </a:r>
            <a:r>
              <a:rPr lang="en-US" sz="3200" dirty="0" err="1"/>
              <a:t>động</a:t>
            </a:r>
            <a:r>
              <a:rPr lang="en-US" sz="3200" dirty="0"/>
              <a:t> </a:t>
            </a:r>
            <a:r>
              <a:rPr lang="en-US" sz="3200" dirty="0" err="1"/>
              <a:t>đó</a:t>
            </a:r>
            <a:endParaRPr lang="en-US" sz="3200" dirty="0"/>
          </a:p>
        </p:txBody>
      </p:sp>
    </p:spTree>
  </p:cSld>
  <p:clrMapOvr>
    <a:masterClrMapping/>
  </p:clrMapOvr>
  <p:transition spd="slow">
    <p:randomBa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uiExpand="1" build="p" animBg="1"/>
      <p:bldP spid="16" grpId="0" uiExpand="1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05454" y="223024"/>
            <a:ext cx="109281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9220317" y="368548"/>
            <a:ext cx="1783495" cy="6164936"/>
            <a:chOff x="9699819" y="-246083"/>
            <a:chExt cx="1783495" cy="6164936"/>
          </a:xfrm>
        </p:grpSpPr>
        <p:sp>
          <p:nvSpPr>
            <p:cNvPr id="7" name="Rectangle 6"/>
            <p:cNvSpPr/>
            <p:nvPr/>
          </p:nvSpPr>
          <p:spPr>
            <a:xfrm>
              <a:off x="9740239" y="1435752"/>
              <a:ext cx="1689761" cy="280076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en-US" sz="4400" dirty="0" err="1">
                  <a:solidFill>
                    <a:schemeClr val="tx1"/>
                  </a:solidFill>
                  <a:ea typeface="+mn-ea"/>
                  <a:cs typeface="+mn-cs"/>
                </a:rPr>
                <a:t>Thảo</a:t>
              </a:r>
              <a:r>
                <a:rPr lang="en-US" sz="4400" dirty="0">
                  <a:solidFill>
                    <a:schemeClr val="tx1"/>
                  </a:solidFill>
                  <a:ea typeface="+mn-ea"/>
                  <a:cs typeface="+mn-cs"/>
                </a:rPr>
                <a:t> </a:t>
              </a:r>
              <a:r>
                <a:rPr lang="en-US" sz="4400" dirty="0" err="1">
                  <a:solidFill>
                    <a:schemeClr val="tx1"/>
                  </a:solidFill>
                  <a:ea typeface="+mn-ea"/>
                  <a:cs typeface="+mn-cs"/>
                </a:rPr>
                <a:t>luận</a:t>
              </a:r>
              <a:r>
                <a:rPr lang="en-US" sz="4400" dirty="0">
                  <a:solidFill>
                    <a:schemeClr val="tx1"/>
                  </a:solidFill>
                  <a:ea typeface="+mn-ea"/>
                  <a:cs typeface="+mn-cs"/>
                </a:rPr>
                <a:t> </a:t>
              </a:r>
              <a:r>
                <a:rPr lang="en-US" sz="4400" dirty="0" err="1">
                  <a:solidFill>
                    <a:schemeClr val="tx1"/>
                  </a:solidFill>
                  <a:ea typeface="+mn-ea"/>
                  <a:cs typeface="+mn-cs"/>
                </a:rPr>
                <a:t>nhóm</a:t>
              </a:r>
              <a:r>
                <a:rPr lang="en-US" sz="4400" dirty="0">
                  <a:solidFill>
                    <a:schemeClr val="tx1"/>
                  </a:solidFill>
                  <a:ea typeface="+mn-ea"/>
                  <a:cs typeface="+mn-cs"/>
                </a:rPr>
                <a:t> 4</a:t>
              </a: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9699819" y="-246083"/>
              <a:ext cx="1743075" cy="1512303"/>
              <a:chOff x="9699819" y="-246083"/>
              <a:chExt cx="1743075" cy="1512303"/>
            </a:xfrm>
          </p:grpSpPr>
          <p:sp>
            <p:nvSpPr>
              <p:cNvPr id="5" name="Chevron 4"/>
              <p:cNvSpPr/>
              <p:nvPr/>
            </p:nvSpPr>
            <p:spPr>
              <a:xfrm rot="16200000">
                <a:off x="10122521" y="-41259"/>
                <a:ext cx="897672" cy="1717286"/>
              </a:xfrm>
              <a:prstGeom prst="chevron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99819" y="-246083"/>
                <a:ext cx="1743075" cy="938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" name="Group 7"/>
            <p:cNvGrpSpPr/>
            <p:nvPr/>
          </p:nvGrpSpPr>
          <p:grpSpPr>
            <a:xfrm>
              <a:off x="9740239" y="4392633"/>
              <a:ext cx="1743075" cy="1526220"/>
              <a:chOff x="9740239" y="4080405"/>
              <a:chExt cx="1743075" cy="1526220"/>
            </a:xfrm>
          </p:grpSpPr>
          <p:sp>
            <p:nvSpPr>
              <p:cNvPr id="9" name="Chevron 8"/>
              <p:cNvSpPr/>
              <p:nvPr/>
            </p:nvSpPr>
            <p:spPr>
              <a:xfrm rot="5400000">
                <a:off x="10150046" y="3670598"/>
                <a:ext cx="897672" cy="1717286"/>
              </a:xfrm>
              <a:prstGeom prst="chevron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40239" y="4662062"/>
                <a:ext cx="1743075" cy="944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3" name="Rectangle 12"/>
          <p:cNvSpPr/>
          <p:nvPr/>
        </p:nvSpPr>
        <p:spPr>
          <a:xfrm>
            <a:off x="344955" y="6444537"/>
            <a:ext cx="46506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/>
              <a:t>C</a:t>
            </a:r>
            <a:r>
              <a:rPr lang="en-US" sz="2400" dirty="0" err="1" smtClean="0"/>
              <a:t>âu</a:t>
            </a:r>
            <a:r>
              <a:rPr lang="en-US" sz="2400" dirty="0" smtClean="0"/>
              <a:t> </a:t>
            </a:r>
            <a:r>
              <a:rPr lang="en-US" sz="2400" dirty="0"/>
              <a:t>3 </a:t>
            </a:r>
            <a:r>
              <a:rPr lang="en-US" sz="2400" dirty="0" err="1"/>
              <a:t>trong</a:t>
            </a:r>
            <a:r>
              <a:rPr lang="en-US" sz="2400" dirty="0"/>
              <a:t> </a:t>
            </a:r>
            <a:r>
              <a:rPr lang="en-US" sz="2400" dirty="0" err="1"/>
              <a:t>Bài</a:t>
            </a:r>
            <a:r>
              <a:rPr lang="en-US" sz="2400" dirty="0"/>
              <a:t> 14 </a:t>
            </a:r>
            <a:r>
              <a:rPr lang="en-US" sz="2400" dirty="0" smtClean="0"/>
              <a:t>VBT </a:t>
            </a:r>
            <a:r>
              <a:rPr lang="en-US" sz="2400" dirty="0" err="1" smtClean="0"/>
              <a:t>trang</a:t>
            </a:r>
            <a:r>
              <a:rPr lang="en-US" sz="2400" dirty="0" smtClean="0"/>
              <a:t> 43</a:t>
            </a:r>
            <a:endParaRPr lang="en-US" sz="24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2" y="170438"/>
            <a:ext cx="35401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Flowchart: Alternate Process 13"/>
          <p:cNvSpPr/>
          <p:nvPr/>
        </p:nvSpPr>
        <p:spPr>
          <a:xfrm>
            <a:off x="1141593" y="527858"/>
            <a:ext cx="6222380" cy="1234080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dirty="0" err="1" smtClean="0"/>
              <a:t>Hoàn</a:t>
            </a:r>
            <a:r>
              <a:rPr lang="en-US" sz="3600" dirty="0" smtClean="0"/>
              <a:t> </a:t>
            </a:r>
            <a:r>
              <a:rPr lang="en-US" sz="3600" dirty="0" err="1" smtClean="0"/>
              <a:t>thành</a:t>
            </a:r>
            <a:r>
              <a:rPr lang="en-US" sz="3600" dirty="0" smtClean="0"/>
              <a:t> </a:t>
            </a:r>
            <a:r>
              <a:rPr lang="en-US" sz="3600" dirty="0" err="1" smtClean="0"/>
              <a:t>bảng</a:t>
            </a:r>
            <a:r>
              <a:rPr lang="en-US" sz="3600" dirty="0" smtClean="0"/>
              <a:t> </a:t>
            </a:r>
            <a:r>
              <a:rPr lang="en-US" sz="3600" dirty="0" err="1" smtClean="0"/>
              <a:t>dưới</a:t>
            </a:r>
            <a:r>
              <a:rPr lang="en-US" sz="3600" dirty="0" smtClean="0"/>
              <a:t> </a:t>
            </a:r>
            <a:r>
              <a:rPr lang="en-US" sz="3600" dirty="0" err="1" smtClean="0"/>
              <a:t>đây</a:t>
            </a:r>
            <a:endParaRPr lang="en-US" sz="3600" dirty="0"/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065621"/>
              </p:ext>
            </p:extLst>
          </p:nvPr>
        </p:nvGraphicFramePr>
        <p:xfrm>
          <a:off x="713675" y="2133039"/>
          <a:ext cx="7083110" cy="399288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541555"/>
                <a:gridCol w="3541555"/>
              </a:tblGrid>
              <a:tr h="243014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strike="noStrike" cap="none" dirty="0" err="1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Tên</a:t>
                      </a:r>
                      <a:r>
                        <a:rPr lang="en-US" sz="2800" b="1" i="0" u="none" strike="noStrike" cap="none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cử</a:t>
                      </a:r>
                      <a:r>
                        <a:rPr lang="en-US" sz="2800" b="1" i="0" u="none" strike="noStrike" cap="none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động</a:t>
                      </a:r>
                      <a:endParaRPr lang="en-US" sz="2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Tên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các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cơ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xương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khớp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thực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hiện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các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cử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Quay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cổ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cúi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đầu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ngửa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mặt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…………………………………………………….......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Giơ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lên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hạn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xuống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quay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cánh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endParaRPr lang="en-US" sz="28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……………………………………………………........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98058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lại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nhảy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……………………………………………………........</a:t>
                      </a:r>
                      <a:endParaRPr lang="en-US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72117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605454" y="223024"/>
            <a:ext cx="1092819" cy="307777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en-US" dirty="0"/>
          </a:p>
        </p:txBody>
      </p:sp>
      <p:grpSp>
        <p:nvGrpSpPr>
          <p:cNvPr id="11" name="Group 10"/>
          <p:cNvGrpSpPr/>
          <p:nvPr/>
        </p:nvGrpSpPr>
        <p:grpSpPr>
          <a:xfrm>
            <a:off x="9220317" y="368548"/>
            <a:ext cx="1783495" cy="6164936"/>
            <a:chOff x="9699819" y="-246083"/>
            <a:chExt cx="1783495" cy="6164936"/>
          </a:xfrm>
        </p:grpSpPr>
        <p:sp>
          <p:nvSpPr>
            <p:cNvPr id="7" name="Rectangle 6"/>
            <p:cNvSpPr/>
            <p:nvPr/>
          </p:nvSpPr>
          <p:spPr>
            <a:xfrm>
              <a:off x="9740239" y="1435752"/>
              <a:ext cx="1689761" cy="2800767"/>
            </a:xfrm>
            <a:prstGeom prst="rect">
              <a:avLst/>
            </a:prstGeom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lvl="0" algn="ctr"/>
              <a:r>
                <a:rPr lang="en-US" sz="4400" dirty="0" err="1" smtClean="0">
                  <a:solidFill>
                    <a:schemeClr val="tx1"/>
                  </a:solidFill>
                  <a:ea typeface="+mn-ea"/>
                  <a:cs typeface="+mn-cs"/>
                </a:rPr>
                <a:t>Làm</a:t>
              </a:r>
              <a:r>
                <a:rPr lang="en-US" sz="4400" dirty="0" smtClean="0">
                  <a:solidFill>
                    <a:schemeClr val="tx1"/>
                  </a:solidFill>
                  <a:ea typeface="+mn-ea"/>
                  <a:cs typeface="+mn-cs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ea typeface="+mn-ea"/>
                  <a:cs typeface="+mn-cs"/>
                </a:rPr>
                <a:t>việc</a:t>
              </a:r>
              <a:r>
                <a:rPr lang="en-US" sz="4400" dirty="0" smtClean="0">
                  <a:solidFill>
                    <a:schemeClr val="tx1"/>
                  </a:solidFill>
                  <a:ea typeface="+mn-ea"/>
                  <a:cs typeface="+mn-cs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ea typeface="+mn-ea"/>
                  <a:cs typeface="+mn-cs"/>
                </a:rPr>
                <a:t>cả</a:t>
              </a:r>
              <a:r>
                <a:rPr lang="en-US" sz="4400" dirty="0" smtClean="0">
                  <a:solidFill>
                    <a:schemeClr val="tx1"/>
                  </a:solidFill>
                  <a:ea typeface="+mn-ea"/>
                  <a:cs typeface="+mn-cs"/>
                </a:rPr>
                <a:t> </a:t>
              </a:r>
              <a:r>
                <a:rPr lang="en-US" sz="4400" dirty="0" err="1" smtClean="0">
                  <a:solidFill>
                    <a:schemeClr val="tx1"/>
                  </a:solidFill>
                  <a:ea typeface="+mn-ea"/>
                  <a:cs typeface="+mn-cs"/>
                </a:rPr>
                <a:t>lớp</a:t>
              </a:r>
              <a:endParaRPr lang="en-US" sz="4400" dirty="0">
                <a:solidFill>
                  <a:schemeClr val="tx1"/>
                </a:solidFill>
                <a:ea typeface="+mn-ea"/>
                <a:cs typeface="+mn-cs"/>
              </a:endParaRPr>
            </a:p>
          </p:txBody>
        </p:sp>
        <p:grpSp>
          <p:nvGrpSpPr>
            <p:cNvPr id="10" name="Group 9"/>
            <p:cNvGrpSpPr/>
            <p:nvPr/>
          </p:nvGrpSpPr>
          <p:grpSpPr>
            <a:xfrm>
              <a:off x="9699819" y="-246083"/>
              <a:ext cx="1743075" cy="1512303"/>
              <a:chOff x="9699819" y="-246083"/>
              <a:chExt cx="1743075" cy="1512303"/>
            </a:xfrm>
          </p:grpSpPr>
          <p:sp>
            <p:nvSpPr>
              <p:cNvPr id="5" name="Chevron 4"/>
              <p:cNvSpPr/>
              <p:nvPr/>
            </p:nvSpPr>
            <p:spPr>
              <a:xfrm rot="16200000">
                <a:off x="10122521" y="-41259"/>
                <a:ext cx="897672" cy="1717286"/>
              </a:xfrm>
              <a:prstGeom prst="chevron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074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99819" y="-246083"/>
                <a:ext cx="1743075" cy="938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  <p:grpSp>
          <p:nvGrpSpPr>
            <p:cNvPr id="8" name="Group 7"/>
            <p:cNvGrpSpPr/>
            <p:nvPr/>
          </p:nvGrpSpPr>
          <p:grpSpPr>
            <a:xfrm>
              <a:off x="9740239" y="4392633"/>
              <a:ext cx="1743075" cy="1526220"/>
              <a:chOff x="9740239" y="4080405"/>
              <a:chExt cx="1743075" cy="1526220"/>
            </a:xfrm>
          </p:grpSpPr>
          <p:sp>
            <p:nvSpPr>
              <p:cNvPr id="9" name="Chevron 8"/>
              <p:cNvSpPr/>
              <p:nvPr/>
            </p:nvSpPr>
            <p:spPr>
              <a:xfrm rot="5400000">
                <a:off x="10150046" y="3670598"/>
                <a:ext cx="897672" cy="1717286"/>
              </a:xfrm>
              <a:prstGeom prst="chevron">
                <a:avLst/>
              </a:prstGeom>
            </p:spPr>
            <p:style>
              <a:lnRef idx="2">
                <a:schemeClr val="accent4">
                  <a:shade val="50000"/>
                </a:schemeClr>
              </a:lnRef>
              <a:fillRef idx="1">
                <a:schemeClr val="accent4"/>
              </a:fillRef>
              <a:effectRef idx="0">
                <a:schemeClr val="accent4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pic>
            <p:nvPicPr>
              <p:cNvPr id="3075" name="Picture 3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740239" y="4662062"/>
                <a:ext cx="1743075" cy="9445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</p:grpSp>
      </p:grpSp>
      <p:sp>
        <p:nvSpPr>
          <p:cNvPr id="13" name="Rectangle 12"/>
          <p:cNvSpPr/>
          <p:nvPr/>
        </p:nvSpPr>
        <p:spPr>
          <a:xfrm rot="16200000">
            <a:off x="-1642128" y="2463552"/>
            <a:ext cx="3902029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dirty="0" err="1"/>
              <a:t>C</a:t>
            </a:r>
            <a:r>
              <a:rPr lang="en-US" sz="2000" dirty="0" err="1" smtClean="0"/>
              <a:t>âu</a:t>
            </a:r>
            <a:r>
              <a:rPr lang="en-US" sz="2000" dirty="0" smtClean="0"/>
              <a:t> </a:t>
            </a:r>
            <a:r>
              <a:rPr lang="en-US" sz="2000" dirty="0"/>
              <a:t>3 </a:t>
            </a:r>
            <a:r>
              <a:rPr lang="en-US" sz="2000" dirty="0" err="1"/>
              <a:t>trong</a:t>
            </a:r>
            <a:r>
              <a:rPr lang="en-US" sz="2000" dirty="0"/>
              <a:t> </a:t>
            </a:r>
            <a:r>
              <a:rPr lang="en-US" sz="2000" dirty="0" err="1"/>
              <a:t>Bài</a:t>
            </a:r>
            <a:r>
              <a:rPr lang="en-US" sz="2000" dirty="0"/>
              <a:t> 14 </a:t>
            </a:r>
            <a:r>
              <a:rPr lang="en-US" sz="2000" dirty="0" smtClean="0"/>
              <a:t>VBT </a:t>
            </a:r>
            <a:r>
              <a:rPr lang="en-US" sz="2000" dirty="0" err="1" smtClean="0"/>
              <a:t>trang</a:t>
            </a:r>
            <a:r>
              <a:rPr lang="en-US" sz="2000" dirty="0" smtClean="0"/>
              <a:t> 43</a:t>
            </a:r>
            <a:endParaRPr lang="en-US" sz="2000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532" y="170438"/>
            <a:ext cx="354012" cy="360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60004029"/>
              </p:ext>
            </p:extLst>
          </p:nvPr>
        </p:nvGraphicFramePr>
        <p:xfrm>
          <a:off x="563142" y="942941"/>
          <a:ext cx="7370958" cy="512716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3685479"/>
                <a:gridCol w="3685479"/>
              </a:tblGrid>
              <a:tr h="880739">
                <a:tc>
                  <a:txBody>
                    <a:bodyPr/>
                    <a:lstStyle/>
                    <a:p>
                      <a:pPr algn="ctr"/>
                      <a:r>
                        <a:rPr lang="en-US" sz="2800" b="1" i="0" u="none" strike="noStrike" cap="none" dirty="0" err="1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Tên</a:t>
                      </a:r>
                      <a:r>
                        <a:rPr lang="en-US" sz="2800" b="1" i="0" u="none" strike="noStrike" cap="none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cử</a:t>
                      </a:r>
                      <a:r>
                        <a:rPr lang="en-US" sz="2800" b="1" i="0" u="none" strike="noStrike" cap="none" dirty="0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1" i="0" u="none" strike="noStrike" cap="none" dirty="0" err="1" smtClean="0">
                          <a:solidFill>
                            <a:sysClr val="windowText" lastClr="000000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động</a:t>
                      </a:r>
                      <a:endParaRPr lang="en-US" sz="2800" dirty="0">
                        <a:solidFill>
                          <a:sysClr val="windowText" lastClr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Tên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các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cơ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xương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khớp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thực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hiện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các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cử</a:t>
                      </a:r>
                      <a:r>
                        <a:rPr lang="en-US" sz="2800" spc="-30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</a:t>
                      </a:r>
                      <a:r>
                        <a:rPr lang="en-US" sz="2800" spc="-30" dirty="0" err="1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động</a:t>
                      </a:r>
                      <a:endParaRPr lang="en-US" sz="28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415474">
                <a:tc>
                  <a:txBody>
                    <a:bodyPr/>
                    <a:lstStyle/>
                    <a:p>
                      <a:pPr algn="l"/>
                      <a:r>
                        <a:rPr lang="en-US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Quay </a:t>
                      </a:r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cổ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cúi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đầu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hoặc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ngửa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mặt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lên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cơ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ở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cổ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đốt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sống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cổ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và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khớp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nối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đốt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sống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cổ</a:t>
                      </a:r>
                      <a:endParaRPr lang="en-US" sz="28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/>
                </a:tc>
              </a:tr>
              <a:tr h="97510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Giơ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lên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hạn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xuống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quay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cánh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endParaRPr lang="en-US" sz="2800" b="0" i="0" u="none" strike="noStrike" cap="none" dirty="0" smtClean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cơ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ở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vai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</a:t>
                      </a:r>
                    </a:p>
                    <a:p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xương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tay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và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khớp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vai</a:t>
                      </a:r>
                      <a:endParaRPr lang="en-US" sz="2800" b="0" i="0" u="none" strike="noStrike" cap="none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/>
                </a:tc>
              </a:tr>
              <a:tr h="1855843">
                <a:tc>
                  <a:txBody>
                    <a:bodyPr/>
                    <a:lstStyle/>
                    <a:p>
                      <a:pPr algn="l"/>
                      <a:r>
                        <a:rPr lang="en-US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Đi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lại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chạy</a:t>
                      </a:r>
                      <a:r>
                        <a:rPr lang="en-US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28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nhảy</a:t>
                      </a:r>
                      <a:endParaRPr lang="en-US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cơ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ở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chân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xương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chân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và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các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khớp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xương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như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khớp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háng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,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khớp</a:t>
                      </a:r>
                      <a:r>
                        <a:rPr lang="en-US" sz="2800" b="0" i="0" u="none" strike="noStrike" cap="none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 </a:t>
                      </a:r>
                      <a:r>
                        <a:rPr lang="en-US" sz="2800" b="0" i="0" u="none" strike="noStrike" cap="none" dirty="0" err="1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  <a:sym typeface="Arial"/>
                        </a:rPr>
                        <a:t>gối</a:t>
                      </a:r>
                      <a:endParaRPr lang="en-US" sz="2800" b="0" i="0" u="none" strike="noStrike" cap="none" dirty="0">
                        <a:solidFill>
                          <a:schemeClr val="dk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  <a:sym typeface="Arial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Horizontal Scroll 2"/>
          <p:cNvSpPr/>
          <p:nvPr/>
        </p:nvSpPr>
        <p:spPr>
          <a:xfrm>
            <a:off x="1862253" y="1630147"/>
            <a:ext cx="4583151" cy="2774585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solidFill>
                  <a:sysClr val="windowText" lastClr="000000"/>
                </a:solidFill>
              </a:rPr>
              <a:t>Đáp</a:t>
            </a:r>
            <a:r>
              <a:rPr lang="en-US" sz="6000" dirty="0" smtClean="0">
                <a:solidFill>
                  <a:sysClr val="windowText" lastClr="000000"/>
                </a:solidFill>
              </a:rPr>
              <a:t> </a:t>
            </a:r>
            <a:r>
              <a:rPr lang="en-US" sz="6000" dirty="0" err="1" smtClean="0">
                <a:solidFill>
                  <a:sysClr val="windowText" lastClr="000000"/>
                </a:solidFill>
              </a:rPr>
              <a:t>án</a:t>
            </a:r>
            <a:endParaRPr lang="en-US" sz="60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071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2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3" grpId="0" animBg="1"/>
      <p:bldP spid="3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9364" y="132965"/>
            <a:ext cx="3010831" cy="250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Flowchart: Delay 8"/>
          <p:cNvSpPr/>
          <p:nvPr/>
        </p:nvSpPr>
        <p:spPr>
          <a:xfrm>
            <a:off x="691375" y="234176"/>
            <a:ext cx="3523785" cy="2074127"/>
          </a:xfrm>
          <a:prstGeom prst="flowChartDelay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/>
              <a:t>Q</a:t>
            </a:r>
            <a:r>
              <a:rPr lang="en-US" sz="3200" dirty="0" smtClean="0"/>
              <a:t>uay </a:t>
            </a:r>
            <a:r>
              <a:rPr lang="en-US" sz="3200" dirty="0" err="1"/>
              <a:t>cổ</a:t>
            </a:r>
            <a:r>
              <a:rPr lang="en-US" sz="3200" dirty="0"/>
              <a:t>, </a:t>
            </a:r>
            <a:r>
              <a:rPr lang="en-US" sz="3200" dirty="0" err="1"/>
              <a:t>cúi</a:t>
            </a:r>
            <a:r>
              <a:rPr lang="en-US" sz="3200" dirty="0"/>
              <a:t> </a:t>
            </a:r>
            <a:r>
              <a:rPr lang="en-US" sz="3200" dirty="0" err="1"/>
              <a:t>đầu</a:t>
            </a:r>
            <a:r>
              <a:rPr lang="en-US" sz="3200" dirty="0"/>
              <a:t> </a:t>
            </a:r>
            <a:r>
              <a:rPr lang="en-US" sz="3200" dirty="0" err="1"/>
              <a:t>hoặc</a:t>
            </a:r>
            <a:r>
              <a:rPr lang="en-US" sz="3200" dirty="0"/>
              <a:t> </a:t>
            </a:r>
            <a:r>
              <a:rPr lang="en-US" sz="3200" dirty="0" err="1"/>
              <a:t>ngửa</a:t>
            </a:r>
            <a:r>
              <a:rPr lang="en-US" sz="3200" dirty="0"/>
              <a:t> </a:t>
            </a:r>
            <a:r>
              <a:rPr lang="en-US" sz="3200" dirty="0" err="1"/>
              <a:t>cổ</a:t>
            </a:r>
            <a:endParaRPr lang="en-US" sz="3200" dirty="0"/>
          </a:p>
        </p:txBody>
      </p:sp>
      <p:grpSp>
        <p:nvGrpSpPr>
          <p:cNvPr id="3" name="Group 2"/>
          <p:cNvGrpSpPr/>
          <p:nvPr/>
        </p:nvGrpSpPr>
        <p:grpSpPr>
          <a:xfrm>
            <a:off x="2258122" y="2364060"/>
            <a:ext cx="1405054" cy="1884556"/>
            <a:chOff x="2258122" y="2364060"/>
            <a:chExt cx="1405054" cy="1884556"/>
          </a:xfrm>
        </p:grpSpPr>
        <p:sp>
          <p:nvSpPr>
            <p:cNvPr id="10" name="Down Arrow 9"/>
            <p:cNvSpPr/>
            <p:nvPr/>
          </p:nvSpPr>
          <p:spPr>
            <a:xfrm>
              <a:off x="2258122" y="2364060"/>
              <a:ext cx="1405054" cy="1884556"/>
            </a:xfrm>
            <a:prstGeom prst="downArrow">
              <a:avLst/>
            </a:prstGeom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64781" y="2581272"/>
              <a:ext cx="79173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400" dirty="0" err="1" smtClean="0"/>
                <a:t>Là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nhờ</a:t>
              </a:r>
              <a:endParaRPr lang="en-US" sz="2400" dirty="0"/>
            </a:p>
          </p:txBody>
        </p:sp>
      </p:grpSp>
      <p:sp>
        <p:nvSpPr>
          <p:cNvPr id="12" name="Flowchart: Delay 11"/>
          <p:cNvSpPr/>
          <p:nvPr/>
        </p:nvSpPr>
        <p:spPr>
          <a:xfrm rot="10800000">
            <a:off x="1984917" y="4125950"/>
            <a:ext cx="3802562" cy="2520179"/>
          </a:xfrm>
          <a:prstGeom prst="flowChartDelay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2453267" y="4355756"/>
            <a:ext cx="337881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/>
              <a:t>C</a:t>
            </a:r>
            <a:r>
              <a:rPr lang="en-US" sz="3200" dirty="0" err="1" smtClean="0"/>
              <a:t>ơ</a:t>
            </a:r>
            <a:r>
              <a:rPr lang="en-US" sz="3200" dirty="0" smtClean="0"/>
              <a:t> </a:t>
            </a:r>
            <a:r>
              <a:rPr lang="en-US" sz="3200" dirty="0"/>
              <a:t>ở </a:t>
            </a:r>
            <a:r>
              <a:rPr lang="en-US" sz="3200" dirty="0" err="1"/>
              <a:t>cổ</a:t>
            </a:r>
            <a:r>
              <a:rPr lang="en-US" sz="3200" dirty="0"/>
              <a:t>,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đốt</a:t>
            </a:r>
            <a:r>
              <a:rPr lang="en-US" sz="3200" dirty="0"/>
              <a:t> </a:t>
            </a:r>
            <a:r>
              <a:rPr lang="en-US" sz="3200" dirty="0" err="1"/>
              <a:t>sống</a:t>
            </a:r>
            <a:r>
              <a:rPr lang="en-US" sz="3200" dirty="0"/>
              <a:t> </a:t>
            </a:r>
            <a:r>
              <a:rPr lang="en-US" sz="3200" dirty="0" err="1"/>
              <a:t>cổ</a:t>
            </a:r>
            <a:r>
              <a:rPr lang="en-US" sz="3200" dirty="0"/>
              <a:t> </a:t>
            </a:r>
            <a:r>
              <a:rPr lang="en-US" sz="3200" dirty="0" err="1"/>
              <a:t>và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khớp</a:t>
            </a:r>
            <a:r>
              <a:rPr lang="en-US" sz="3200" dirty="0"/>
              <a:t> </a:t>
            </a:r>
            <a:r>
              <a:rPr lang="en-US" sz="3200" dirty="0" err="1"/>
              <a:t>nối</a:t>
            </a:r>
            <a:r>
              <a:rPr lang="en-US" sz="3200" dirty="0"/>
              <a:t> </a:t>
            </a:r>
            <a:r>
              <a:rPr lang="en-US" sz="3200" dirty="0" err="1"/>
              <a:t>các</a:t>
            </a:r>
            <a:r>
              <a:rPr lang="en-US" sz="3200" dirty="0"/>
              <a:t> </a:t>
            </a:r>
            <a:r>
              <a:rPr lang="en-US" sz="3200" dirty="0" err="1"/>
              <a:t>đốt</a:t>
            </a:r>
            <a:r>
              <a:rPr lang="en-US" sz="3200" dirty="0"/>
              <a:t> </a:t>
            </a:r>
            <a:r>
              <a:rPr lang="en-US" sz="3200" dirty="0" err="1"/>
              <a:t>sống</a:t>
            </a:r>
            <a:r>
              <a:rPr lang="en-US" sz="3200" dirty="0"/>
              <a:t> </a:t>
            </a:r>
            <a:r>
              <a:rPr lang="en-US" sz="3200" dirty="0" err="1"/>
              <a:t>cổ</a:t>
            </a:r>
            <a:r>
              <a:rPr lang="en-US" dirty="0"/>
              <a:t>.</a:t>
            </a:r>
          </a:p>
        </p:txBody>
      </p:sp>
      <p:pic>
        <p:nvPicPr>
          <p:cNvPr id="4100" name="Picture 4" descr="Bài tập khởi động yoga cho người mới bắt đầu | SingleM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359" y="2628787"/>
            <a:ext cx="5715000" cy="3562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05138">
            <a:off x="4783623" y="695192"/>
            <a:ext cx="954609" cy="4432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40636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  <p:bldP spid="1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165" y="0"/>
            <a:ext cx="2688566" cy="3520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291" y="2921619"/>
            <a:ext cx="4937361" cy="35572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Rectangle 5"/>
          <p:cNvSpPr/>
          <p:nvPr/>
        </p:nvSpPr>
        <p:spPr>
          <a:xfrm>
            <a:off x="5839506" y="747777"/>
            <a:ext cx="4304369" cy="954107"/>
          </a:xfrm>
          <a:prstGeom prst="rect">
            <a:avLst/>
          </a:prstGeom>
          <a:ln/>
          <a:effectLst>
            <a:glow rad="228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 smtClean="0"/>
              <a:t>Giơ</a:t>
            </a:r>
            <a:r>
              <a:rPr lang="en-US" sz="2800" dirty="0" smtClean="0"/>
              <a:t> </a:t>
            </a:r>
            <a:r>
              <a:rPr lang="en-US" sz="2800" dirty="0" err="1"/>
              <a:t>tay</a:t>
            </a:r>
            <a:r>
              <a:rPr lang="en-US" sz="2800" dirty="0"/>
              <a:t> </a:t>
            </a:r>
            <a:r>
              <a:rPr lang="en-US" sz="2800" dirty="0" err="1"/>
              <a:t>lên</a:t>
            </a:r>
            <a:r>
              <a:rPr lang="en-US" sz="2800" dirty="0"/>
              <a:t>, </a:t>
            </a:r>
            <a:r>
              <a:rPr lang="en-US" sz="2800" dirty="0" err="1"/>
              <a:t>hạ</a:t>
            </a:r>
            <a:r>
              <a:rPr lang="en-US" sz="2800" dirty="0"/>
              <a:t> </a:t>
            </a:r>
            <a:r>
              <a:rPr lang="en-US" sz="2800" dirty="0" err="1"/>
              <a:t>tay</a:t>
            </a:r>
            <a:r>
              <a:rPr lang="en-US" sz="2800" dirty="0"/>
              <a:t> </a:t>
            </a:r>
            <a:r>
              <a:rPr lang="en-US" sz="2800" dirty="0" err="1"/>
              <a:t>xuống</a:t>
            </a:r>
            <a:r>
              <a:rPr lang="en-US" sz="2800" dirty="0"/>
              <a:t>, quay </a:t>
            </a:r>
            <a:r>
              <a:rPr lang="en-US" sz="2800" dirty="0" err="1"/>
              <a:t>cánh</a:t>
            </a:r>
            <a:r>
              <a:rPr lang="en-US" sz="2800" dirty="0"/>
              <a:t> </a:t>
            </a:r>
            <a:r>
              <a:rPr lang="en-US" sz="2800" dirty="0" err="1"/>
              <a:t>tay</a:t>
            </a:r>
            <a:r>
              <a:rPr lang="en-US" sz="2800" dirty="0"/>
              <a:t>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0549058" y="1091016"/>
            <a:ext cx="1642942" cy="4741074"/>
            <a:chOff x="10448691" y="1085465"/>
            <a:chExt cx="1776565" cy="3754164"/>
          </a:xfrm>
        </p:grpSpPr>
        <p:sp>
          <p:nvSpPr>
            <p:cNvPr id="5" name="Curved Left Arrow 4"/>
            <p:cNvSpPr/>
            <p:nvPr/>
          </p:nvSpPr>
          <p:spPr>
            <a:xfrm>
              <a:off x="10448691" y="1085465"/>
              <a:ext cx="1776565" cy="3754164"/>
            </a:xfrm>
            <a:prstGeom prst="curvedLeftArrow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 rot="19390706">
              <a:off x="10964333" y="4059880"/>
              <a:ext cx="92044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 smtClean="0"/>
                <a:t>nhờ</a:t>
              </a:r>
              <a:r>
                <a:rPr lang="en-US" sz="2800" dirty="0" smtClean="0"/>
                <a:t> </a:t>
              </a:r>
              <a:endParaRPr lang="en-US" sz="2800" dirty="0"/>
            </a:p>
          </p:txBody>
        </p:sp>
        <p:sp>
          <p:nvSpPr>
            <p:cNvPr id="9" name="Rectangle 8"/>
            <p:cNvSpPr/>
            <p:nvPr/>
          </p:nvSpPr>
          <p:spPr>
            <a:xfrm rot="1647307">
              <a:off x="11284067" y="1417221"/>
              <a:ext cx="51488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2800" dirty="0" err="1"/>
                <a:t>là</a:t>
              </a:r>
              <a:r>
                <a:rPr lang="en-US" dirty="0"/>
                <a:t> </a:t>
              </a:r>
            </a:p>
          </p:txBody>
        </p:sp>
      </p:grpSp>
      <p:sp>
        <p:nvSpPr>
          <p:cNvPr id="11" name="Rectangle 10"/>
          <p:cNvSpPr/>
          <p:nvPr/>
        </p:nvSpPr>
        <p:spPr>
          <a:xfrm>
            <a:off x="5932433" y="5034790"/>
            <a:ext cx="4479073" cy="954107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chemeClr val="tx1"/>
                </a:solidFill>
              </a:rPr>
              <a:t>các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cơ</a:t>
            </a:r>
            <a:r>
              <a:rPr lang="en-US" sz="2800" dirty="0">
                <a:solidFill>
                  <a:schemeClr val="tx1"/>
                </a:solidFill>
              </a:rPr>
              <a:t> ở </a:t>
            </a:r>
            <a:r>
              <a:rPr lang="en-US" sz="2800" dirty="0" err="1">
                <a:solidFill>
                  <a:schemeClr val="tx1"/>
                </a:solidFill>
              </a:rPr>
              <a:t>vai</a:t>
            </a:r>
            <a:r>
              <a:rPr lang="en-US" sz="2800" dirty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en-US" sz="2800" dirty="0" err="1">
                <a:solidFill>
                  <a:schemeClr val="tx1"/>
                </a:solidFill>
              </a:rPr>
              <a:t>xương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tay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và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khớp</a:t>
            </a:r>
            <a:r>
              <a:rPr lang="en-US" sz="2800" dirty="0">
                <a:solidFill>
                  <a:schemeClr val="tx1"/>
                </a:solidFill>
              </a:rPr>
              <a:t> </a:t>
            </a:r>
            <a:r>
              <a:rPr lang="en-US" sz="2800" dirty="0" err="1">
                <a:solidFill>
                  <a:schemeClr val="tx1"/>
                </a:solidFill>
              </a:rPr>
              <a:t>vai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3671" y="2217598"/>
            <a:ext cx="2696595" cy="2499059"/>
          </a:xfrm>
          <a:prstGeom prst="rect">
            <a:avLst/>
          </a:prstGeom>
        </p:spPr>
      </p:pic>
      <p:sp>
        <p:nvSpPr>
          <p:cNvPr id="13" name="Google Shape;974;p44"/>
          <p:cNvSpPr/>
          <p:nvPr/>
        </p:nvSpPr>
        <p:spPr>
          <a:xfrm rot="2316849">
            <a:off x="10692815" y="382811"/>
            <a:ext cx="1006552" cy="442496"/>
          </a:xfrm>
          <a:custGeom>
            <a:avLst/>
            <a:gdLst/>
            <a:ahLst/>
            <a:cxnLst/>
            <a:rect l="l" t="t" r="r" b="b"/>
            <a:pathLst>
              <a:path w="11705" h="5586" extrusionOk="0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ata 1"/>
          <p:cNvSpPr/>
          <p:nvPr/>
        </p:nvSpPr>
        <p:spPr>
          <a:xfrm rot="5400000">
            <a:off x="1714500" y="-1039850"/>
            <a:ext cx="3033134" cy="5112837"/>
          </a:xfrm>
          <a:prstGeom prst="flowChartInputOutput">
            <a:avLst/>
          </a:prstGeom>
          <a:ln>
            <a:solidFill>
              <a:srgbClr val="FFFF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72715" y="3830753"/>
            <a:ext cx="5133975" cy="3060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 rot="416279">
            <a:off x="1471050" y="1213477"/>
            <a:ext cx="3698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dirty="0" err="1"/>
              <a:t>Đ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lại</a:t>
            </a:r>
            <a:r>
              <a:rPr lang="en-US" sz="3600" dirty="0"/>
              <a:t>, </a:t>
            </a:r>
            <a:r>
              <a:rPr lang="en-US" sz="3600" dirty="0" err="1"/>
              <a:t>chạy</a:t>
            </a:r>
            <a:r>
              <a:rPr lang="en-US" sz="3600" dirty="0"/>
              <a:t> </a:t>
            </a:r>
            <a:r>
              <a:rPr lang="en-US" sz="3600" dirty="0" err="1"/>
              <a:t>nhảy</a:t>
            </a:r>
            <a:r>
              <a:rPr lang="en-US" sz="3600" dirty="0"/>
              <a:t> </a:t>
            </a:r>
          </a:p>
        </p:txBody>
      </p:sp>
      <p:sp>
        <p:nvSpPr>
          <p:cNvPr id="6" name="Rectangle 5"/>
          <p:cNvSpPr/>
          <p:nvPr/>
        </p:nvSpPr>
        <p:spPr>
          <a:xfrm rot="395332">
            <a:off x="811960" y="4489214"/>
            <a:ext cx="487778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/>
              <a:t>cơ</a:t>
            </a:r>
            <a:r>
              <a:rPr lang="en-US" sz="3600" dirty="0"/>
              <a:t> ở </a:t>
            </a:r>
            <a:r>
              <a:rPr lang="en-US" sz="3600" dirty="0" err="1"/>
              <a:t>chân</a:t>
            </a:r>
            <a:r>
              <a:rPr lang="en-US" sz="3600" dirty="0"/>
              <a:t>,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xương</a:t>
            </a:r>
            <a:r>
              <a:rPr lang="en-US" sz="3600" dirty="0"/>
              <a:t> </a:t>
            </a:r>
            <a:r>
              <a:rPr lang="en-US" sz="3600" dirty="0" err="1"/>
              <a:t>chân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khớp</a:t>
            </a:r>
            <a:r>
              <a:rPr lang="en-US" sz="3600" dirty="0"/>
              <a:t> </a:t>
            </a:r>
            <a:r>
              <a:rPr lang="en-US" sz="3600" dirty="0" err="1"/>
              <a:t>xương</a:t>
            </a:r>
            <a:endParaRPr lang="en-US" sz="3600" dirty="0"/>
          </a:p>
        </p:txBody>
      </p:sp>
      <p:grpSp>
        <p:nvGrpSpPr>
          <p:cNvPr id="9" name="Group 8"/>
          <p:cNvGrpSpPr/>
          <p:nvPr/>
        </p:nvGrpSpPr>
        <p:grpSpPr>
          <a:xfrm>
            <a:off x="2575926" y="2729823"/>
            <a:ext cx="1784196" cy="1396128"/>
            <a:chOff x="2575926" y="2729823"/>
            <a:chExt cx="1784196" cy="1396128"/>
          </a:xfrm>
        </p:grpSpPr>
        <p:cxnSp>
          <p:nvCxnSpPr>
            <p:cNvPr id="5" name="Straight Arrow Connector 4"/>
            <p:cNvCxnSpPr>
              <a:stCxn id="2" idx="5"/>
            </p:cNvCxnSpPr>
            <p:nvPr/>
          </p:nvCxnSpPr>
          <p:spPr>
            <a:xfrm>
              <a:off x="3231067" y="2729823"/>
              <a:ext cx="8635" cy="1396128"/>
            </a:xfrm>
            <a:prstGeom prst="straightConnector1">
              <a:avLst/>
            </a:prstGeom>
            <a:ln w="57150">
              <a:solidFill>
                <a:schemeClr val="accent5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" name="TextBox 6"/>
            <p:cNvSpPr txBox="1"/>
            <p:nvPr/>
          </p:nvSpPr>
          <p:spPr>
            <a:xfrm>
              <a:off x="2575926" y="3121673"/>
              <a:ext cx="70252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 smtClean="0"/>
                <a:t>Là</a:t>
              </a:r>
              <a:r>
                <a:rPr lang="en-US" sz="2800" dirty="0" smtClean="0"/>
                <a:t> </a:t>
              </a:r>
              <a:endParaRPr lang="en-US" sz="2800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256152" y="3132824"/>
              <a:ext cx="110397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 err="1"/>
                <a:t>n</a:t>
              </a:r>
              <a:r>
                <a:rPr lang="en-US" sz="2800" dirty="0" err="1" smtClean="0"/>
                <a:t>hờ</a:t>
              </a:r>
              <a:endParaRPr lang="en-US" sz="2800" dirty="0"/>
            </a:p>
          </p:txBody>
        </p:sp>
      </p:grp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00" y="359626"/>
            <a:ext cx="2081521" cy="3471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3891" y="2908242"/>
            <a:ext cx="3102245" cy="3792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2800" y="1114409"/>
            <a:ext cx="5252166" cy="4014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622625">
            <a:off x="30434" y="348671"/>
            <a:ext cx="821861" cy="417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1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639230" y="2120511"/>
            <a:ext cx="5876693" cy="45719"/>
          </a:xfr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79863" y="1043293"/>
            <a:ext cx="808463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b="1" dirty="0" err="1"/>
              <a:t>Nếu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/>
              <a:t>quan</a:t>
            </a:r>
            <a:r>
              <a:rPr lang="en-US" sz="3200" b="1" dirty="0"/>
              <a:t> </a:t>
            </a:r>
            <a:r>
              <a:rPr lang="en-US" sz="3200" b="1" dirty="0" err="1"/>
              <a:t>vận</a:t>
            </a:r>
            <a:r>
              <a:rPr lang="en-US" sz="3200" b="1" dirty="0"/>
              <a:t> </a:t>
            </a:r>
            <a:r>
              <a:rPr lang="en-US" sz="3200" b="1" dirty="0" err="1"/>
              <a:t>động</a:t>
            </a:r>
            <a:r>
              <a:rPr lang="en-US" sz="3200" b="1" dirty="0"/>
              <a:t> </a:t>
            </a:r>
            <a:r>
              <a:rPr lang="en-US" sz="3200" b="1" dirty="0" err="1"/>
              <a:t>ngừng</a:t>
            </a:r>
            <a:r>
              <a:rPr lang="en-US" sz="3200" b="1" dirty="0"/>
              <a:t> </a:t>
            </a:r>
            <a:r>
              <a:rPr lang="en-US" sz="3200" b="1" dirty="0" err="1"/>
              <a:t>hoạt</a:t>
            </a:r>
            <a:r>
              <a:rPr lang="en-US" sz="3200" b="1" dirty="0"/>
              <a:t> </a:t>
            </a:r>
            <a:r>
              <a:rPr lang="en-US" sz="3200" b="1" dirty="0" err="1"/>
              <a:t>động</a:t>
            </a:r>
            <a:r>
              <a:rPr lang="en-US" sz="3200" b="1" dirty="0"/>
              <a:t> </a:t>
            </a:r>
            <a:r>
              <a:rPr lang="en-US" sz="3200" b="1" dirty="0" err="1"/>
              <a:t>thì</a:t>
            </a:r>
            <a:r>
              <a:rPr lang="en-US" sz="3200" b="1" dirty="0"/>
              <a:t> </a:t>
            </a:r>
            <a:r>
              <a:rPr lang="en-US" sz="3200" b="1" dirty="0" err="1"/>
              <a:t>điều</a:t>
            </a:r>
            <a:r>
              <a:rPr lang="en-US" sz="3200" b="1" dirty="0"/>
              <a:t> </a:t>
            </a:r>
            <a:r>
              <a:rPr lang="en-US" sz="3200" b="1" dirty="0" err="1"/>
              <a:t>gì</a:t>
            </a:r>
            <a:r>
              <a:rPr lang="en-US" sz="3200" b="1" dirty="0"/>
              <a:t> </a:t>
            </a:r>
            <a:r>
              <a:rPr lang="en-US" sz="3200" b="1" dirty="0" err="1"/>
              <a:t>sẽ</a:t>
            </a:r>
            <a:r>
              <a:rPr lang="en-US" sz="3200" b="1" dirty="0"/>
              <a:t> </a:t>
            </a:r>
            <a:r>
              <a:rPr lang="en-US" sz="3200" b="1" dirty="0" err="1"/>
              <a:t>xảy</a:t>
            </a:r>
            <a:r>
              <a:rPr lang="en-US" sz="3200" b="1" dirty="0"/>
              <a:t> </a:t>
            </a:r>
            <a:r>
              <a:rPr lang="en-US" sz="3200" b="1" dirty="0" err="1"/>
              <a:t>ra</a:t>
            </a:r>
            <a:r>
              <a:rPr lang="en-US" sz="3200" b="1" dirty="0"/>
              <a:t> </a:t>
            </a:r>
            <a:r>
              <a:rPr lang="en-US" sz="3200" b="1" dirty="0" err="1"/>
              <a:t>với</a:t>
            </a:r>
            <a:r>
              <a:rPr lang="en-US" sz="3200" b="1" dirty="0"/>
              <a:t> </a:t>
            </a:r>
            <a:r>
              <a:rPr lang="en-US" sz="3200" b="1" dirty="0" err="1"/>
              <a:t>cơ</a:t>
            </a:r>
            <a:r>
              <a:rPr lang="en-US" sz="3200" b="1" dirty="0"/>
              <a:t> </a:t>
            </a:r>
            <a:r>
              <a:rPr lang="en-US" sz="3200" b="1" dirty="0" err="1" smtClean="0"/>
              <a:t>thể</a:t>
            </a:r>
            <a:r>
              <a:rPr lang="en-US" sz="3200" b="1" dirty="0" smtClean="0"/>
              <a:t>?</a:t>
            </a:r>
            <a:endParaRPr lang="en-US" sz="3200" b="1" dirty="0"/>
          </a:p>
        </p:txBody>
      </p:sp>
      <p:pic>
        <p:nvPicPr>
          <p:cNvPr id="2053" name="Picture 5" descr="Pin on Đứt dây chằng chéo trướ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7631" y="833557"/>
            <a:ext cx="2241938" cy="224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628181" y="3782678"/>
            <a:ext cx="5036633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/>
              <a:t>Nếu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quan</a:t>
            </a:r>
            <a:r>
              <a:rPr lang="en-US" sz="2800" dirty="0"/>
              <a:t> </a:t>
            </a:r>
            <a:r>
              <a:rPr lang="en-US" sz="2800" dirty="0" err="1"/>
              <a:t>vận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ngừng</a:t>
            </a:r>
            <a:r>
              <a:rPr lang="en-US" sz="2800" dirty="0"/>
              <a:t> </a:t>
            </a:r>
            <a:r>
              <a:rPr lang="en-US" sz="2800" dirty="0" err="1"/>
              <a:t>hoạt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thì</a:t>
            </a:r>
            <a:r>
              <a:rPr lang="en-US" sz="2800" dirty="0"/>
              <a:t> </a:t>
            </a:r>
            <a:r>
              <a:rPr lang="en-US" sz="2800" dirty="0" err="1"/>
              <a:t>cơ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không</a:t>
            </a:r>
            <a:r>
              <a:rPr lang="en-US" sz="2800" dirty="0"/>
              <a:t> </a:t>
            </a:r>
            <a:r>
              <a:rPr lang="en-US" sz="2800" dirty="0" err="1"/>
              <a:t>thể</a:t>
            </a:r>
            <a:r>
              <a:rPr lang="en-US" sz="2800" dirty="0"/>
              <a:t> </a:t>
            </a:r>
            <a:r>
              <a:rPr lang="en-US" sz="2800" dirty="0" err="1"/>
              <a:t>cử</a:t>
            </a:r>
            <a:r>
              <a:rPr lang="en-US" sz="2800" dirty="0"/>
              <a:t> </a:t>
            </a:r>
            <a:r>
              <a:rPr lang="en-US" sz="2800" dirty="0" err="1"/>
              <a:t>động</a:t>
            </a:r>
            <a:r>
              <a:rPr lang="en-US" sz="2800" dirty="0"/>
              <a:t> </a:t>
            </a:r>
            <a:r>
              <a:rPr lang="en-US" sz="2800" dirty="0" err="1"/>
              <a:t>được</a:t>
            </a:r>
            <a:endParaRPr lang="en-US" sz="2800" dirty="0"/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6986" y="2922189"/>
            <a:ext cx="3763263" cy="3732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Rounded Rectangle 9"/>
          <p:cNvSpPr/>
          <p:nvPr/>
        </p:nvSpPr>
        <p:spPr>
          <a:xfrm flipH="1">
            <a:off x="479497" y="3782678"/>
            <a:ext cx="102220" cy="138499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&quot;No&quot; Symbol 10"/>
          <p:cNvSpPr/>
          <p:nvPr/>
        </p:nvSpPr>
        <p:spPr>
          <a:xfrm>
            <a:off x="6445405" y="3325487"/>
            <a:ext cx="3334215" cy="2930347"/>
          </a:xfrm>
          <a:prstGeom prst="noSmoking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8032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4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5" grpId="0"/>
      <p:bldP spid="7" grpId="0" build="p"/>
      <p:bldP spid="10" grpId="0" animBg="1"/>
      <p:bldP spid="1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22"/>
          <p:cNvSpPr txBox="1">
            <a:spLocks noGrp="1"/>
          </p:cNvSpPr>
          <p:nvPr>
            <p:ph type="title"/>
          </p:nvPr>
        </p:nvSpPr>
        <p:spPr>
          <a:xfrm>
            <a:off x="1625832" y="1200033"/>
            <a:ext cx="3051675" cy="1230600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smtClean="0">
                <a:latin typeface="Rockwell Extra Bold" pitchFamily="18" charset="0"/>
              </a:rPr>
              <a:t>BÀI 14</a:t>
            </a:r>
            <a:endParaRPr sz="4000" dirty="0">
              <a:latin typeface="Rockwell Extra Bold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87641" y="2398172"/>
            <a:ext cx="6577442" cy="830997"/>
          </a:xfrm>
          <a:prstGeom prst="rect">
            <a:avLst/>
          </a:prstGeom>
          <a:ln>
            <a:prstDash val="sysDash"/>
          </a:ln>
          <a:effectLst>
            <a:glow rad="139700">
              <a:schemeClr val="accent1">
                <a:satMod val="175000"/>
                <a:alpha val="40000"/>
              </a:schemeClr>
            </a:glow>
            <a:reflection blurRad="6350" stA="50000" endA="300" endPos="55500" dist="101600" dir="5400000" sy="-100000" algn="bl" rotWithShape="0"/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4800" dirty="0">
                <a:latin typeface="Broadway" pitchFamily="82" charset="0"/>
              </a:rPr>
              <a:t>CƠ QUAN VẬN ĐỘNG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4687" y="588542"/>
            <a:ext cx="2607444" cy="2400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5897" y="3675185"/>
            <a:ext cx="1661745" cy="262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6396" y="3675185"/>
            <a:ext cx="1688123" cy="262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086" y="3675185"/>
            <a:ext cx="1483823" cy="2620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6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1954" y="1365672"/>
            <a:ext cx="666202" cy="5065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001931" y="3469743"/>
            <a:ext cx="226369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</a:t>
            </a:r>
            <a:r>
              <a:rPr lang="en-US" sz="2400" dirty="0" err="1" smtClean="0"/>
              <a:t>Tiết</a:t>
            </a:r>
            <a:r>
              <a:rPr lang="en-US" sz="2400" dirty="0" smtClean="0"/>
              <a:t> 2-</a:t>
            </a:r>
            <a:endParaRPr lang="en-US" sz="2400" dirty="0"/>
          </a:p>
        </p:txBody>
      </p:sp>
    </p:spTree>
  </p:cSld>
  <p:clrMapOvr>
    <a:masterClrMapping/>
  </p:clrMapOvr>
  <p:transition spd="slow">
    <p:strip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56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2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2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2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2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5" dur="2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8" dur="2000"/>
                                        <p:tgtEl>
                                          <p:spTgt spid="1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46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3" grpId="0"/>
      <p:bldP spid="3" grpId="0" uiExpand="1" build="p" animBg="1"/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5073" y="0"/>
            <a:ext cx="2743202" cy="2743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30" y="1951463"/>
            <a:ext cx="10917042" cy="34673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8404" y="23346"/>
            <a:ext cx="1908765" cy="1625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Google Shape;8965;p64"/>
          <p:cNvSpPr/>
          <p:nvPr/>
        </p:nvSpPr>
        <p:spPr>
          <a:xfrm>
            <a:off x="4593935" y="1081867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" name="Google Shape;8965;p64"/>
          <p:cNvSpPr/>
          <p:nvPr/>
        </p:nvSpPr>
        <p:spPr>
          <a:xfrm>
            <a:off x="7299959" y="1078349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" name="Google Shape;8965;p64"/>
          <p:cNvSpPr/>
          <p:nvPr/>
        </p:nvSpPr>
        <p:spPr>
          <a:xfrm>
            <a:off x="888022" y="5906628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8965;p64"/>
          <p:cNvSpPr/>
          <p:nvPr/>
        </p:nvSpPr>
        <p:spPr>
          <a:xfrm>
            <a:off x="7935584" y="5694754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" name="Google Shape;8965;p64"/>
          <p:cNvSpPr/>
          <p:nvPr/>
        </p:nvSpPr>
        <p:spPr>
          <a:xfrm>
            <a:off x="5249434" y="5673931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8965;p64"/>
          <p:cNvSpPr/>
          <p:nvPr/>
        </p:nvSpPr>
        <p:spPr>
          <a:xfrm>
            <a:off x="9173737" y="5905579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8965;p64"/>
          <p:cNvSpPr/>
          <p:nvPr/>
        </p:nvSpPr>
        <p:spPr>
          <a:xfrm>
            <a:off x="6464917" y="5920107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8965;p64"/>
          <p:cNvSpPr/>
          <p:nvPr/>
        </p:nvSpPr>
        <p:spPr>
          <a:xfrm>
            <a:off x="3695329" y="5906628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8965;p64"/>
          <p:cNvSpPr/>
          <p:nvPr/>
        </p:nvSpPr>
        <p:spPr>
          <a:xfrm>
            <a:off x="2584666" y="5673931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8965;p64"/>
          <p:cNvSpPr/>
          <p:nvPr/>
        </p:nvSpPr>
        <p:spPr>
          <a:xfrm>
            <a:off x="6119412" y="1332301"/>
            <a:ext cx="2141402" cy="78600"/>
          </a:xfrm>
          <a:prstGeom prst="rect">
            <a:avLst/>
          </a:prstGeom>
          <a:solidFill>
            <a:srgbClr val="7994A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1995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dir="d"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255833" y="668215"/>
            <a:ext cx="21075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dirty="0" smtClean="0">
                <a:solidFill>
                  <a:schemeClr val="bg1"/>
                </a:solidFill>
              </a:rPr>
              <a:t>03</a:t>
            </a:r>
            <a:endParaRPr lang="en-US" sz="7200" dirty="0">
              <a:solidFill>
                <a:schemeClr val="bg1"/>
              </a:solidFill>
            </a:endParaRPr>
          </a:p>
        </p:txBody>
      </p:sp>
      <p:sp>
        <p:nvSpPr>
          <p:cNvPr id="5" name="Flowchart: Alternate Process 4"/>
          <p:cNvSpPr/>
          <p:nvPr/>
        </p:nvSpPr>
        <p:spPr>
          <a:xfrm>
            <a:off x="7309623" y="2354339"/>
            <a:ext cx="3914078" cy="1683834"/>
          </a:xfrm>
          <a:prstGeom prst="flowChartAlternateProcess">
            <a:avLst/>
          </a:prstGeom>
          <a:ln>
            <a:solidFill>
              <a:schemeClr val="tx1"/>
            </a:solidFill>
            <a:prstDash val="sysDot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/>
              <a:t>Dặn</a:t>
            </a:r>
            <a:r>
              <a:rPr lang="en-US" sz="4800" dirty="0" smtClean="0"/>
              <a:t> </a:t>
            </a:r>
            <a:r>
              <a:rPr lang="en-US" sz="4800" dirty="0" err="1" smtClean="0"/>
              <a:t>dò</a:t>
            </a:r>
            <a:r>
              <a:rPr lang="en-US" sz="4800" dirty="0" smtClean="0"/>
              <a:t>, </a:t>
            </a:r>
            <a:r>
              <a:rPr lang="en-US" sz="4800" dirty="0" err="1" smtClean="0"/>
              <a:t>củng</a:t>
            </a:r>
            <a:r>
              <a:rPr lang="en-US" sz="4800" dirty="0" smtClean="0"/>
              <a:t> </a:t>
            </a:r>
            <a:r>
              <a:rPr lang="en-US" sz="4800" dirty="0" err="1" smtClean="0"/>
              <a:t>cố</a:t>
            </a:r>
            <a:endParaRPr lang="en-US" sz="48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06" y="1763691"/>
            <a:ext cx="5189460" cy="4068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476" y="204013"/>
            <a:ext cx="778998" cy="812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463041" y="3059084"/>
            <a:ext cx="30590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/>
              <a:t>Về</a:t>
            </a:r>
            <a:r>
              <a:rPr lang="en-US" sz="3200" dirty="0" smtClean="0"/>
              <a:t> </a:t>
            </a:r>
            <a:r>
              <a:rPr lang="en-US" sz="3200" dirty="0" err="1" smtClean="0"/>
              <a:t>nhà</a:t>
            </a:r>
            <a:r>
              <a:rPr lang="en-US" sz="3200" dirty="0" smtClean="0"/>
              <a:t> </a:t>
            </a:r>
            <a:r>
              <a:rPr lang="en-US" sz="3200" dirty="0" err="1" smtClean="0"/>
              <a:t>thực</a:t>
            </a:r>
            <a:r>
              <a:rPr lang="en-US" sz="3200" dirty="0" smtClean="0"/>
              <a:t> </a:t>
            </a:r>
            <a:r>
              <a:rPr lang="en-US" sz="3200" dirty="0" err="1" smtClean="0"/>
              <a:t>hiện</a:t>
            </a:r>
            <a:r>
              <a:rPr lang="en-US" sz="3200" dirty="0" smtClean="0"/>
              <a:t> </a:t>
            </a:r>
            <a:r>
              <a:rPr lang="en-US" sz="3200" dirty="0" err="1" smtClean="0"/>
              <a:t>theo</a:t>
            </a:r>
            <a:r>
              <a:rPr lang="en-US" sz="3200" dirty="0" smtClean="0"/>
              <a:t> </a:t>
            </a:r>
            <a:r>
              <a:rPr lang="en-US" sz="3200" dirty="0" err="1" smtClean="0"/>
              <a:t>nội</a:t>
            </a:r>
            <a:r>
              <a:rPr lang="en-US" sz="3200" dirty="0" smtClean="0"/>
              <a:t> dung </a:t>
            </a:r>
            <a:r>
              <a:rPr lang="en-US" sz="3200" dirty="0" err="1" smtClean="0"/>
              <a:t>bài</a:t>
            </a:r>
            <a:r>
              <a:rPr lang="en-US" sz="3200" dirty="0" smtClean="0"/>
              <a:t> </a:t>
            </a:r>
            <a:r>
              <a:rPr lang="en-US" sz="3200" dirty="0" err="1" smtClean="0"/>
              <a:t>học</a:t>
            </a:r>
            <a:r>
              <a:rPr lang="en-US" sz="3200" dirty="0" smtClean="0"/>
              <a:t>.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-39417" y="6488668"/>
            <a:ext cx="40681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ClrTx/>
              <a:buFontTx/>
              <a:buNone/>
            </a:pP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Bài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giảng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thiết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kế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bởi</a:t>
            </a:r>
            <a:r>
              <a:rPr lang="en-US" sz="1800" b="1" i="1" kern="1200" dirty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: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Trương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Thị</a:t>
            </a:r>
            <a:r>
              <a:rPr lang="en-US" sz="1800" b="1" i="1" kern="1200" dirty="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 </a:t>
            </a:r>
            <a:r>
              <a:rPr lang="en-US" sz="1800" b="1" i="1" kern="1200" dirty="0" err="1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+mn-ea"/>
              </a:rPr>
              <a:t>Xuân</a:t>
            </a:r>
            <a:endParaRPr lang="en-US" sz="1800" b="1" i="1" kern="1200" dirty="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81944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1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1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1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2776" y="804474"/>
            <a:ext cx="1127232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" sz="6600" b="1" dirty="0">
                <a:solidFill>
                  <a:schemeClr val="lt1"/>
                </a:solidFill>
              </a:rPr>
              <a:t>01</a:t>
            </a:r>
            <a:endParaRPr lang="en-US" sz="6600" b="1" dirty="0"/>
          </a:p>
        </p:txBody>
      </p:sp>
      <p:sp>
        <p:nvSpPr>
          <p:cNvPr id="3" name="Flowchart: Punched Tape 2"/>
          <p:cNvSpPr/>
          <p:nvPr/>
        </p:nvSpPr>
        <p:spPr>
          <a:xfrm>
            <a:off x="1820008" y="1912470"/>
            <a:ext cx="3833446" cy="1929769"/>
          </a:xfrm>
          <a:prstGeom prst="flowChartPunchedTape">
            <a:avLst/>
          </a:prstGeom>
          <a:ln w="57150">
            <a:prstDash val="lgDashDot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.VnArial" pitchFamily="34" charset="0"/>
              </a:rPr>
              <a:t>Khởi</a:t>
            </a:r>
            <a:r>
              <a:rPr lang="en-US" sz="6000" dirty="0" smtClean="0">
                <a:latin typeface=".VnArial" pitchFamily="34" charset="0"/>
              </a:rPr>
              <a:t> </a:t>
            </a:r>
            <a:r>
              <a:rPr lang="en-US" sz="6000" dirty="0" err="1" smtClean="0">
                <a:latin typeface=".VnArial" pitchFamily="34" charset="0"/>
              </a:rPr>
              <a:t>động</a:t>
            </a:r>
            <a:endParaRPr lang="en-US" sz="6000" dirty="0">
              <a:latin typeface=".VnArial" pitchFamily="34" charset="0"/>
            </a:endParaRPr>
          </a:p>
        </p:txBody>
      </p:sp>
      <p:pic>
        <p:nvPicPr>
          <p:cNvPr id="6" name="Taptheducbuoisang-XuanMai_kjrn (mp3cut.net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025025" y="367574"/>
            <a:ext cx="586620" cy="586620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453" y="5738130"/>
            <a:ext cx="8449042" cy="8182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3665" y="1874085"/>
            <a:ext cx="4246983" cy="36152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 dir="vert"/>
      </p:transition>
    </mc:Choice>
    <mc:Fallback xmlns="">
      <p:transition spd="slow">
        <p:checker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5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4"/>
          <p:cNvSpPr txBox="1">
            <a:spLocks noGrp="1"/>
          </p:cNvSpPr>
          <p:nvPr>
            <p:ph type="body" idx="4294967295"/>
          </p:nvPr>
        </p:nvSpPr>
        <p:spPr>
          <a:xfrm>
            <a:off x="7593981" y="3420529"/>
            <a:ext cx="3847170" cy="1438508"/>
          </a:xfrm>
          <a:prstGeom prst="rect">
            <a:avLst/>
          </a:prstGeom>
          <a:effectLst>
            <a:glow rad="101600">
              <a:schemeClr val="accent2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t" anchorCtr="0">
            <a:noAutofit/>
          </a:bodyPr>
          <a:lstStyle/>
          <a:p>
            <a:pPr marL="107950" lvl="0" indent="0" algn="ctr">
              <a:lnSpc>
                <a:spcPct val="200000"/>
              </a:lnSpc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vi-VN" sz="3600" dirty="0" smtClean="0">
                <a:latin typeface="Times New Roman" pitchFamily="18" charset="0"/>
                <a:cs typeface="Times New Roman" pitchFamily="18" charset="0"/>
              </a:rPr>
              <a:t>ộ </a:t>
            </a:r>
            <a:r>
              <a:rPr lang="vi-VN" sz="3600" dirty="0">
                <a:latin typeface="Times New Roman" pitchFamily="18" charset="0"/>
                <a:cs typeface="Times New Roman" pitchFamily="18" charset="0"/>
              </a:rPr>
              <a:t>phận tay, chân </a:t>
            </a:r>
            <a:endParaRPr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58850" y="1127602"/>
            <a:ext cx="3156673" cy="2308324"/>
          </a:xfrm>
          <a:prstGeom prst="rect">
            <a:avLst/>
          </a:prstGeom>
          <a:ln>
            <a:solidFill>
              <a:schemeClr val="accent3">
                <a:lumMod val="50000"/>
              </a:schemeClr>
            </a:solidFill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>
                <a:solidFill>
                  <a:schemeClr val="tx1"/>
                </a:solidFill>
              </a:rPr>
              <a:t>Bộ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phận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nào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của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cơ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thể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giúp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em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tập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thể</a:t>
            </a:r>
            <a:r>
              <a:rPr lang="en-US" sz="3600" dirty="0">
                <a:solidFill>
                  <a:schemeClr val="tx1"/>
                </a:solidFill>
              </a:rPr>
              <a:t> </a:t>
            </a:r>
            <a:r>
              <a:rPr lang="en-US" sz="3600" dirty="0" err="1">
                <a:solidFill>
                  <a:schemeClr val="tx1"/>
                </a:solidFill>
              </a:rPr>
              <a:t>dục</a:t>
            </a:r>
            <a:r>
              <a:rPr lang="en-US" sz="3600" dirty="0">
                <a:solidFill>
                  <a:schemeClr val="tx1"/>
                </a:solidFill>
              </a:rPr>
              <a:t>?</a:t>
            </a:r>
          </a:p>
        </p:txBody>
      </p:sp>
      <p:cxnSp>
        <p:nvCxnSpPr>
          <p:cNvPr id="5" name="Elbow Connector 4"/>
          <p:cNvCxnSpPr/>
          <p:nvPr/>
        </p:nvCxnSpPr>
        <p:spPr>
          <a:xfrm>
            <a:off x="4527392" y="2210619"/>
            <a:ext cx="2877012" cy="1895708"/>
          </a:xfrm>
          <a:prstGeom prst="bentConnector3">
            <a:avLst>
              <a:gd name="adj1" fmla="val 40697"/>
            </a:avLst>
          </a:prstGeom>
          <a:ln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7" name="AutoShape 2" descr="Câu hỏi suy nghĩ đơn giản dấu chấm hỏi | Công cụ đồ họa AI Tải xuống miễn  phí - Pikbes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8" name="AutoShape 4" descr="Câu hỏi suy nghĩ đơn giản dấu chấm hỏi | Công cụ đồ họa AI Tải xuống miễn  phí - Pikbes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6593" y="620278"/>
            <a:ext cx="2540873" cy="25408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868" y="645258"/>
            <a:ext cx="2562735" cy="2617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1842" y="4195535"/>
            <a:ext cx="2990265" cy="2018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4195535"/>
            <a:ext cx="3063410" cy="2523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Sun 24"/>
          <p:cNvSpPr/>
          <p:nvPr/>
        </p:nvSpPr>
        <p:spPr>
          <a:xfrm>
            <a:off x="155574" y="56354"/>
            <a:ext cx="1193723" cy="1177808"/>
          </a:xfrm>
          <a:prstGeom prst="sun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dirty="0" smtClean="0"/>
              <a:t>?</a:t>
            </a:r>
            <a:endParaRPr lang="en-US" sz="4000" b="1" dirty="0"/>
          </a:p>
        </p:txBody>
      </p:sp>
    </p:spTree>
  </p:cSld>
  <p:clrMapOvr>
    <a:masterClrMapping/>
  </p:clrMapOvr>
  <p:transition spd="slow">
    <p:cover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43200000">
                                      <p:cBhvr>
                                        <p:cTn id="6" dur="5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25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7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41" dur="5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1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4" dur="2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7" grpId="0" uiExpand="1" build="p" animBg="1"/>
      <p:bldP spid="3" grpId="0" uiExpand="1" build="p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5"/>
          <p:cNvSpPr txBox="1">
            <a:spLocks noGrp="1"/>
          </p:cNvSpPr>
          <p:nvPr>
            <p:ph type="title"/>
          </p:nvPr>
        </p:nvSpPr>
        <p:spPr>
          <a:xfrm>
            <a:off x="4231297" y="0"/>
            <a:ext cx="3674917" cy="3479180"/>
          </a:xfrm>
          <a:prstGeom prst="rect">
            <a:avLst/>
          </a:prstGeom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0" dirty="0" smtClean="0">
                <a:solidFill>
                  <a:schemeClr val="lt1"/>
                </a:solidFill>
              </a:rPr>
              <a:t>02</a:t>
            </a:r>
            <a:endParaRPr sz="10000" dirty="0">
              <a:solidFill>
                <a:schemeClr val="lt1"/>
              </a:solidFill>
            </a:endParaRPr>
          </a:p>
        </p:txBody>
      </p:sp>
      <p:sp>
        <p:nvSpPr>
          <p:cNvPr id="283" name="Google Shape;283;p25"/>
          <p:cNvSpPr txBox="1">
            <a:spLocks noGrp="1"/>
          </p:cNvSpPr>
          <p:nvPr>
            <p:ph type="subTitle" idx="1"/>
          </p:nvPr>
        </p:nvSpPr>
        <p:spPr>
          <a:xfrm>
            <a:off x="3947529" y="4304371"/>
            <a:ext cx="4516245" cy="1315844"/>
          </a:xfrm>
          <a:prstGeom prst="rect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prstDash val="lgDashDotDot"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0000" dist="20000" dir="5400000" rotWithShape="0">
              <a:srgbClr val="000000">
                <a:alpha val="38000"/>
              </a:srgb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spcFirstLastPara="1" wrap="square" lIns="121900" tIns="121900" rIns="121900" bIns="12190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2100"/>
              </a:spcAft>
              <a:buNone/>
            </a:pPr>
            <a:r>
              <a:rPr lang="en" sz="6600" dirty="0" smtClean="0"/>
              <a:t>Khám phá</a:t>
            </a:r>
            <a:endParaRPr sz="6600" dirty="0"/>
          </a:p>
        </p:txBody>
      </p:sp>
      <p:pic>
        <p:nvPicPr>
          <p:cNvPr id="2050" name="Picture 2" descr="Cơ bắp tay bị co giật - Nguyên nhân và cách phòng ngừ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599" y="1873387"/>
            <a:ext cx="3412817" cy="3668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í quyết nuôi dạy trẻ thông minh: Để trẻ khám phá thế giới | Vinme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21624" y="591004"/>
            <a:ext cx="3643274" cy="32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5941" y="3888990"/>
            <a:ext cx="2430965" cy="29244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7" dur="2000"/>
                                        <p:tgtEl>
                                          <p:spTgt spid="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8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8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2" grpId="0"/>
      <p:bldP spid="283" grpId="0" uiExpand="1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-1" y="593367"/>
            <a:ext cx="11898351" cy="763500"/>
          </a:xfrm>
        </p:spPr>
        <p:txBody>
          <a:bodyPr/>
          <a:lstStyle/>
          <a:p>
            <a:r>
              <a:rPr lang="en-US" b="1" dirty="0" err="1">
                <a:latin typeface="+mj-lt"/>
              </a:rPr>
              <a:t>Các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bộ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phận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chính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của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cơ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quan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vận</a:t>
            </a:r>
            <a:r>
              <a:rPr lang="en-US" b="1" dirty="0">
                <a:latin typeface="+mj-lt"/>
              </a:rPr>
              <a:t> </a:t>
            </a:r>
            <a:r>
              <a:rPr lang="en-US" b="1" dirty="0" err="1">
                <a:latin typeface="+mj-lt"/>
              </a:rPr>
              <a:t>động</a:t>
            </a:r>
            <a:r>
              <a:rPr lang="en-US" b="1" dirty="0">
                <a:latin typeface="+mj-lt"/>
              </a:rPr>
              <a:t>.</a:t>
            </a: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4262">
            <a:off x="1157695" y="3835266"/>
            <a:ext cx="1156506" cy="1218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6288003" y="1538870"/>
            <a:ext cx="5476525" cy="5319130"/>
            <a:chOff x="6288003" y="1538870"/>
            <a:chExt cx="5476525" cy="5319130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288003" y="1538870"/>
              <a:ext cx="5476525" cy="5319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307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201102" y="1984919"/>
              <a:ext cx="1083932" cy="112353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0" name="Chord 9"/>
          <p:cNvSpPr/>
          <p:nvPr/>
        </p:nvSpPr>
        <p:spPr>
          <a:xfrm rot="9483651">
            <a:off x="1658669" y="2459007"/>
            <a:ext cx="4215101" cy="3970704"/>
          </a:xfrm>
          <a:prstGeom prst="chord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 rot="20580128">
            <a:off x="2985319" y="2753882"/>
            <a:ext cx="294871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Chỉ</a:t>
            </a:r>
            <a:r>
              <a:rPr lang="en-US" sz="3600" dirty="0" smtClean="0"/>
              <a:t> </a:t>
            </a:r>
            <a:r>
              <a:rPr lang="en-US" sz="3600" dirty="0" err="1" smtClean="0"/>
              <a:t>và</a:t>
            </a:r>
            <a:r>
              <a:rPr lang="en-US" sz="3600" dirty="0" smtClean="0"/>
              <a:t> </a:t>
            </a:r>
            <a:r>
              <a:rPr lang="en-US" sz="3600" dirty="0" err="1" smtClean="0"/>
              <a:t>nói</a:t>
            </a:r>
            <a:r>
              <a:rPr lang="en-US" sz="3600" dirty="0" smtClean="0"/>
              <a:t> </a:t>
            </a:r>
            <a:r>
              <a:rPr lang="en-US" sz="3600" dirty="0" err="1" smtClean="0"/>
              <a:t>tên</a:t>
            </a:r>
            <a:r>
              <a:rPr lang="en-US" sz="3600" dirty="0" smtClean="0"/>
              <a:t> </a:t>
            </a:r>
            <a:r>
              <a:rPr lang="en-US" sz="3600" dirty="0" err="1" smtClean="0"/>
              <a:t>một</a:t>
            </a:r>
            <a:r>
              <a:rPr lang="en-US" sz="3600" dirty="0" smtClean="0"/>
              <a:t> </a:t>
            </a:r>
            <a:r>
              <a:rPr lang="en-US" sz="3600" dirty="0" err="1" smtClean="0"/>
              <a:t>số</a:t>
            </a:r>
            <a:r>
              <a:rPr lang="en-US" sz="3600" dirty="0" smtClean="0"/>
              <a:t> </a:t>
            </a:r>
            <a:r>
              <a:rPr lang="en-US" sz="3600" dirty="0" err="1" smtClean="0"/>
              <a:t>hệ</a:t>
            </a:r>
            <a:r>
              <a:rPr lang="en-US" sz="3600" dirty="0" smtClean="0"/>
              <a:t> </a:t>
            </a:r>
            <a:r>
              <a:rPr lang="en-US" sz="3600" dirty="0" err="1" smtClean="0"/>
              <a:t>cơ</a:t>
            </a:r>
            <a:r>
              <a:rPr lang="en-US" sz="3600" dirty="0" smtClean="0"/>
              <a:t> </a:t>
            </a:r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 smtClean="0"/>
              <a:t>các</a:t>
            </a:r>
            <a:r>
              <a:rPr lang="en-US" sz="3600" dirty="0" smtClean="0"/>
              <a:t> </a:t>
            </a:r>
            <a:r>
              <a:rPr lang="en-US" sz="3600" dirty="0" err="1" smtClean="0"/>
              <a:t>hình</a:t>
            </a:r>
            <a:r>
              <a:rPr lang="en-US" sz="3600" dirty="0" smtClean="0"/>
              <a:t> </a:t>
            </a:r>
            <a:r>
              <a:rPr lang="en-US" sz="3600" dirty="0" err="1" smtClean="0"/>
              <a:t>dưới</a:t>
            </a:r>
            <a:r>
              <a:rPr lang="en-US" sz="3600" dirty="0" smtClean="0"/>
              <a:t> </a:t>
            </a:r>
            <a:r>
              <a:rPr lang="en-US" sz="3600" dirty="0" err="1" smtClean="0"/>
              <a:t>đây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82173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3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1" name="Google Shape;631;p38"/>
          <p:cNvGrpSpPr/>
          <p:nvPr/>
        </p:nvGrpSpPr>
        <p:grpSpPr>
          <a:xfrm>
            <a:off x="7022807" y="941358"/>
            <a:ext cx="4670652" cy="3905411"/>
            <a:chOff x="1295330" y="1868507"/>
            <a:chExt cx="4365503" cy="3647530"/>
          </a:xfrm>
        </p:grpSpPr>
        <p:grpSp>
          <p:nvGrpSpPr>
            <p:cNvPr id="632" name="Google Shape;632;p38"/>
            <p:cNvGrpSpPr/>
            <p:nvPr/>
          </p:nvGrpSpPr>
          <p:grpSpPr>
            <a:xfrm>
              <a:off x="1295330" y="1868507"/>
              <a:ext cx="4365503" cy="3647530"/>
              <a:chOff x="6679223" y="1947864"/>
              <a:chExt cx="3956410" cy="3325308"/>
            </a:xfrm>
          </p:grpSpPr>
          <p:grpSp>
            <p:nvGrpSpPr>
              <p:cNvPr id="633" name="Google Shape;633;p38"/>
              <p:cNvGrpSpPr/>
              <p:nvPr/>
            </p:nvGrpSpPr>
            <p:grpSpPr>
              <a:xfrm>
                <a:off x="7996402" y="4725653"/>
                <a:ext cx="1328920" cy="547519"/>
                <a:chOff x="7059929" y="5060917"/>
                <a:chExt cx="1328920" cy="547519"/>
              </a:xfrm>
            </p:grpSpPr>
            <p:sp>
              <p:nvSpPr>
                <p:cNvPr id="634" name="Google Shape;634;p38"/>
                <p:cNvSpPr/>
                <p:nvPr/>
              </p:nvSpPr>
              <p:spPr>
                <a:xfrm rot="10800000">
                  <a:off x="7059929" y="5578436"/>
                  <a:ext cx="1322100" cy="30000"/>
                </a:xfrm>
                <a:prstGeom prst="trapezoid">
                  <a:avLst>
                    <a:gd name="adj" fmla="val 142327"/>
                  </a:avLst>
                </a:prstGeom>
                <a:solidFill>
                  <a:srgbClr val="707887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5" name="Google Shape;635;p38"/>
                <p:cNvSpPr/>
                <p:nvPr/>
              </p:nvSpPr>
              <p:spPr>
                <a:xfrm>
                  <a:off x="7187465" y="5060917"/>
                  <a:ext cx="1067100" cy="428400"/>
                </a:xfrm>
                <a:prstGeom prst="trapezoid">
                  <a:avLst>
                    <a:gd name="adj" fmla="val 15083"/>
                  </a:avLst>
                </a:prstGeom>
                <a:solidFill>
                  <a:srgbClr val="D8D8D8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6" name="Google Shape;636;p38"/>
                <p:cNvSpPr/>
                <p:nvPr/>
              </p:nvSpPr>
              <p:spPr>
                <a:xfrm>
                  <a:off x="7066749" y="5488243"/>
                  <a:ext cx="1322100" cy="93600"/>
                </a:xfrm>
                <a:prstGeom prst="trapezoid">
                  <a:avLst>
                    <a:gd name="adj" fmla="val 142327"/>
                  </a:avLst>
                </a:prstGeom>
                <a:solidFill>
                  <a:srgbClr val="FFFFFF"/>
                </a:solidFill>
                <a:ln>
                  <a:noFill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  <p:grpSp>
            <p:nvGrpSpPr>
              <p:cNvPr id="637" name="Google Shape;637;p38"/>
              <p:cNvGrpSpPr/>
              <p:nvPr/>
            </p:nvGrpSpPr>
            <p:grpSpPr>
              <a:xfrm>
                <a:off x="6679223" y="1947864"/>
                <a:ext cx="3956410" cy="2777787"/>
                <a:chOff x="5742750" y="2283128"/>
                <a:chExt cx="3956410" cy="2777787"/>
              </a:xfrm>
            </p:grpSpPr>
            <p:sp>
              <p:nvSpPr>
                <p:cNvPr id="638" name="Google Shape;638;p38"/>
                <p:cNvSpPr/>
                <p:nvPr/>
              </p:nvSpPr>
              <p:spPr>
                <a:xfrm>
                  <a:off x="5742760" y="2283128"/>
                  <a:ext cx="3956400" cy="2777700"/>
                </a:xfrm>
                <a:prstGeom prst="roundRect">
                  <a:avLst>
                    <a:gd name="adj" fmla="val 3377"/>
                  </a:avLst>
                </a:prstGeom>
                <a:solidFill>
                  <a:srgbClr val="262626"/>
                </a:solidFill>
                <a:ln w="12700" cap="flat" cmpd="sng">
                  <a:solidFill>
                    <a:srgbClr val="39353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  <a:effectLst>
                  <a:outerShdw blurRad="63500" sx="102000" sy="102000" algn="ctr" rotWithShape="0">
                    <a:srgbClr val="000000">
                      <a:alpha val="4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39" name="Google Shape;639;p38"/>
                <p:cNvSpPr/>
                <p:nvPr/>
              </p:nvSpPr>
              <p:spPr>
                <a:xfrm rot="10800000">
                  <a:off x="5742750" y="4752515"/>
                  <a:ext cx="3956400" cy="308400"/>
                </a:xfrm>
                <a:prstGeom prst="round2SameRect">
                  <a:avLst>
                    <a:gd name="adj1" fmla="val 19571"/>
                    <a:gd name="adj2" fmla="val 0"/>
                  </a:avLst>
                </a:prstGeom>
                <a:solidFill>
                  <a:srgbClr val="FFFFFF"/>
                </a:solidFill>
                <a:ln w="12700" cap="flat" cmpd="sng">
                  <a:solidFill>
                    <a:srgbClr val="C6CFD6"/>
                  </a:solidFill>
                  <a:prstDash val="solid"/>
                  <a:miter lim="800000"/>
                  <a:headEnd type="none" w="sm" len="sm"/>
                  <a:tailEnd type="none" w="sm" len="sm"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40" name="Google Shape;640;p38"/>
            <p:cNvSpPr/>
            <p:nvPr/>
          </p:nvSpPr>
          <p:spPr>
            <a:xfrm>
              <a:off x="3370018" y="1929853"/>
              <a:ext cx="108000" cy="108000"/>
            </a:xfrm>
            <a:prstGeom prst="ellipse">
              <a:avLst/>
            </a:prstGeom>
            <a:solidFill>
              <a:srgbClr val="000000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7339565" y="1784838"/>
            <a:ext cx="4053294" cy="1323439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Thảo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luận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nhóm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đôi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6331"/>
            <a:ext cx="5720576" cy="62116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ectangle 7"/>
          <p:cNvSpPr/>
          <p:nvPr/>
        </p:nvSpPr>
        <p:spPr>
          <a:xfrm>
            <a:off x="6296269" y="5914715"/>
            <a:ext cx="5352586" cy="646331"/>
          </a:xfrm>
          <a:prstGeom prst="rect">
            <a:avLst/>
          </a:prstGeom>
          <a:ln w="19050">
            <a:solidFill>
              <a:srgbClr val="FF7C80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đây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-1" y="0"/>
            <a:ext cx="5809786" cy="646331"/>
          </a:xfrm>
          <a:prstGeom prst="rect">
            <a:avLst/>
          </a:prstGeom>
          <a:ln w="19050">
            <a:solidFill>
              <a:srgbClr val="FF7C80"/>
            </a:solidFill>
            <a:prstDash val="dash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/>
              <a:t>Chỉ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nói</a:t>
            </a:r>
            <a:r>
              <a:rPr lang="en-US" sz="3600" dirty="0"/>
              <a:t> </a:t>
            </a:r>
            <a:r>
              <a:rPr lang="en-US" sz="3600" dirty="0" err="1"/>
              <a:t>tên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hệ</a:t>
            </a:r>
            <a:r>
              <a:rPr lang="en-US" sz="3600" dirty="0"/>
              <a:t> </a:t>
            </a:r>
            <a:r>
              <a:rPr lang="en-US" sz="3600" dirty="0" err="1"/>
              <a:t>cơ</a:t>
            </a:r>
            <a:r>
              <a:rPr lang="en-US" sz="3600" dirty="0"/>
              <a:t> </a:t>
            </a: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9555" y="1499259"/>
            <a:ext cx="4121150" cy="423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 pattern="rectangle" dir="ou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8" name="Google Shape;648;p39"/>
          <p:cNvGrpSpPr/>
          <p:nvPr/>
        </p:nvGrpSpPr>
        <p:grpSpPr>
          <a:xfrm>
            <a:off x="248108" y="837724"/>
            <a:ext cx="5523080" cy="2833275"/>
            <a:chOff x="3289100" y="2648488"/>
            <a:chExt cx="5622600" cy="2876421"/>
          </a:xfrm>
        </p:grpSpPr>
        <p:grpSp>
          <p:nvGrpSpPr>
            <p:cNvPr id="649" name="Google Shape;649;p39"/>
            <p:cNvGrpSpPr/>
            <p:nvPr/>
          </p:nvGrpSpPr>
          <p:grpSpPr>
            <a:xfrm>
              <a:off x="3289100" y="2648488"/>
              <a:ext cx="5622600" cy="2876421"/>
              <a:chOff x="1059475" y="2296088"/>
              <a:chExt cx="5622600" cy="2876421"/>
            </a:xfrm>
          </p:grpSpPr>
          <p:sp>
            <p:nvSpPr>
              <p:cNvPr id="650" name="Google Shape;650;p39"/>
              <p:cNvSpPr/>
              <p:nvPr/>
            </p:nvSpPr>
            <p:spPr>
              <a:xfrm>
                <a:off x="1709623" y="2296088"/>
                <a:ext cx="4319700" cy="2813400"/>
              </a:xfrm>
              <a:prstGeom prst="roundRect">
                <a:avLst>
                  <a:gd name="adj" fmla="val 4487"/>
                </a:avLst>
              </a:prstGeom>
              <a:solidFill>
                <a:srgbClr val="262626"/>
              </a:solidFill>
              <a:ln w="38100" cap="flat" cmpd="sng">
                <a:solidFill>
                  <a:srgbClr val="BFBFBF"/>
                </a:solidFill>
                <a:prstDash val="solid"/>
                <a:miter lim="800000"/>
                <a:headEnd type="none" w="sm" len="sm"/>
                <a:tailEnd type="none" w="sm" len="sm"/>
              </a:ln>
              <a:effectLst>
                <a:outerShdw blurRad="57150" dist="19050" dir="5400000" algn="bl" rotWithShape="0">
                  <a:srgbClr val="000000">
                    <a:alpha val="50000"/>
                  </a:srgbClr>
                </a:outerShdw>
              </a:effectLst>
            </p:spPr>
            <p:txBody>
              <a:bodyPr spcFirstLastPara="1" wrap="square" lIns="121900" tIns="60925" rIns="121900" bIns="60925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2400">
                  <a:solidFill>
                    <a:srgbClr val="FFFFFF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grpSp>
            <p:nvGrpSpPr>
              <p:cNvPr id="651" name="Google Shape;651;p39"/>
              <p:cNvGrpSpPr/>
              <p:nvPr/>
            </p:nvGrpSpPr>
            <p:grpSpPr>
              <a:xfrm>
                <a:off x="1059475" y="5078309"/>
                <a:ext cx="5622600" cy="94200"/>
                <a:chOff x="1059475" y="5076025"/>
                <a:chExt cx="5622600" cy="188400"/>
              </a:xfrm>
            </p:grpSpPr>
            <p:sp>
              <p:nvSpPr>
                <p:cNvPr id="652" name="Google Shape;652;p39"/>
                <p:cNvSpPr/>
                <p:nvPr/>
              </p:nvSpPr>
              <p:spPr>
                <a:xfrm>
                  <a:off x="1059475" y="5076025"/>
                  <a:ext cx="5622600" cy="188400"/>
                </a:xfrm>
                <a:prstGeom prst="roundRect">
                  <a:avLst>
                    <a:gd name="adj" fmla="val 35520"/>
                  </a:avLst>
                </a:prstGeom>
                <a:solidFill>
                  <a:srgbClr val="BFBFBF"/>
                </a:solidFill>
                <a:ln>
                  <a:noFill/>
                </a:ln>
                <a:effectLst>
                  <a:outerShdw blurRad="57150" dist="19050" dir="5400000" algn="bl" rotWithShape="0">
                    <a:srgbClr val="000000">
                      <a:alpha val="50000"/>
                    </a:srgbClr>
                  </a:outerShdw>
                </a:effectLst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  <p:sp>
              <p:nvSpPr>
                <p:cNvPr id="653" name="Google Shape;653;p39"/>
                <p:cNvSpPr/>
                <p:nvPr/>
              </p:nvSpPr>
              <p:spPr>
                <a:xfrm>
                  <a:off x="3354359" y="5081221"/>
                  <a:ext cx="1030351" cy="131148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030351" h="131148" extrusionOk="0">
                      <a:moveTo>
                        <a:pt x="0" y="0"/>
                      </a:moveTo>
                      <a:lnTo>
                        <a:pt x="1030351" y="0"/>
                      </a:lnTo>
                      <a:lnTo>
                        <a:pt x="995408" y="51827"/>
                      </a:lnTo>
                      <a:cubicBezTo>
                        <a:pt x="946399" y="100836"/>
                        <a:pt x="878694" y="131148"/>
                        <a:pt x="803909" y="131148"/>
                      </a:cubicBezTo>
                      <a:lnTo>
                        <a:pt x="226441" y="131148"/>
                      </a:lnTo>
                      <a:cubicBezTo>
                        <a:pt x="151656" y="131148"/>
                        <a:pt x="83951" y="100836"/>
                        <a:pt x="34942" y="51827"/>
                      </a:cubicBezTo>
                      <a:close/>
                    </a:path>
                  </a:pathLst>
                </a:custGeom>
                <a:solidFill>
                  <a:srgbClr val="A5A5A5"/>
                </a:solidFill>
                <a:ln>
                  <a:noFill/>
                </a:ln>
              </p:spPr>
              <p:txBody>
                <a:bodyPr spcFirstLastPara="1" wrap="square" lIns="121900" tIns="60925" rIns="121900" bIns="60925" anchor="ctr" anchorCtr="0">
                  <a:noAutofit/>
                </a:bodyPr>
                <a:lstStyle/>
                <a:p>
                  <a:pPr marL="0" marR="0" lvl="0" indent="0" algn="ctr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endParaRPr sz="240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  <a:sym typeface="Calibri"/>
                  </a:endParaRPr>
                </a:p>
              </p:txBody>
            </p:sp>
          </p:grpSp>
        </p:grpSp>
        <p:sp>
          <p:nvSpPr>
            <p:cNvPr id="654" name="Google Shape;654;p39"/>
            <p:cNvSpPr/>
            <p:nvPr/>
          </p:nvSpPr>
          <p:spPr>
            <a:xfrm>
              <a:off x="6037018" y="2768053"/>
              <a:ext cx="97200" cy="97200"/>
            </a:xfrm>
            <a:prstGeom prst="ellipse">
              <a:avLst/>
            </a:prstGeom>
            <a:solidFill>
              <a:srgbClr val="171717"/>
            </a:solidFill>
            <a:ln>
              <a:noFill/>
            </a:ln>
          </p:spPr>
          <p:txBody>
            <a:bodyPr spcFirstLastPara="1" wrap="square" lIns="121900" tIns="60925" rIns="121900" bIns="60925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" name="Rectangle 1"/>
          <p:cNvSpPr/>
          <p:nvPr/>
        </p:nvSpPr>
        <p:spPr>
          <a:xfrm>
            <a:off x="1014107" y="1821330"/>
            <a:ext cx="4057521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chemeClr val="bg1"/>
                </a:solidFill>
              </a:rPr>
              <a:t>Làm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việc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cả</a:t>
            </a:r>
            <a:r>
              <a:rPr lang="en-US" sz="4000" b="1" dirty="0">
                <a:solidFill>
                  <a:schemeClr val="bg1"/>
                </a:solidFill>
              </a:rPr>
              <a:t> </a:t>
            </a:r>
            <a:r>
              <a:rPr lang="en-US" sz="4000" b="1" dirty="0" err="1">
                <a:solidFill>
                  <a:schemeClr val="bg1"/>
                </a:solidFill>
              </a:rPr>
              <a:t>lớp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2243" y="1306066"/>
            <a:ext cx="4694663" cy="4240946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7707" y="646331"/>
            <a:ext cx="5724293" cy="62223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" name="Rectangle 18"/>
          <p:cNvSpPr/>
          <p:nvPr/>
        </p:nvSpPr>
        <p:spPr>
          <a:xfrm>
            <a:off x="609594" y="5876693"/>
            <a:ext cx="5809786" cy="646331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/>
              <a:t>Chỉ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</a:t>
            </a:r>
            <a:r>
              <a:rPr lang="en-US" sz="3600" dirty="0" err="1"/>
              <a:t>nói</a:t>
            </a:r>
            <a:r>
              <a:rPr lang="en-US" sz="3600" dirty="0"/>
              <a:t> </a:t>
            </a:r>
            <a:r>
              <a:rPr lang="en-US" sz="3600" dirty="0" err="1"/>
              <a:t>tên</a:t>
            </a:r>
            <a:r>
              <a:rPr lang="en-US" sz="3600" dirty="0"/>
              <a:t> </a:t>
            </a:r>
            <a:r>
              <a:rPr lang="en-US" sz="3600" dirty="0" err="1"/>
              <a:t>một</a:t>
            </a:r>
            <a:r>
              <a:rPr lang="en-US" sz="3600" dirty="0"/>
              <a:t> </a:t>
            </a:r>
            <a:r>
              <a:rPr lang="en-US" sz="3600" dirty="0" err="1"/>
              <a:t>số</a:t>
            </a:r>
            <a:r>
              <a:rPr lang="en-US" sz="3600" dirty="0"/>
              <a:t> </a:t>
            </a:r>
            <a:r>
              <a:rPr lang="en-US" sz="3600" dirty="0" err="1"/>
              <a:t>hệ</a:t>
            </a:r>
            <a:r>
              <a:rPr lang="en-US" sz="3600" dirty="0"/>
              <a:t> </a:t>
            </a:r>
            <a:r>
              <a:rPr lang="en-US" sz="3600" dirty="0" err="1"/>
              <a:t>cơ</a:t>
            </a:r>
            <a:r>
              <a:rPr lang="en-US" sz="3600" dirty="0"/>
              <a:t> </a:t>
            </a:r>
          </a:p>
        </p:txBody>
      </p:sp>
      <p:sp>
        <p:nvSpPr>
          <p:cNvPr id="21" name="Rectangle 20"/>
          <p:cNvSpPr/>
          <p:nvPr/>
        </p:nvSpPr>
        <p:spPr>
          <a:xfrm>
            <a:off x="6542041" y="0"/>
            <a:ext cx="5177888" cy="646331"/>
          </a:xfrm>
          <a:prstGeom prst="rect">
            <a:avLst/>
          </a:prstGeom>
          <a:ln w="28575">
            <a:solidFill>
              <a:schemeClr val="accent1">
                <a:lumMod val="50000"/>
              </a:schemeClr>
            </a:solidFill>
            <a:prstDash val="lgDashDot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dirty="0" err="1" smtClean="0"/>
              <a:t>trong</a:t>
            </a:r>
            <a:r>
              <a:rPr lang="en-US" sz="3600" dirty="0" smtClean="0"/>
              <a:t> </a:t>
            </a:r>
            <a:r>
              <a:rPr lang="en-US" sz="3600" dirty="0" err="1"/>
              <a:t>các</a:t>
            </a:r>
            <a:r>
              <a:rPr lang="en-US" sz="3600" dirty="0"/>
              <a:t> </a:t>
            </a:r>
            <a:r>
              <a:rPr lang="en-US" sz="3600" dirty="0" err="1"/>
              <a:t>hình</a:t>
            </a:r>
            <a:r>
              <a:rPr lang="en-US" sz="3600" dirty="0"/>
              <a:t> </a:t>
            </a:r>
            <a:r>
              <a:rPr lang="en-US" sz="3600" dirty="0" err="1"/>
              <a:t>dưới</a:t>
            </a:r>
            <a:r>
              <a:rPr lang="en-US" sz="3600" dirty="0"/>
              <a:t> </a:t>
            </a:r>
            <a:r>
              <a:rPr lang="en-US" sz="3600" dirty="0" err="1"/>
              <a:t>đây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1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8)">
                                      <p:cBhvr>
                                        <p:cTn id="3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 animBg="1"/>
      <p:bldP spid="19" grpId="0" animBg="1"/>
      <p:bldP spid="2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1571524" y="323381"/>
            <a:ext cx="2906752" cy="1260089"/>
            <a:chOff x="1616926" y="289931"/>
            <a:chExt cx="2906752" cy="1260089"/>
          </a:xfrm>
        </p:grpSpPr>
        <p:grpSp>
          <p:nvGrpSpPr>
            <p:cNvPr id="9" name="Group 8"/>
            <p:cNvGrpSpPr/>
            <p:nvPr/>
          </p:nvGrpSpPr>
          <p:grpSpPr>
            <a:xfrm>
              <a:off x="1616926" y="289931"/>
              <a:ext cx="2701517" cy="998038"/>
              <a:chOff x="1694985" y="2196790"/>
              <a:chExt cx="2701517" cy="998038"/>
            </a:xfrm>
          </p:grpSpPr>
          <p:sp>
            <p:nvSpPr>
              <p:cNvPr id="7" name="Half Frame 6"/>
              <p:cNvSpPr/>
              <p:nvPr/>
            </p:nvSpPr>
            <p:spPr>
              <a:xfrm>
                <a:off x="1694985" y="2196790"/>
                <a:ext cx="646771" cy="646772"/>
              </a:xfrm>
              <a:prstGeom prst="halfFrame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TextBox 7"/>
              <p:cNvSpPr txBox="1"/>
              <p:nvPr/>
            </p:nvSpPr>
            <p:spPr>
              <a:xfrm>
                <a:off x="1929160" y="2425387"/>
                <a:ext cx="2467342" cy="769441"/>
              </a:xfrm>
              <a:prstGeom prst="rect">
                <a:avLst/>
              </a:prstGeom>
            </p:spPr>
            <p:style>
              <a:lnRef idx="2">
                <a:schemeClr val="accent2"/>
              </a:lnRef>
              <a:fillRef idx="1">
                <a:schemeClr val="lt1"/>
              </a:fillRef>
              <a:effectRef idx="0">
                <a:schemeClr val="accent2"/>
              </a:effectRef>
              <a:fontRef idx="minor">
                <a:schemeClr val="dk1"/>
              </a:fontRef>
            </p:style>
            <p:txBody>
              <a:bodyPr wrap="none" rtlCol="0">
                <a:spAutoFit/>
              </a:bodyPr>
              <a:lstStyle/>
              <a:p>
                <a:pPr algn="ctr"/>
                <a:r>
                  <a:rPr lang="en-US" sz="4400" b="1" dirty="0" err="1" smtClean="0"/>
                  <a:t>Trò</a:t>
                </a:r>
                <a:r>
                  <a:rPr lang="en-US" sz="4400" b="1" dirty="0" smtClean="0"/>
                  <a:t> </a:t>
                </a:r>
                <a:r>
                  <a:rPr lang="en-US" sz="4400" b="1" dirty="0" err="1" smtClean="0"/>
                  <a:t>chơi</a:t>
                </a:r>
                <a:endParaRPr lang="en-US" sz="4400" b="1" dirty="0"/>
              </a:p>
            </p:txBody>
          </p:sp>
        </p:grpSp>
        <p:sp>
          <p:nvSpPr>
            <p:cNvPr id="11" name="Half Frame 10"/>
            <p:cNvSpPr/>
            <p:nvPr/>
          </p:nvSpPr>
          <p:spPr>
            <a:xfrm rot="10800000">
              <a:off x="3876907" y="903248"/>
              <a:ext cx="646771" cy="646772"/>
            </a:xfrm>
            <a:prstGeom prst="halfFrame">
              <a:avLst>
                <a:gd name="adj1" fmla="val 36781"/>
                <a:gd name="adj2" fmla="val 33333"/>
              </a:avLst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12" name="Rectangle 11"/>
          <p:cNvSpPr/>
          <p:nvPr/>
        </p:nvSpPr>
        <p:spPr>
          <a:xfrm>
            <a:off x="7973122" y="1812268"/>
            <a:ext cx="409249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err="1" smtClean="0"/>
              <a:t>trên</a:t>
            </a:r>
            <a:r>
              <a:rPr lang="en-US" sz="4400" dirty="0" smtClean="0"/>
              <a:t> </a:t>
            </a:r>
            <a:r>
              <a:rPr lang="en-US" sz="4400" dirty="0" err="1"/>
              <a:t>cơ</a:t>
            </a:r>
            <a:r>
              <a:rPr lang="en-US" sz="4400" dirty="0"/>
              <a:t> </a:t>
            </a:r>
            <a:r>
              <a:rPr lang="en-US" sz="4400" dirty="0" err="1"/>
              <a:t>thể</a:t>
            </a:r>
            <a:r>
              <a:rPr lang="en-US" sz="4400" dirty="0"/>
              <a:t> </a:t>
            </a:r>
            <a:r>
              <a:rPr lang="en-US" sz="4400" dirty="0" err="1"/>
              <a:t>em</a:t>
            </a:r>
            <a:r>
              <a:rPr lang="en-US" sz="4400" dirty="0"/>
              <a:t>"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65" y="1600183"/>
            <a:ext cx="1030049" cy="1120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7" descr="Học tiếng nào dễ nhất - Trung tâm tiếng hàn - SOFL 한 국 어 학 당 | Luyện thi  Tiếng Hàn Topi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0583" y="2956860"/>
            <a:ext cx="4248614" cy="3693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/>
          <p:cNvSpPr/>
          <p:nvPr/>
        </p:nvSpPr>
        <p:spPr>
          <a:xfrm>
            <a:off x="1646714" y="1831686"/>
            <a:ext cx="696202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4400" dirty="0"/>
              <a:t>“</a:t>
            </a:r>
            <a:r>
              <a:rPr lang="en-US" sz="4400" dirty="0" err="1"/>
              <a:t>Chỉ</a:t>
            </a:r>
            <a:r>
              <a:rPr lang="en-US" sz="4400" dirty="0"/>
              <a:t> </a:t>
            </a:r>
            <a:r>
              <a:rPr lang="en-US" sz="4400" dirty="0" err="1"/>
              <a:t>và</a:t>
            </a:r>
            <a:r>
              <a:rPr lang="en-US" sz="4400" dirty="0"/>
              <a:t> </a:t>
            </a:r>
            <a:r>
              <a:rPr lang="en-US" sz="4400" dirty="0" err="1"/>
              <a:t>nói</a:t>
            </a:r>
            <a:r>
              <a:rPr lang="en-US" sz="4400" dirty="0"/>
              <a:t> </a:t>
            </a:r>
            <a:r>
              <a:rPr lang="en-US" sz="4400" dirty="0" err="1"/>
              <a:t>tên</a:t>
            </a:r>
            <a:r>
              <a:rPr lang="en-US" sz="4400" dirty="0"/>
              <a:t> </a:t>
            </a:r>
            <a:r>
              <a:rPr lang="en-US" sz="4400" dirty="0" err="1"/>
              <a:t>một</a:t>
            </a:r>
            <a:r>
              <a:rPr lang="en-US" sz="4400" dirty="0"/>
              <a:t> </a:t>
            </a:r>
            <a:r>
              <a:rPr lang="en-US" sz="4400" dirty="0" err="1"/>
              <a:t>số</a:t>
            </a:r>
            <a:r>
              <a:rPr lang="en-US" sz="4400" dirty="0"/>
              <a:t> </a:t>
            </a:r>
            <a:r>
              <a:rPr lang="en-US" sz="4400" dirty="0" err="1"/>
              <a:t>cơ</a:t>
            </a:r>
            <a:r>
              <a:rPr lang="en-US" sz="4400" dirty="0"/>
              <a:t> 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070" y="201603"/>
            <a:ext cx="1239375" cy="13985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1290" y="2481127"/>
            <a:ext cx="3077736" cy="4360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16"/>
          <p:cNvSpPr/>
          <p:nvPr/>
        </p:nvSpPr>
        <p:spPr>
          <a:xfrm>
            <a:off x="8274201" y="3870742"/>
            <a:ext cx="836345" cy="811502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10019370" y="5018048"/>
            <a:ext cx="936703" cy="903249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9539070" y="3870742"/>
            <a:ext cx="954226" cy="932897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11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8" dur="2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4" grpId="0"/>
      <p:bldP spid="17" grpId="0" animBg="1"/>
      <p:bldP spid="18" grpId="0" animBg="1"/>
      <p:bldP spid="19" grpId="0" animBg="1"/>
    </p:bldLst>
  </p:timing>
</p:sld>
</file>

<file path=ppt/theme/theme1.xml><?xml version="1.0" encoding="utf-8"?>
<a:theme xmlns:a="http://schemas.openxmlformats.org/drawingml/2006/main" name="SlidesMania">
  <a:themeElements>
    <a:clrScheme name="Simple Light">
      <a:dk1>
        <a:srgbClr val="000000"/>
      </a:dk1>
      <a:lt1>
        <a:srgbClr val="FFFFFF"/>
      </a:lt1>
      <a:dk2>
        <a:srgbClr val="434343"/>
      </a:dk2>
      <a:lt2>
        <a:srgbClr val="EEEEEE"/>
      </a:lt2>
      <a:accent1>
        <a:srgbClr val="7AD2DE"/>
      </a:accent1>
      <a:accent2>
        <a:srgbClr val="FFDA72"/>
      </a:accent2>
      <a:accent3>
        <a:srgbClr val="F1C232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407</TotalTime>
  <Words>466</Words>
  <Application>Microsoft Office PowerPoint</Application>
  <PresentationFormat>Custom</PresentationFormat>
  <Paragraphs>75</Paragraphs>
  <Slides>21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7" baseType="lpstr">
      <vt:lpstr>Arial</vt:lpstr>
      <vt:lpstr>Rockwell</vt:lpstr>
      <vt:lpstr>Times New Roman</vt:lpstr>
      <vt:lpstr>Calibri</vt:lpstr>
      <vt:lpstr>Griffy</vt:lpstr>
      <vt:lpstr>.VnArial</vt:lpstr>
      <vt:lpstr>Oswald</vt:lpstr>
      <vt:lpstr>Aldrich</vt:lpstr>
      <vt:lpstr>Abril Fatface</vt:lpstr>
      <vt:lpstr>Oswald Regular</vt:lpstr>
      <vt:lpstr>Rockwell Extra Bold</vt:lpstr>
      <vt:lpstr>Barlow Condensed</vt:lpstr>
      <vt:lpstr>Broadway</vt:lpstr>
      <vt:lpstr>Open Sans</vt:lpstr>
      <vt:lpstr>SlidesMania</vt:lpstr>
      <vt:lpstr>Office Theme</vt:lpstr>
      <vt:lpstr>Chào mừng các em đến với tiết  Tự nhiên xã hội - Lớp 2</vt:lpstr>
      <vt:lpstr>BÀI 14</vt:lpstr>
      <vt:lpstr>PowerPoint Presentation</vt:lpstr>
      <vt:lpstr>PowerPoint Presentation</vt:lpstr>
      <vt:lpstr>02</vt:lpstr>
      <vt:lpstr>Các bộ phận chính của cơ quan vận động. </vt:lpstr>
      <vt:lpstr>PowerPoint Presentation</vt:lpstr>
      <vt:lpstr>PowerPoint Presentation</vt:lpstr>
      <vt:lpstr>PowerPoint Presentation</vt:lpstr>
      <vt:lpstr>PowerPoint Presentation</vt:lpstr>
      <vt:lpstr>Chức năng của cơ quan vận động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BÀI 14</dc:title>
  <cp:lastModifiedBy>KHUONG XN</cp:lastModifiedBy>
  <cp:revision>45</cp:revision>
  <dcterms:modified xsi:type="dcterms:W3CDTF">2021-08-14T14:39:17Z</dcterms:modified>
</cp:coreProperties>
</file>