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8" r:id="rId1"/>
    <p:sldMasterId id="2147483669" r:id="rId2"/>
    <p:sldMasterId id="2147483670" r:id="rId3"/>
  </p:sldMasterIdLst>
  <p:notesMasterIdLst>
    <p:notesMasterId r:id="rId24"/>
  </p:notesMasterIdLst>
  <p:sldIdLst>
    <p:sldId id="319" r:id="rId4"/>
    <p:sldId id="256" r:id="rId5"/>
    <p:sldId id="259" r:id="rId6"/>
    <p:sldId id="257" r:id="rId7"/>
    <p:sldId id="258" r:id="rId8"/>
    <p:sldId id="260" r:id="rId9"/>
    <p:sldId id="262" r:id="rId10"/>
    <p:sldId id="261" r:id="rId11"/>
    <p:sldId id="308" r:id="rId12"/>
    <p:sldId id="309" r:id="rId13"/>
    <p:sldId id="311" r:id="rId14"/>
    <p:sldId id="313" r:id="rId15"/>
    <p:sldId id="310" r:id="rId16"/>
    <p:sldId id="312" r:id="rId17"/>
    <p:sldId id="314" r:id="rId18"/>
    <p:sldId id="315" r:id="rId19"/>
    <p:sldId id="316" r:id="rId20"/>
    <p:sldId id="318" r:id="rId21"/>
    <p:sldId id="267" r:id="rId22"/>
    <p:sldId id="317" r:id="rId2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D52D61B8-7824-4288-AAEF-113326CE4DDB}">
  <a:tblStyle styleId="{D52D61B8-7824-4288-AAEF-113326CE4DD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4" d="100"/>
          <a:sy n="74" d="100"/>
        </p:scale>
        <p:origin x="-1266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0274926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1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34886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7" name="Google Shape;172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8" name="Google Shape;172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898feb88a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898feb88a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Google Shape;1733;g898feb88a6_0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4" name="Google Shape;1734;g898feb88a6_0_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9" name="Google Shape;1739;gad73ba199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0" name="Google Shape;1740;gad73ba199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8" name="Google Shape;1788;gaf72e47015_0_2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9" name="Google Shape;1789;gaf72e47015_0_2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7" name="Google Shape;2327;gb0ac4e247a_6_3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8" name="Google Shape;2328;gb0ac4e247a_6_3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2" name="Google Shape;2032;gb0ac4e247a_6_2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3" name="Google Shape;2033;gb0ac4e247a_6_2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1" name="Google Shape;3161;gb0ac4e247a_6_18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2" name="Google Shape;3162;gb0ac4e247a_6_18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395925" y="291324"/>
            <a:ext cx="8336062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661185" y="219519"/>
            <a:ext cx="8068819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341543" y="2282008"/>
            <a:ext cx="569676" cy="380612"/>
            <a:chOff x="8341543" y="2282008"/>
            <a:chExt cx="569676" cy="380612"/>
          </a:xfrm>
        </p:grpSpPr>
        <p:sp>
          <p:nvSpPr>
            <p:cNvPr id="12" name="Google Shape;12;p2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" name="Google Shape;14;p2"/>
          <p:cNvGrpSpPr/>
          <p:nvPr/>
        </p:nvGrpSpPr>
        <p:grpSpPr>
          <a:xfrm>
            <a:off x="8341543" y="1721094"/>
            <a:ext cx="569676" cy="380612"/>
            <a:chOff x="8341543" y="1721094"/>
            <a:chExt cx="569676" cy="380612"/>
          </a:xfrm>
        </p:grpSpPr>
        <p:sp>
          <p:nvSpPr>
            <p:cNvPr id="15" name="Google Shape;15;p2"/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8341543" y="1721094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8346273" y="1183592"/>
            <a:ext cx="568486" cy="388014"/>
            <a:chOff x="8346273" y="1183592"/>
            <a:chExt cx="568486" cy="388014"/>
          </a:xfrm>
        </p:grpSpPr>
        <p:sp>
          <p:nvSpPr>
            <p:cNvPr id="18" name="Google Shape;18;p2"/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346273" y="1183592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" name="Google Shape;20;p2"/>
          <p:cNvGrpSpPr/>
          <p:nvPr/>
        </p:nvGrpSpPr>
        <p:grpSpPr>
          <a:xfrm>
            <a:off x="8341543" y="606635"/>
            <a:ext cx="569676" cy="388014"/>
            <a:chOff x="8341543" y="606635"/>
            <a:chExt cx="569676" cy="388014"/>
          </a:xfrm>
        </p:grpSpPr>
        <p:sp>
          <p:nvSpPr>
            <p:cNvPr id="21" name="Google Shape;21;p2"/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341543" y="606635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" name="Google Shape;23;p2"/>
          <p:cNvGrpSpPr/>
          <p:nvPr/>
        </p:nvGrpSpPr>
        <p:grpSpPr>
          <a:xfrm>
            <a:off x="8341543" y="2842933"/>
            <a:ext cx="569676" cy="380612"/>
            <a:chOff x="8341543" y="2282008"/>
            <a:chExt cx="569676" cy="380612"/>
          </a:xfrm>
        </p:grpSpPr>
        <p:sp>
          <p:nvSpPr>
            <p:cNvPr id="24" name="Google Shape;24;p2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8341543" y="3403858"/>
            <a:ext cx="569676" cy="380612"/>
            <a:chOff x="8341543" y="2282008"/>
            <a:chExt cx="569676" cy="380612"/>
          </a:xfrm>
        </p:grpSpPr>
        <p:sp>
          <p:nvSpPr>
            <p:cNvPr id="27" name="Google Shape;27;p2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" name="Google Shape;29;p2"/>
          <p:cNvSpPr/>
          <p:nvPr/>
        </p:nvSpPr>
        <p:spPr>
          <a:xfrm>
            <a:off x="8341543" y="4447718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"/>
          <p:cNvSpPr/>
          <p:nvPr/>
        </p:nvSpPr>
        <p:spPr>
          <a:xfrm>
            <a:off x="8341543" y="4367943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2"/>
          <p:cNvSpPr/>
          <p:nvPr/>
        </p:nvSpPr>
        <p:spPr>
          <a:xfrm>
            <a:off x="395894" y="219519"/>
            <a:ext cx="8053438" cy="4788281"/>
          </a:xfrm>
          <a:custGeom>
            <a:avLst/>
            <a:gdLst/>
            <a:ahLst/>
            <a:cxnLst/>
            <a:rect l="l" t="t" r="r" b="b"/>
            <a:pathLst>
              <a:path w="257093" h="146846" extrusionOk="0">
                <a:moveTo>
                  <a:pt x="7146" y="1"/>
                </a:moveTo>
                <a:cubicBezTo>
                  <a:pt x="3177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177" y="146845"/>
                  <a:pt x="7146" y="146845"/>
                </a:cubicBezTo>
                <a:lnTo>
                  <a:pt x="249947" y="146845"/>
                </a:lnTo>
                <a:cubicBezTo>
                  <a:pt x="253879" y="146845"/>
                  <a:pt x="257093" y="143632"/>
                  <a:pt x="257093" y="139700"/>
                </a:cubicBezTo>
                <a:lnTo>
                  <a:pt x="257093" y="7146"/>
                </a:lnTo>
                <a:cubicBezTo>
                  <a:pt x="257093" y="3214"/>
                  <a:pt x="253879" y="1"/>
                  <a:pt x="2499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"/>
          <p:cNvSpPr/>
          <p:nvPr/>
        </p:nvSpPr>
        <p:spPr>
          <a:xfrm>
            <a:off x="546317" y="9419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2"/>
          <p:cNvSpPr/>
          <p:nvPr/>
        </p:nvSpPr>
        <p:spPr>
          <a:xfrm>
            <a:off x="281025" y="966589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2"/>
          <p:cNvSpPr/>
          <p:nvPr/>
        </p:nvSpPr>
        <p:spPr>
          <a:xfrm>
            <a:off x="304707" y="104921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"/>
          <p:cNvSpPr/>
          <p:nvPr/>
        </p:nvSpPr>
        <p:spPr>
          <a:xfrm>
            <a:off x="605521" y="10072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2"/>
          <p:cNvSpPr/>
          <p:nvPr/>
        </p:nvSpPr>
        <p:spPr>
          <a:xfrm>
            <a:off x="546317" y="129824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>
            <a:off x="281025" y="132413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2"/>
          <p:cNvSpPr/>
          <p:nvPr/>
        </p:nvSpPr>
        <p:spPr>
          <a:xfrm>
            <a:off x="605521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2"/>
          <p:cNvSpPr/>
          <p:nvPr/>
        </p:nvSpPr>
        <p:spPr>
          <a:xfrm>
            <a:off x="282216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2"/>
          <p:cNvSpPr/>
          <p:nvPr/>
        </p:nvSpPr>
        <p:spPr>
          <a:xfrm>
            <a:off x="546317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2"/>
          <p:cNvSpPr/>
          <p:nvPr/>
        </p:nvSpPr>
        <p:spPr>
          <a:xfrm>
            <a:off x="281025" y="168040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2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2"/>
          <p:cNvSpPr/>
          <p:nvPr/>
        </p:nvSpPr>
        <p:spPr>
          <a:xfrm>
            <a:off x="605521" y="17210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2"/>
          <p:cNvSpPr/>
          <p:nvPr/>
        </p:nvSpPr>
        <p:spPr>
          <a:xfrm>
            <a:off x="282216" y="169148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2"/>
          <p:cNvSpPr/>
          <p:nvPr/>
        </p:nvSpPr>
        <p:spPr>
          <a:xfrm>
            <a:off x="546317" y="2012018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2"/>
          <p:cNvSpPr/>
          <p:nvPr/>
        </p:nvSpPr>
        <p:spPr>
          <a:xfrm>
            <a:off x="281025" y="203790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2"/>
          <p:cNvSpPr/>
          <p:nvPr/>
        </p:nvSpPr>
        <p:spPr>
          <a:xfrm>
            <a:off x="304707" y="211929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2"/>
          <p:cNvSpPr/>
          <p:nvPr/>
        </p:nvSpPr>
        <p:spPr>
          <a:xfrm>
            <a:off x="605521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2"/>
          <p:cNvSpPr/>
          <p:nvPr/>
        </p:nvSpPr>
        <p:spPr>
          <a:xfrm>
            <a:off x="282216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2"/>
          <p:cNvSpPr/>
          <p:nvPr/>
        </p:nvSpPr>
        <p:spPr>
          <a:xfrm>
            <a:off x="546317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2"/>
          <p:cNvSpPr/>
          <p:nvPr/>
        </p:nvSpPr>
        <p:spPr>
          <a:xfrm>
            <a:off x="281025" y="239421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2"/>
          <p:cNvSpPr/>
          <p:nvPr/>
        </p:nvSpPr>
        <p:spPr>
          <a:xfrm>
            <a:off x="304707" y="247556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2"/>
          <p:cNvSpPr/>
          <p:nvPr/>
        </p:nvSpPr>
        <p:spPr>
          <a:xfrm>
            <a:off x="605521" y="243487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2"/>
          <p:cNvSpPr/>
          <p:nvPr/>
        </p:nvSpPr>
        <p:spPr>
          <a:xfrm>
            <a:off x="282216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2"/>
          <p:cNvSpPr/>
          <p:nvPr/>
        </p:nvSpPr>
        <p:spPr>
          <a:xfrm>
            <a:off x="546317" y="272582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2"/>
          <p:cNvSpPr/>
          <p:nvPr/>
        </p:nvSpPr>
        <p:spPr>
          <a:xfrm>
            <a:off x="281025" y="2751719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2"/>
          <p:cNvSpPr/>
          <p:nvPr/>
        </p:nvSpPr>
        <p:spPr>
          <a:xfrm>
            <a:off x="304707" y="283307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2"/>
          <p:cNvSpPr/>
          <p:nvPr/>
        </p:nvSpPr>
        <p:spPr>
          <a:xfrm>
            <a:off x="605521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2"/>
          <p:cNvSpPr/>
          <p:nvPr/>
        </p:nvSpPr>
        <p:spPr>
          <a:xfrm>
            <a:off x="282216" y="276156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2"/>
          <p:cNvSpPr/>
          <p:nvPr/>
        </p:nvSpPr>
        <p:spPr>
          <a:xfrm>
            <a:off x="546317" y="30833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2"/>
          <p:cNvSpPr/>
          <p:nvPr/>
        </p:nvSpPr>
        <p:spPr>
          <a:xfrm>
            <a:off x="281025" y="310798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2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2"/>
          <p:cNvSpPr/>
          <p:nvPr/>
        </p:nvSpPr>
        <p:spPr>
          <a:xfrm>
            <a:off x="605521" y="31486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2"/>
          <p:cNvSpPr/>
          <p:nvPr/>
        </p:nvSpPr>
        <p:spPr>
          <a:xfrm>
            <a:off x="282216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2"/>
          <p:cNvSpPr/>
          <p:nvPr/>
        </p:nvSpPr>
        <p:spPr>
          <a:xfrm>
            <a:off x="546317" y="343964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2"/>
          <p:cNvSpPr/>
          <p:nvPr/>
        </p:nvSpPr>
        <p:spPr>
          <a:xfrm>
            <a:off x="281025" y="3465498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2"/>
          <p:cNvSpPr/>
          <p:nvPr/>
        </p:nvSpPr>
        <p:spPr>
          <a:xfrm>
            <a:off x="304707" y="35468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2"/>
          <p:cNvSpPr/>
          <p:nvPr/>
        </p:nvSpPr>
        <p:spPr>
          <a:xfrm>
            <a:off x="605521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282216" y="347537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546317" y="3795909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>
            <a:off x="281025" y="382180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2"/>
          <p:cNvSpPr/>
          <p:nvPr/>
        </p:nvSpPr>
        <p:spPr>
          <a:xfrm>
            <a:off x="605521" y="38624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2"/>
          <p:cNvSpPr/>
          <p:nvPr/>
        </p:nvSpPr>
        <p:spPr>
          <a:xfrm>
            <a:off x="282216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2"/>
          <p:cNvSpPr/>
          <p:nvPr/>
        </p:nvSpPr>
        <p:spPr>
          <a:xfrm>
            <a:off x="546317" y="415341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2"/>
          <p:cNvSpPr/>
          <p:nvPr/>
        </p:nvSpPr>
        <p:spPr>
          <a:xfrm>
            <a:off x="281025" y="4178069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2"/>
          <p:cNvSpPr/>
          <p:nvPr/>
        </p:nvSpPr>
        <p:spPr>
          <a:xfrm>
            <a:off x="304707" y="4260664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2"/>
          <p:cNvSpPr/>
          <p:nvPr/>
        </p:nvSpPr>
        <p:spPr>
          <a:xfrm>
            <a:off x="605521" y="421876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2"/>
          <p:cNvSpPr/>
          <p:nvPr/>
        </p:nvSpPr>
        <p:spPr>
          <a:xfrm>
            <a:off x="282216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2"/>
          <p:cNvSpPr/>
          <p:nvPr/>
        </p:nvSpPr>
        <p:spPr>
          <a:xfrm>
            <a:off x="228900" y="135685"/>
            <a:ext cx="794715" cy="68671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"/>
          <p:cNvSpPr/>
          <p:nvPr/>
        </p:nvSpPr>
        <p:spPr>
          <a:xfrm>
            <a:off x="282216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2"/>
          <p:cNvSpPr txBox="1">
            <a:spLocks noGrp="1"/>
          </p:cNvSpPr>
          <p:nvPr>
            <p:ph type="ctrTitle"/>
          </p:nvPr>
        </p:nvSpPr>
        <p:spPr>
          <a:xfrm>
            <a:off x="967700" y="1345750"/>
            <a:ext cx="7208700" cy="191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400">
                <a:latin typeface="Jua"/>
                <a:ea typeface="Jua"/>
                <a:cs typeface="Jua"/>
                <a:sym typeface="Jua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9pPr>
          </a:lstStyle>
          <a:p>
            <a:endParaRPr/>
          </a:p>
        </p:txBody>
      </p:sp>
      <p:sp>
        <p:nvSpPr>
          <p:cNvPr id="84" name="Google Shape;84;p2"/>
          <p:cNvSpPr txBox="1">
            <a:spLocks noGrp="1"/>
          </p:cNvSpPr>
          <p:nvPr>
            <p:ph type="subTitle" idx="1"/>
          </p:nvPr>
        </p:nvSpPr>
        <p:spPr>
          <a:xfrm>
            <a:off x="1138725" y="3114175"/>
            <a:ext cx="6866700" cy="59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"/>
              <a:buNone/>
              <a:defRPr sz="2200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"/>
              <a:buNone/>
              <a:defRPr sz="2400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"/>
              <a:buNone/>
              <a:defRPr sz="2400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"/>
              <a:buNone/>
              <a:defRPr sz="2400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"/>
              <a:buNone/>
              <a:defRPr sz="2400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"/>
              <a:buNone/>
              <a:defRPr sz="2400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"/>
              <a:buNone/>
              <a:defRPr sz="2400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"/>
              <a:buNone/>
              <a:defRPr sz="2400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"/>
              <a:buNone/>
              <a:defRPr sz="2400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  <p:grpSp>
        <p:nvGrpSpPr>
          <p:cNvPr id="85" name="Google Shape;85;p2"/>
          <p:cNvGrpSpPr/>
          <p:nvPr/>
        </p:nvGrpSpPr>
        <p:grpSpPr>
          <a:xfrm>
            <a:off x="7480525" y="1448400"/>
            <a:ext cx="444275" cy="398525"/>
            <a:chOff x="2495125" y="2142250"/>
            <a:chExt cx="444275" cy="398525"/>
          </a:xfrm>
        </p:grpSpPr>
        <p:sp>
          <p:nvSpPr>
            <p:cNvPr id="86" name="Google Shape;86;p2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" name="Google Shape;88;p2"/>
          <p:cNvGrpSpPr/>
          <p:nvPr/>
        </p:nvGrpSpPr>
        <p:grpSpPr>
          <a:xfrm>
            <a:off x="1018050" y="1506975"/>
            <a:ext cx="291375" cy="281375"/>
            <a:chOff x="3243875" y="2372825"/>
            <a:chExt cx="291375" cy="281375"/>
          </a:xfrm>
        </p:grpSpPr>
        <p:sp>
          <p:nvSpPr>
            <p:cNvPr id="89" name="Google Shape;89;p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" name="Google Shape;99;p2"/>
          <p:cNvGrpSpPr/>
          <p:nvPr/>
        </p:nvGrpSpPr>
        <p:grpSpPr>
          <a:xfrm>
            <a:off x="2071475" y="615963"/>
            <a:ext cx="166675" cy="168575"/>
            <a:chOff x="4954425" y="2036375"/>
            <a:chExt cx="166675" cy="168575"/>
          </a:xfrm>
        </p:grpSpPr>
        <p:sp>
          <p:nvSpPr>
            <p:cNvPr id="100" name="Google Shape;100;p2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" name="Google Shape;102;p2"/>
          <p:cNvSpPr/>
          <p:nvPr/>
        </p:nvSpPr>
        <p:spPr>
          <a:xfrm>
            <a:off x="7571875" y="991013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0"/>
                </a:moveTo>
                <a:cubicBezTo>
                  <a:pt x="255" y="0"/>
                  <a:pt x="1" y="2834"/>
                  <a:pt x="2006" y="3221"/>
                </a:cubicBezTo>
                <a:cubicBezTo>
                  <a:pt x="2122" y="3239"/>
                  <a:pt x="2233" y="3247"/>
                  <a:pt x="2340" y="3247"/>
                </a:cubicBezTo>
                <a:cubicBezTo>
                  <a:pt x="4296" y="3247"/>
                  <a:pt x="4764" y="345"/>
                  <a:pt x="2483" y="12"/>
                </a:cubicBezTo>
                <a:cubicBezTo>
                  <a:pt x="2404" y="4"/>
                  <a:pt x="2327" y="0"/>
                  <a:pt x="225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2"/>
          <p:cNvSpPr/>
          <p:nvPr/>
        </p:nvSpPr>
        <p:spPr>
          <a:xfrm>
            <a:off x="1821125" y="1284625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"/>
          <p:cNvSpPr/>
          <p:nvPr/>
        </p:nvSpPr>
        <p:spPr>
          <a:xfrm>
            <a:off x="1018050" y="1000650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2"/>
          <p:cNvSpPr/>
          <p:nvPr/>
        </p:nvSpPr>
        <p:spPr>
          <a:xfrm rot="9553842">
            <a:off x="2124651" y="4191357"/>
            <a:ext cx="60324" cy="43049"/>
          </a:xfrm>
          <a:custGeom>
            <a:avLst/>
            <a:gdLst/>
            <a:ahLst/>
            <a:cxnLst/>
            <a:rect l="l" t="t" r="r" b="b"/>
            <a:pathLst>
              <a:path w="2413" h="1722" extrusionOk="0">
                <a:moveTo>
                  <a:pt x="1429" y="1"/>
                </a:moveTo>
                <a:cubicBezTo>
                  <a:pt x="1351" y="1"/>
                  <a:pt x="1268" y="12"/>
                  <a:pt x="1179" y="34"/>
                </a:cubicBezTo>
                <a:cubicBezTo>
                  <a:pt x="1156" y="33"/>
                  <a:pt x="1133" y="32"/>
                  <a:pt x="1110" y="32"/>
                </a:cubicBezTo>
                <a:cubicBezTo>
                  <a:pt x="20" y="32"/>
                  <a:pt x="1" y="1722"/>
                  <a:pt x="1114" y="1722"/>
                </a:cubicBezTo>
                <a:cubicBezTo>
                  <a:pt x="1159" y="1722"/>
                  <a:pt x="1206" y="1719"/>
                  <a:pt x="1254" y="1714"/>
                </a:cubicBezTo>
                <a:cubicBezTo>
                  <a:pt x="2412" y="1575"/>
                  <a:pt x="2372" y="1"/>
                  <a:pt x="142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2"/>
          <p:cNvSpPr/>
          <p:nvPr/>
        </p:nvSpPr>
        <p:spPr>
          <a:xfrm>
            <a:off x="7527700" y="4181913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2"/>
          <p:cNvSpPr/>
          <p:nvPr/>
        </p:nvSpPr>
        <p:spPr>
          <a:xfrm>
            <a:off x="1104175" y="3709075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8" name="Google Shape;108;p2"/>
          <p:cNvGrpSpPr/>
          <p:nvPr/>
        </p:nvGrpSpPr>
        <p:grpSpPr>
          <a:xfrm>
            <a:off x="6355050" y="709650"/>
            <a:ext cx="291375" cy="281375"/>
            <a:chOff x="3243875" y="2372825"/>
            <a:chExt cx="291375" cy="281375"/>
          </a:xfrm>
        </p:grpSpPr>
        <p:sp>
          <p:nvSpPr>
            <p:cNvPr id="109" name="Google Shape;109;p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" name="Google Shape;119;p2"/>
          <p:cNvGrpSpPr/>
          <p:nvPr/>
        </p:nvGrpSpPr>
        <p:grpSpPr>
          <a:xfrm>
            <a:off x="1105050" y="4149150"/>
            <a:ext cx="444275" cy="398525"/>
            <a:chOff x="2495125" y="2142250"/>
            <a:chExt cx="444275" cy="398525"/>
          </a:xfrm>
        </p:grpSpPr>
        <p:sp>
          <p:nvSpPr>
            <p:cNvPr id="120" name="Google Shape;120;p2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122;p2"/>
          <p:cNvGrpSpPr/>
          <p:nvPr/>
        </p:nvGrpSpPr>
        <p:grpSpPr>
          <a:xfrm>
            <a:off x="6975800" y="4368950"/>
            <a:ext cx="291375" cy="281375"/>
            <a:chOff x="3243875" y="2372825"/>
            <a:chExt cx="291375" cy="281375"/>
          </a:xfrm>
        </p:grpSpPr>
        <p:sp>
          <p:nvSpPr>
            <p:cNvPr id="123" name="Google Shape;123;p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2" name="Google Shape;802;p11"/>
          <p:cNvGrpSpPr/>
          <p:nvPr/>
        </p:nvGrpSpPr>
        <p:grpSpPr>
          <a:xfrm>
            <a:off x="395894" y="219519"/>
            <a:ext cx="8518865" cy="4788281"/>
            <a:chOff x="395894" y="219519"/>
            <a:chExt cx="8518865" cy="4788281"/>
          </a:xfrm>
        </p:grpSpPr>
        <p:sp>
          <p:nvSpPr>
            <p:cNvPr id="803" name="Google Shape;803;p11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04" name="Google Shape;804;p11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805" name="Google Shape;805;p1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6" name="Google Shape;806;p1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07" name="Google Shape;807;p11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08" name="Google Shape;808;p11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809" name="Google Shape;809;p11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0" name="Google Shape;810;p11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11" name="Google Shape;811;p11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812" name="Google Shape;812;p11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3" name="Google Shape;813;p11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14" name="Google Shape;814;p11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815" name="Google Shape;815;p11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6" name="Google Shape;816;p11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17" name="Google Shape;817;p11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818" name="Google Shape;818;p1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9" name="Google Shape;819;p1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20" name="Google Shape;820;p11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821" name="Google Shape;821;p1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2" name="Google Shape;822;p1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23" name="Google Shape;823;p11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11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5" name="Google Shape;825;p11"/>
          <p:cNvSpPr txBox="1">
            <a:spLocks noGrp="1"/>
          </p:cNvSpPr>
          <p:nvPr>
            <p:ph type="title" hasCustomPrompt="1"/>
          </p:nvPr>
        </p:nvSpPr>
        <p:spPr>
          <a:xfrm>
            <a:off x="1816863" y="1707588"/>
            <a:ext cx="5511600" cy="140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0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26" name="Google Shape;826;p11"/>
          <p:cNvSpPr txBox="1">
            <a:spLocks noGrp="1"/>
          </p:cNvSpPr>
          <p:nvPr>
            <p:ph type="subTitle" idx="1"/>
          </p:nvPr>
        </p:nvSpPr>
        <p:spPr>
          <a:xfrm>
            <a:off x="1815538" y="2971813"/>
            <a:ext cx="5511600" cy="46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827" name="Google Shape;827;p11"/>
          <p:cNvSpPr/>
          <p:nvPr/>
        </p:nvSpPr>
        <p:spPr>
          <a:xfrm>
            <a:off x="546317" y="9419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8" name="Google Shape;828;p11"/>
          <p:cNvSpPr/>
          <p:nvPr/>
        </p:nvSpPr>
        <p:spPr>
          <a:xfrm>
            <a:off x="281025" y="966589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9" name="Google Shape;829;p11"/>
          <p:cNvSpPr/>
          <p:nvPr/>
        </p:nvSpPr>
        <p:spPr>
          <a:xfrm>
            <a:off x="304707" y="104921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0" name="Google Shape;830;p11"/>
          <p:cNvSpPr/>
          <p:nvPr/>
        </p:nvSpPr>
        <p:spPr>
          <a:xfrm>
            <a:off x="605521" y="10072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1" name="Google Shape;831;p11"/>
          <p:cNvSpPr/>
          <p:nvPr/>
        </p:nvSpPr>
        <p:spPr>
          <a:xfrm>
            <a:off x="546317" y="129824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2" name="Google Shape;832;p11"/>
          <p:cNvSpPr/>
          <p:nvPr/>
        </p:nvSpPr>
        <p:spPr>
          <a:xfrm>
            <a:off x="281025" y="132413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3" name="Google Shape;833;p11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4" name="Google Shape;834;p11"/>
          <p:cNvSpPr/>
          <p:nvPr/>
        </p:nvSpPr>
        <p:spPr>
          <a:xfrm>
            <a:off x="605521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5" name="Google Shape;835;p11"/>
          <p:cNvSpPr/>
          <p:nvPr/>
        </p:nvSpPr>
        <p:spPr>
          <a:xfrm>
            <a:off x="282216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6" name="Google Shape;836;p11"/>
          <p:cNvSpPr/>
          <p:nvPr/>
        </p:nvSpPr>
        <p:spPr>
          <a:xfrm>
            <a:off x="546317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7" name="Google Shape;837;p11"/>
          <p:cNvSpPr/>
          <p:nvPr/>
        </p:nvSpPr>
        <p:spPr>
          <a:xfrm>
            <a:off x="281025" y="168040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8" name="Google Shape;838;p11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9" name="Google Shape;839;p11"/>
          <p:cNvSpPr/>
          <p:nvPr/>
        </p:nvSpPr>
        <p:spPr>
          <a:xfrm>
            <a:off x="605521" y="17210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0" name="Google Shape;840;p11"/>
          <p:cNvSpPr/>
          <p:nvPr/>
        </p:nvSpPr>
        <p:spPr>
          <a:xfrm>
            <a:off x="282216" y="169148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1" name="Google Shape;841;p11"/>
          <p:cNvSpPr/>
          <p:nvPr/>
        </p:nvSpPr>
        <p:spPr>
          <a:xfrm>
            <a:off x="546317" y="2012018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2" name="Google Shape;842;p11"/>
          <p:cNvSpPr/>
          <p:nvPr/>
        </p:nvSpPr>
        <p:spPr>
          <a:xfrm>
            <a:off x="281025" y="203790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3" name="Google Shape;843;p11"/>
          <p:cNvSpPr/>
          <p:nvPr/>
        </p:nvSpPr>
        <p:spPr>
          <a:xfrm>
            <a:off x="304707" y="211929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4" name="Google Shape;844;p11"/>
          <p:cNvSpPr/>
          <p:nvPr/>
        </p:nvSpPr>
        <p:spPr>
          <a:xfrm>
            <a:off x="605521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5" name="Google Shape;845;p11"/>
          <p:cNvSpPr/>
          <p:nvPr/>
        </p:nvSpPr>
        <p:spPr>
          <a:xfrm>
            <a:off x="282216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6" name="Google Shape;846;p11"/>
          <p:cNvSpPr/>
          <p:nvPr/>
        </p:nvSpPr>
        <p:spPr>
          <a:xfrm>
            <a:off x="546317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7" name="Google Shape;847;p11"/>
          <p:cNvSpPr/>
          <p:nvPr/>
        </p:nvSpPr>
        <p:spPr>
          <a:xfrm>
            <a:off x="281025" y="239421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8" name="Google Shape;848;p11"/>
          <p:cNvSpPr/>
          <p:nvPr/>
        </p:nvSpPr>
        <p:spPr>
          <a:xfrm>
            <a:off x="304707" y="247556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9" name="Google Shape;849;p11"/>
          <p:cNvSpPr/>
          <p:nvPr/>
        </p:nvSpPr>
        <p:spPr>
          <a:xfrm>
            <a:off x="605521" y="243487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0" name="Google Shape;850;p11"/>
          <p:cNvSpPr/>
          <p:nvPr/>
        </p:nvSpPr>
        <p:spPr>
          <a:xfrm>
            <a:off x="282216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1" name="Google Shape;851;p11"/>
          <p:cNvSpPr/>
          <p:nvPr/>
        </p:nvSpPr>
        <p:spPr>
          <a:xfrm>
            <a:off x="546317" y="272582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2" name="Google Shape;852;p11"/>
          <p:cNvSpPr/>
          <p:nvPr/>
        </p:nvSpPr>
        <p:spPr>
          <a:xfrm>
            <a:off x="281025" y="2751719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3" name="Google Shape;853;p11"/>
          <p:cNvSpPr/>
          <p:nvPr/>
        </p:nvSpPr>
        <p:spPr>
          <a:xfrm>
            <a:off x="304707" y="283307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4" name="Google Shape;854;p11"/>
          <p:cNvSpPr/>
          <p:nvPr/>
        </p:nvSpPr>
        <p:spPr>
          <a:xfrm>
            <a:off x="605521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5" name="Google Shape;855;p11"/>
          <p:cNvSpPr/>
          <p:nvPr/>
        </p:nvSpPr>
        <p:spPr>
          <a:xfrm>
            <a:off x="282216" y="276156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6" name="Google Shape;856;p11"/>
          <p:cNvSpPr/>
          <p:nvPr/>
        </p:nvSpPr>
        <p:spPr>
          <a:xfrm>
            <a:off x="546317" y="30833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7" name="Google Shape;857;p11"/>
          <p:cNvSpPr/>
          <p:nvPr/>
        </p:nvSpPr>
        <p:spPr>
          <a:xfrm>
            <a:off x="281025" y="310798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8" name="Google Shape;858;p11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9" name="Google Shape;859;p11"/>
          <p:cNvSpPr/>
          <p:nvPr/>
        </p:nvSpPr>
        <p:spPr>
          <a:xfrm>
            <a:off x="605521" y="31486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0" name="Google Shape;860;p11"/>
          <p:cNvSpPr/>
          <p:nvPr/>
        </p:nvSpPr>
        <p:spPr>
          <a:xfrm>
            <a:off x="282216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1" name="Google Shape;861;p11"/>
          <p:cNvSpPr/>
          <p:nvPr/>
        </p:nvSpPr>
        <p:spPr>
          <a:xfrm>
            <a:off x="546317" y="343964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2" name="Google Shape;862;p11"/>
          <p:cNvSpPr/>
          <p:nvPr/>
        </p:nvSpPr>
        <p:spPr>
          <a:xfrm>
            <a:off x="281025" y="3465498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3" name="Google Shape;863;p11"/>
          <p:cNvSpPr/>
          <p:nvPr/>
        </p:nvSpPr>
        <p:spPr>
          <a:xfrm>
            <a:off x="304707" y="35468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4" name="Google Shape;864;p11"/>
          <p:cNvSpPr/>
          <p:nvPr/>
        </p:nvSpPr>
        <p:spPr>
          <a:xfrm>
            <a:off x="605521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5" name="Google Shape;865;p11"/>
          <p:cNvSpPr/>
          <p:nvPr/>
        </p:nvSpPr>
        <p:spPr>
          <a:xfrm>
            <a:off x="282216" y="347537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6" name="Google Shape;866;p11"/>
          <p:cNvSpPr/>
          <p:nvPr/>
        </p:nvSpPr>
        <p:spPr>
          <a:xfrm>
            <a:off x="546317" y="3795909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7" name="Google Shape;867;p11"/>
          <p:cNvSpPr/>
          <p:nvPr/>
        </p:nvSpPr>
        <p:spPr>
          <a:xfrm>
            <a:off x="281025" y="382180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8" name="Google Shape;868;p11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9" name="Google Shape;869;p11"/>
          <p:cNvSpPr/>
          <p:nvPr/>
        </p:nvSpPr>
        <p:spPr>
          <a:xfrm>
            <a:off x="605521" y="38624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0" name="Google Shape;870;p11"/>
          <p:cNvSpPr/>
          <p:nvPr/>
        </p:nvSpPr>
        <p:spPr>
          <a:xfrm>
            <a:off x="282216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1" name="Google Shape;871;p11"/>
          <p:cNvSpPr/>
          <p:nvPr/>
        </p:nvSpPr>
        <p:spPr>
          <a:xfrm>
            <a:off x="546317" y="415341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2" name="Google Shape;872;p11"/>
          <p:cNvSpPr/>
          <p:nvPr/>
        </p:nvSpPr>
        <p:spPr>
          <a:xfrm>
            <a:off x="281025" y="4178069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3" name="Google Shape;873;p11"/>
          <p:cNvSpPr/>
          <p:nvPr/>
        </p:nvSpPr>
        <p:spPr>
          <a:xfrm>
            <a:off x="304707" y="4260664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4" name="Google Shape;874;p11"/>
          <p:cNvSpPr/>
          <p:nvPr/>
        </p:nvSpPr>
        <p:spPr>
          <a:xfrm>
            <a:off x="605521" y="421876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5" name="Google Shape;875;p11"/>
          <p:cNvSpPr/>
          <p:nvPr/>
        </p:nvSpPr>
        <p:spPr>
          <a:xfrm>
            <a:off x="282216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6" name="Google Shape;876;p11"/>
          <p:cNvSpPr/>
          <p:nvPr/>
        </p:nvSpPr>
        <p:spPr>
          <a:xfrm>
            <a:off x="282216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CUSTOM_3_1"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13"/>
          <p:cNvSpPr/>
          <p:nvPr/>
        </p:nvSpPr>
        <p:spPr>
          <a:xfrm>
            <a:off x="395925" y="291324"/>
            <a:ext cx="8336062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0" name="Google Shape;880;p13"/>
          <p:cNvSpPr/>
          <p:nvPr/>
        </p:nvSpPr>
        <p:spPr>
          <a:xfrm>
            <a:off x="661185" y="219519"/>
            <a:ext cx="8068819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1" name="Google Shape;881;p13"/>
          <p:cNvSpPr/>
          <p:nvPr/>
        </p:nvSpPr>
        <p:spPr>
          <a:xfrm>
            <a:off x="8341543" y="4447718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2" name="Google Shape;882;p13"/>
          <p:cNvGrpSpPr/>
          <p:nvPr/>
        </p:nvGrpSpPr>
        <p:grpSpPr>
          <a:xfrm>
            <a:off x="8341543" y="2282008"/>
            <a:ext cx="569676" cy="380612"/>
            <a:chOff x="8341543" y="2282008"/>
            <a:chExt cx="569676" cy="380612"/>
          </a:xfrm>
        </p:grpSpPr>
        <p:sp>
          <p:nvSpPr>
            <p:cNvPr id="883" name="Google Shape;883;p13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13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5" name="Google Shape;885;p13"/>
          <p:cNvGrpSpPr/>
          <p:nvPr/>
        </p:nvGrpSpPr>
        <p:grpSpPr>
          <a:xfrm>
            <a:off x="8341543" y="1721094"/>
            <a:ext cx="569676" cy="380612"/>
            <a:chOff x="8341543" y="1721094"/>
            <a:chExt cx="569676" cy="380612"/>
          </a:xfrm>
        </p:grpSpPr>
        <p:sp>
          <p:nvSpPr>
            <p:cNvPr id="886" name="Google Shape;886;p13"/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13"/>
            <p:cNvSpPr/>
            <p:nvPr/>
          </p:nvSpPr>
          <p:spPr>
            <a:xfrm>
              <a:off x="8341543" y="1721094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8" name="Google Shape;888;p13"/>
          <p:cNvGrpSpPr/>
          <p:nvPr/>
        </p:nvGrpSpPr>
        <p:grpSpPr>
          <a:xfrm>
            <a:off x="8346273" y="1183592"/>
            <a:ext cx="568486" cy="388014"/>
            <a:chOff x="8346273" y="1183592"/>
            <a:chExt cx="568486" cy="388014"/>
          </a:xfrm>
        </p:grpSpPr>
        <p:sp>
          <p:nvSpPr>
            <p:cNvPr id="889" name="Google Shape;889;p13"/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13"/>
            <p:cNvSpPr/>
            <p:nvPr/>
          </p:nvSpPr>
          <p:spPr>
            <a:xfrm>
              <a:off x="8346273" y="1183592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1" name="Google Shape;891;p13"/>
          <p:cNvGrpSpPr/>
          <p:nvPr/>
        </p:nvGrpSpPr>
        <p:grpSpPr>
          <a:xfrm>
            <a:off x="8341543" y="606635"/>
            <a:ext cx="569676" cy="388014"/>
            <a:chOff x="8341543" y="606635"/>
            <a:chExt cx="569676" cy="388014"/>
          </a:xfrm>
        </p:grpSpPr>
        <p:sp>
          <p:nvSpPr>
            <p:cNvPr id="892" name="Google Shape;892;p13"/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13"/>
            <p:cNvSpPr/>
            <p:nvPr/>
          </p:nvSpPr>
          <p:spPr>
            <a:xfrm>
              <a:off x="8341543" y="606635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4" name="Google Shape;894;p13"/>
          <p:cNvGrpSpPr/>
          <p:nvPr/>
        </p:nvGrpSpPr>
        <p:grpSpPr>
          <a:xfrm>
            <a:off x="8341543" y="2842933"/>
            <a:ext cx="569676" cy="380612"/>
            <a:chOff x="8341543" y="2282008"/>
            <a:chExt cx="569676" cy="380612"/>
          </a:xfrm>
        </p:grpSpPr>
        <p:sp>
          <p:nvSpPr>
            <p:cNvPr id="895" name="Google Shape;895;p13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13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7" name="Google Shape;897;p13"/>
          <p:cNvGrpSpPr/>
          <p:nvPr/>
        </p:nvGrpSpPr>
        <p:grpSpPr>
          <a:xfrm>
            <a:off x="8341543" y="3403858"/>
            <a:ext cx="569676" cy="380612"/>
            <a:chOff x="8341543" y="2282008"/>
            <a:chExt cx="569676" cy="380612"/>
          </a:xfrm>
        </p:grpSpPr>
        <p:sp>
          <p:nvSpPr>
            <p:cNvPr id="898" name="Google Shape;898;p13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13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0" name="Google Shape;900;p13"/>
          <p:cNvSpPr/>
          <p:nvPr/>
        </p:nvSpPr>
        <p:spPr>
          <a:xfrm>
            <a:off x="8341543" y="4367943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1" name="Google Shape;901;p13"/>
          <p:cNvSpPr/>
          <p:nvPr/>
        </p:nvSpPr>
        <p:spPr>
          <a:xfrm>
            <a:off x="395894" y="219519"/>
            <a:ext cx="8053438" cy="4788281"/>
          </a:xfrm>
          <a:custGeom>
            <a:avLst/>
            <a:gdLst/>
            <a:ahLst/>
            <a:cxnLst/>
            <a:rect l="l" t="t" r="r" b="b"/>
            <a:pathLst>
              <a:path w="257093" h="146846" extrusionOk="0">
                <a:moveTo>
                  <a:pt x="7146" y="1"/>
                </a:moveTo>
                <a:cubicBezTo>
                  <a:pt x="3177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177" y="146845"/>
                  <a:pt x="7146" y="146845"/>
                </a:cubicBezTo>
                <a:lnTo>
                  <a:pt x="249947" y="146845"/>
                </a:lnTo>
                <a:cubicBezTo>
                  <a:pt x="253879" y="146845"/>
                  <a:pt x="257093" y="143632"/>
                  <a:pt x="257093" y="139700"/>
                </a:cubicBezTo>
                <a:lnTo>
                  <a:pt x="257093" y="7146"/>
                </a:lnTo>
                <a:cubicBezTo>
                  <a:pt x="257093" y="3214"/>
                  <a:pt x="253879" y="1"/>
                  <a:pt x="2499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2" name="Google Shape;902;p13"/>
          <p:cNvSpPr/>
          <p:nvPr/>
        </p:nvSpPr>
        <p:spPr>
          <a:xfrm>
            <a:off x="546317" y="9419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3" name="Google Shape;903;p13"/>
          <p:cNvSpPr/>
          <p:nvPr/>
        </p:nvSpPr>
        <p:spPr>
          <a:xfrm>
            <a:off x="281025" y="966589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4" name="Google Shape;904;p13"/>
          <p:cNvSpPr/>
          <p:nvPr/>
        </p:nvSpPr>
        <p:spPr>
          <a:xfrm>
            <a:off x="304707" y="104921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5" name="Google Shape;905;p13"/>
          <p:cNvSpPr/>
          <p:nvPr/>
        </p:nvSpPr>
        <p:spPr>
          <a:xfrm>
            <a:off x="605521" y="10072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6" name="Google Shape;906;p13"/>
          <p:cNvSpPr/>
          <p:nvPr/>
        </p:nvSpPr>
        <p:spPr>
          <a:xfrm>
            <a:off x="546317" y="129824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7" name="Google Shape;907;p13"/>
          <p:cNvSpPr/>
          <p:nvPr/>
        </p:nvSpPr>
        <p:spPr>
          <a:xfrm>
            <a:off x="281025" y="132413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8" name="Google Shape;908;p13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9" name="Google Shape;909;p13"/>
          <p:cNvSpPr/>
          <p:nvPr/>
        </p:nvSpPr>
        <p:spPr>
          <a:xfrm>
            <a:off x="605521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0" name="Google Shape;910;p13"/>
          <p:cNvSpPr/>
          <p:nvPr/>
        </p:nvSpPr>
        <p:spPr>
          <a:xfrm>
            <a:off x="282216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1" name="Google Shape;911;p13"/>
          <p:cNvSpPr/>
          <p:nvPr/>
        </p:nvSpPr>
        <p:spPr>
          <a:xfrm>
            <a:off x="546317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2" name="Google Shape;912;p13"/>
          <p:cNvSpPr/>
          <p:nvPr/>
        </p:nvSpPr>
        <p:spPr>
          <a:xfrm>
            <a:off x="281025" y="168040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3" name="Google Shape;913;p13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4" name="Google Shape;914;p13"/>
          <p:cNvSpPr/>
          <p:nvPr/>
        </p:nvSpPr>
        <p:spPr>
          <a:xfrm>
            <a:off x="605521" y="17210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5" name="Google Shape;915;p13"/>
          <p:cNvSpPr/>
          <p:nvPr/>
        </p:nvSpPr>
        <p:spPr>
          <a:xfrm>
            <a:off x="282216" y="169148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6" name="Google Shape;916;p13"/>
          <p:cNvSpPr/>
          <p:nvPr/>
        </p:nvSpPr>
        <p:spPr>
          <a:xfrm>
            <a:off x="546317" y="2012018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7" name="Google Shape;917;p13"/>
          <p:cNvSpPr/>
          <p:nvPr/>
        </p:nvSpPr>
        <p:spPr>
          <a:xfrm>
            <a:off x="281025" y="203790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8" name="Google Shape;918;p13"/>
          <p:cNvSpPr/>
          <p:nvPr/>
        </p:nvSpPr>
        <p:spPr>
          <a:xfrm>
            <a:off x="304707" y="211929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9" name="Google Shape;919;p13"/>
          <p:cNvSpPr/>
          <p:nvPr/>
        </p:nvSpPr>
        <p:spPr>
          <a:xfrm>
            <a:off x="605521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0" name="Google Shape;920;p13"/>
          <p:cNvSpPr/>
          <p:nvPr/>
        </p:nvSpPr>
        <p:spPr>
          <a:xfrm>
            <a:off x="282216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1" name="Google Shape;921;p13"/>
          <p:cNvSpPr/>
          <p:nvPr/>
        </p:nvSpPr>
        <p:spPr>
          <a:xfrm>
            <a:off x="546317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2" name="Google Shape;922;p13"/>
          <p:cNvSpPr/>
          <p:nvPr/>
        </p:nvSpPr>
        <p:spPr>
          <a:xfrm>
            <a:off x="281025" y="239421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3" name="Google Shape;923;p13"/>
          <p:cNvSpPr/>
          <p:nvPr/>
        </p:nvSpPr>
        <p:spPr>
          <a:xfrm>
            <a:off x="304707" y="247556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4" name="Google Shape;924;p13"/>
          <p:cNvSpPr/>
          <p:nvPr/>
        </p:nvSpPr>
        <p:spPr>
          <a:xfrm>
            <a:off x="605521" y="243487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5" name="Google Shape;925;p13"/>
          <p:cNvSpPr/>
          <p:nvPr/>
        </p:nvSpPr>
        <p:spPr>
          <a:xfrm>
            <a:off x="282216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6" name="Google Shape;926;p13"/>
          <p:cNvSpPr/>
          <p:nvPr/>
        </p:nvSpPr>
        <p:spPr>
          <a:xfrm>
            <a:off x="546317" y="272582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7" name="Google Shape;927;p13"/>
          <p:cNvSpPr/>
          <p:nvPr/>
        </p:nvSpPr>
        <p:spPr>
          <a:xfrm>
            <a:off x="281025" y="2751719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8" name="Google Shape;928;p13"/>
          <p:cNvSpPr/>
          <p:nvPr/>
        </p:nvSpPr>
        <p:spPr>
          <a:xfrm>
            <a:off x="304707" y="283307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9" name="Google Shape;929;p13"/>
          <p:cNvSpPr/>
          <p:nvPr/>
        </p:nvSpPr>
        <p:spPr>
          <a:xfrm>
            <a:off x="605521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0" name="Google Shape;930;p13"/>
          <p:cNvSpPr/>
          <p:nvPr/>
        </p:nvSpPr>
        <p:spPr>
          <a:xfrm>
            <a:off x="282216" y="276156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1" name="Google Shape;931;p13"/>
          <p:cNvSpPr/>
          <p:nvPr/>
        </p:nvSpPr>
        <p:spPr>
          <a:xfrm>
            <a:off x="546317" y="30833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2" name="Google Shape;932;p13"/>
          <p:cNvSpPr/>
          <p:nvPr/>
        </p:nvSpPr>
        <p:spPr>
          <a:xfrm>
            <a:off x="281025" y="310798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3" name="Google Shape;933;p13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4" name="Google Shape;934;p13"/>
          <p:cNvSpPr/>
          <p:nvPr/>
        </p:nvSpPr>
        <p:spPr>
          <a:xfrm>
            <a:off x="605521" y="31486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5" name="Google Shape;935;p13"/>
          <p:cNvSpPr/>
          <p:nvPr/>
        </p:nvSpPr>
        <p:spPr>
          <a:xfrm>
            <a:off x="282216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6" name="Google Shape;936;p13"/>
          <p:cNvSpPr/>
          <p:nvPr/>
        </p:nvSpPr>
        <p:spPr>
          <a:xfrm>
            <a:off x="546317" y="343964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7" name="Google Shape;937;p13"/>
          <p:cNvSpPr/>
          <p:nvPr/>
        </p:nvSpPr>
        <p:spPr>
          <a:xfrm>
            <a:off x="281025" y="3465498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8" name="Google Shape;938;p13"/>
          <p:cNvSpPr/>
          <p:nvPr/>
        </p:nvSpPr>
        <p:spPr>
          <a:xfrm>
            <a:off x="304707" y="35468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9" name="Google Shape;939;p13"/>
          <p:cNvSpPr/>
          <p:nvPr/>
        </p:nvSpPr>
        <p:spPr>
          <a:xfrm>
            <a:off x="605521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0" name="Google Shape;940;p13"/>
          <p:cNvSpPr/>
          <p:nvPr/>
        </p:nvSpPr>
        <p:spPr>
          <a:xfrm>
            <a:off x="282216" y="347537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1" name="Google Shape;941;p13"/>
          <p:cNvSpPr/>
          <p:nvPr/>
        </p:nvSpPr>
        <p:spPr>
          <a:xfrm>
            <a:off x="546317" y="3795909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2" name="Google Shape;942;p13"/>
          <p:cNvSpPr/>
          <p:nvPr/>
        </p:nvSpPr>
        <p:spPr>
          <a:xfrm>
            <a:off x="281025" y="382180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3" name="Google Shape;943;p13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4" name="Google Shape;944;p13"/>
          <p:cNvSpPr/>
          <p:nvPr/>
        </p:nvSpPr>
        <p:spPr>
          <a:xfrm>
            <a:off x="605521" y="38624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5" name="Google Shape;945;p13"/>
          <p:cNvSpPr/>
          <p:nvPr/>
        </p:nvSpPr>
        <p:spPr>
          <a:xfrm>
            <a:off x="282216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6" name="Google Shape;946;p13"/>
          <p:cNvSpPr/>
          <p:nvPr/>
        </p:nvSpPr>
        <p:spPr>
          <a:xfrm>
            <a:off x="546317" y="415341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7" name="Google Shape;947;p13"/>
          <p:cNvSpPr/>
          <p:nvPr/>
        </p:nvSpPr>
        <p:spPr>
          <a:xfrm>
            <a:off x="281025" y="4178069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8" name="Google Shape;948;p13"/>
          <p:cNvSpPr/>
          <p:nvPr/>
        </p:nvSpPr>
        <p:spPr>
          <a:xfrm>
            <a:off x="304707" y="4260664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9" name="Google Shape;949;p13"/>
          <p:cNvSpPr/>
          <p:nvPr/>
        </p:nvSpPr>
        <p:spPr>
          <a:xfrm>
            <a:off x="605521" y="421876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0" name="Google Shape;950;p13"/>
          <p:cNvSpPr/>
          <p:nvPr/>
        </p:nvSpPr>
        <p:spPr>
          <a:xfrm>
            <a:off x="282216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1" name="Google Shape;951;p13"/>
          <p:cNvSpPr/>
          <p:nvPr/>
        </p:nvSpPr>
        <p:spPr>
          <a:xfrm>
            <a:off x="228900" y="135685"/>
            <a:ext cx="794715" cy="68671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2" name="Google Shape;952;p13"/>
          <p:cNvSpPr/>
          <p:nvPr/>
        </p:nvSpPr>
        <p:spPr>
          <a:xfrm>
            <a:off x="282216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3" name="Google Shape;953;p13"/>
          <p:cNvSpPr txBox="1">
            <a:spLocks noGrp="1"/>
          </p:cNvSpPr>
          <p:nvPr>
            <p:ph type="title"/>
          </p:nvPr>
        </p:nvSpPr>
        <p:spPr>
          <a:xfrm>
            <a:off x="718750" y="438312"/>
            <a:ext cx="7706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54" name="Google Shape;954;p13">
            <a:hlinkClick r:id="rId2" action="ppaction://hlinksldjump"/>
          </p:cNvPr>
          <p:cNvSpPr txBox="1">
            <a:spLocks noGrp="1"/>
          </p:cNvSpPr>
          <p:nvPr>
            <p:ph type="subTitle" idx="1"/>
          </p:nvPr>
        </p:nvSpPr>
        <p:spPr>
          <a:xfrm>
            <a:off x="1796843" y="1229700"/>
            <a:ext cx="2728800" cy="3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55" name="Google Shape;955;p13"/>
          <p:cNvSpPr txBox="1">
            <a:spLocks noGrp="1"/>
          </p:cNvSpPr>
          <p:nvPr>
            <p:ph type="subTitle" idx="2"/>
          </p:nvPr>
        </p:nvSpPr>
        <p:spPr>
          <a:xfrm>
            <a:off x="1796034" y="1542315"/>
            <a:ext cx="2730000" cy="5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56" name="Google Shape;956;p13">
            <a:hlinkClick r:id="rId2" action="ppaction://hlinksldjump"/>
          </p:cNvPr>
          <p:cNvSpPr txBox="1">
            <a:spLocks noGrp="1"/>
          </p:cNvSpPr>
          <p:nvPr>
            <p:ph type="title" idx="3" hasCustomPrompt="1"/>
          </p:nvPr>
        </p:nvSpPr>
        <p:spPr>
          <a:xfrm>
            <a:off x="1182965" y="1544397"/>
            <a:ext cx="632700" cy="4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957" name="Google Shape;957;p13"/>
          <p:cNvSpPr txBox="1">
            <a:spLocks noGrp="1"/>
          </p:cNvSpPr>
          <p:nvPr>
            <p:ph type="subTitle" idx="4"/>
          </p:nvPr>
        </p:nvSpPr>
        <p:spPr>
          <a:xfrm>
            <a:off x="1799701" y="2422672"/>
            <a:ext cx="2736900" cy="3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58" name="Google Shape;958;p13"/>
          <p:cNvSpPr txBox="1">
            <a:spLocks noGrp="1"/>
          </p:cNvSpPr>
          <p:nvPr>
            <p:ph type="subTitle" idx="5"/>
          </p:nvPr>
        </p:nvSpPr>
        <p:spPr>
          <a:xfrm>
            <a:off x="1794612" y="2737363"/>
            <a:ext cx="273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59" name="Google Shape;959;p13"/>
          <p:cNvSpPr txBox="1">
            <a:spLocks noGrp="1"/>
          </p:cNvSpPr>
          <p:nvPr>
            <p:ph type="title" idx="6" hasCustomPrompt="1"/>
          </p:nvPr>
        </p:nvSpPr>
        <p:spPr>
          <a:xfrm>
            <a:off x="1183878" y="2756608"/>
            <a:ext cx="630900" cy="42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960" name="Google Shape;960;p13"/>
          <p:cNvSpPr txBox="1">
            <a:spLocks noGrp="1"/>
          </p:cNvSpPr>
          <p:nvPr>
            <p:ph type="subTitle" idx="7"/>
          </p:nvPr>
        </p:nvSpPr>
        <p:spPr>
          <a:xfrm>
            <a:off x="1801331" y="3617146"/>
            <a:ext cx="2730000" cy="3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61" name="Google Shape;961;p13"/>
          <p:cNvSpPr txBox="1">
            <a:spLocks noGrp="1"/>
          </p:cNvSpPr>
          <p:nvPr>
            <p:ph type="subTitle" idx="8"/>
          </p:nvPr>
        </p:nvSpPr>
        <p:spPr>
          <a:xfrm>
            <a:off x="1794612" y="3932456"/>
            <a:ext cx="273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62" name="Google Shape;962;p13"/>
          <p:cNvSpPr txBox="1">
            <a:spLocks noGrp="1"/>
          </p:cNvSpPr>
          <p:nvPr>
            <p:ph type="title" idx="9" hasCustomPrompt="1"/>
          </p:nvPr>
        </p:nvSpPr>
        <p:spPr>
          <a:xfrm>
            <a:off x="1183878" y="3926170"/>
            <a:ext cx="630900" cy="42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963" name="Google Shape;963;p13"/>
          <p:cNvSpPr txBox="1">
            <a:spLocks noGrp="1"/>
          </p:cNvSpPr>
          <p:nvPr>
            <p:ph type="subTitle" idx="13"/>
          </p:nvPr>
        </p:nvSpPr>
        <p:spPr>
          <a:xfrm>
            <a:off x="5218933" y="1231500"/>
            <a:ext cx="2742000" cy="3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64" name="Google Shape;964;p13"/>
          <p:cNvSpPr txBox="1">
            <a:spLocks noGrp="1"/>
          </p:cNvSpPr>
          <p:nvPr>
            <p:ph type="subTitle" idx="14"/>
          </p:nvPr>
        </p:nvSpPr>
        <p:spPr>
          <a:xfrm>
            <a:off x="5212184" y="1540665"/>
            <a:ext cx="2742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65" name="Google Shape;965;p13"/>
          <p:cNvSpPr txBox="1">
            <a:spLocks noGrp="1"/>
          </p:cNvSpPr>
          <p:nvPr>
            <p:ph type="title" idx="15" hasCustomPrompt="1"/>
          </p:nvPr>
        </p:nvSpPr>
        <p:spPr>
          <a:xfrm>
            <a:off x="4621067" y="1545297"/>
            <a:ext cx="630900" cy="42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966" name="Google Shape;966;p13"/>
          <p:cNvSpPr txBox="1">
            <a:spLocks noGrp="1"/>
          </p:cNvSpPr>
          <p:nvPr>
            <p:ph type="subTitle" idx="16"/>
          </p:nvPr>
        </p:nvSpPr>
        <p:spPr>
          <a:xfrm>
            <a:off x="5218933" y="2422672"/>
            <a:ext cx="2742000" cy="3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67" name="Google Shape;967;p13"/>
          <p:cNvSpPr txBox="1">
            <a:spLocks noGrp="1"/>
          </p:cNvSpPr>
          <p:nvPr>
            <p:ph type="subTitle" idx="17"/>
          </p:nvPr>
        </p:nvSpPr>
        <p:spPr>
          <a:xfrm>
            <a:off x="5212188" y="2737363"/>
            <a:ext cx="2742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68" name="Google Shape;968;p13"/>
          <p:cNvSpPr txBox="1">
            <a:spLocks noGrp="1"/>
          </p:cNvSpPr>
          <p:nvPr>
            <p:ph type="title" idx="18" hasCustomPrompt="1"/>
          </p:nvPr>
        </p:nvSpPr>
        <p:spPr>
          <a:xfrm>
            <a:off x="4621067" y="2756608"/>
            <a:ext cx="630900" cy="42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969" name="Google Shape;969;p13"/>
          <p:cNvSpPr txBox="1">
            <a:spLocks noGrp="1"/>
          </p:cNvSpPr>
          <p:nvPr>
            <p:ph type="subTitle" idx="19"/>
          </p:nvPr>
        </p:nvSpPr>
        <p:spPr>
          <a:xfrm>
            <a:off x="5218933" y="3617146"/>
            <a:ext cx="2742000" cy="3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70" name="Google Shape;970;p13"/>
          <p:cNvSpPr txBox="1">
            <a:spLocks noGrp="1"/>
          </p:cNvSpPr>
          <p:nvPr>
            <p:ph type="subTitle" idx="20"/>
          </p:nvPr>
        </p:nvSpPr>
        <p:spPr>
          <a:xfrm>
            <a:off x="5212188" y="3932456"/>
            <a:ext cx="2742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71" name="Google Shape;971;p13"/>
          <p:cNvSpPr txBox="1">
            <a:spLocks noGrp="1"/>
          </p:cNvSpPr>
          <p:nvPr>
            <p:ph type="title" idx="21" hasCustomPrompt="1"/>
          </p:nvPr>
        </p:nvSpPr>
        <p:spPr>
          <a:xfrm>
            <a:off x="4621067" y="3926170"/>
            <a:ext cx="630900" cy="42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grpSp>
        <p:nvGrpSpPr>
          <p:cNvPr id="972" name="Google Shape;972;p13"/>
          <p:cNvGrpSpPr/>
          <p:nvPr/>
        </p:nvGrpSpPr>
        <p:grpSpPr>
          <a:xfrm>
            <a:off x="1063250" y="831175"/>
            <a:ext cx="444275" cy="398525"/>
            <a:chOff x="2495125" y="2142250"/>
            <a:chExt cx="444275" cy="398525"/>
          </a:xfrm>
        </p:grpSpPr>
        <p:sp>
          <p:nvSpPr>
            <p:cNvPr id="973" name="Google Shape;973;p1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1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5" name="Google Shape;975;p13"/>
          <p:cNvGrpSpPr/>
          <p:nvPr/>
        </p:nvGrpSpPr>
        <p:grpSpPr>
          <a:xfrm>
            <a:off x="7814250" y="4463750"/>
            <a:ext cx="291375" cy="281375"/>
            <a:chOff x="3243875" y="2372825"/>
            <a:chExt cx="291375" cy="281375"/>
          </a:xfrm>
        </p:grpSpPr>
        <p:sp>
          <p:nvSpPr>
            <p:cNvPr id="976" name="Google Shape;976;p1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1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1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1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1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1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1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1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1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1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6" name="Google Shape;986;p13"/>
          <p:cNvGrpSpPr/>
          <p:nvPr/>
        </p:nvGrpSpPr>
        <p:grpSpPr>
          <a:xfrm>
            <a:off x="7553550" y="700850"/>
            <a:ext cx="166675" cy="168575"/>
            <a:chOff x="4954425" y="2036375"/>
            <a:chExt cx="166675" cy="168575"/>
          </a:xfrm>
        </p:grpSpPr>
        <p:sp>
          <p:nvSpPr>
            <p:cNvPr id="987" name="Google Shape;987;p1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1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9" name="Google Shape;989;p13"/>
          <p:cNvSpPr/>
          <p:nvPr/>
        </p:nvSpPr>
        <p:spPr>
          <a:xfrm>
            <a:off x="1877550" y="539050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0" name="Google Shape;990;p13"/>
          <p:cNvSpPr/>
          <p:nvPr/>
        </p:nvSpPr>
        <p:spPr>
          <a:xfrm>
            <a:off x="8218500" y="4065000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2">
    <p:spTree>
      <p:nvGrpSpPr>
        <p:cNvPr id="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2" name="Google Shape;992;p14"/>
          <p:cNvGrpSpPr/>
          <p:nvPr/>
        </p:nvGrpSpPr>
        <p:grpSpPr>
          <a:xfrm>
            <a:off x="395894" y="219519"/>
            <a:ext cx="8518865" cy="4788281"/>
            <a:chOff x="395894" y="219519"/>
            <a:chExt cx="8518865" cy="4788281"/>
          </a:xfrm>
        </p:grpSpPr>
        <p:sp>
          <p:nvSpPr>
            <p:cNvPr id="993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94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995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6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97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98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999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0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01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002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3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04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005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6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07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008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9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10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011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2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13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5" name="Google Shape;1015;p14"/>
          <p:cNvSpPr txBox="1">
            <a:spLocks noGrp="1"/>
          </p:cNvSpPr>
          <p:nvPr>
            <p:ph type="title"/>
          </p:nvPr>
        </p:nvSpPr>
        <p:spPr>
          <a:xfrm>
            <a:off x="726225" y="441350"/>
            <a:ext cx="7691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016" name="Google Shape;1016;p14"/>
          <p:cNvGrpSpPr/>
          <p:nvPr/>
        </p:nvGrpSpPr>
        <p:grpSpPr>
          <a:xfrm>
            <a:off x="775050" y="4536650"/>
            <a:ext cx="444275" cy="398525"/>
            <a:chOff x="2495125" y="2142250"/>
            <a:chExt cx="444275" cy="398525"/>
          </a:xfrm>
        </p:grpSpPr>
        <p:sp>
          <p:nvSpPr>
            <p:cNvPr id="1017" name="Google Shape;1017;p14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14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9" name="Google Shape;1019;p14"/>
          <p:cNvGrpSpPr/>
          <p:nvPr/>
        </p:nvGrpSpPr>
        <p:grpSpPr>
          <a:xfrm>
            <a:off x="7240750" y="398350"/>
            <a:ext cx="291375" cy="281375"/>
            <a:chOff x="3243875" y="2372825"/>
            <a:chExt cx="291375" cy="281375"/>
          </a:xfrm>
        </p:grpSpPr>
        <p:sp>
          <p:nvSpPr>
            <p:cNvPr id="1020" name="Google Shape;1020;p14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14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14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14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14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14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14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14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14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14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0" name="Google Shape;1030;p14"/>
          <p:cNvGrpSpPr/>
          <p:nvPr/>
        </p:nvGrpSpPr>
        <p:grpSpPr>
          <a:xfrm>
            <a:off x="8067000" y="1014038"/>
            <a:ext cx="166675" cy="168575"/>
            <a:chOff x="4954425" y="2036375"/>
            <a:chExt cx="166675" cy="168575"/>
          </a:xfrm>
        </p:grpSpPr>
        <p:sp>
          <p:nvSpPr>
            <p:cNvPr id="1031" name="Google Shape;1031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3" name="Google Shape;1033;p14"/>
          <p:cNvSpPr/>
          <p:nvPr/>
        </p:nvSpPr>
        <p:spPr>
          <a:xfrm>
            <a:off x="1548175" y="4773725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4" name="Google Shape;1034;p14"/>
          <p:cNvSpPr/>
          <p:nvPr/>
        </p:nvSpPr>
        <p:spPr>
          <a:xfrm>
            <a:off x="7960175" y="4401813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35" name="Google Shape;1035;p14"/>
          <p:cNvGrpSpPr/>
          <p:nvPr/>
        </p:nvGrpSpPr>
        <p:grpSpPr>
          <a:xfrm>
            <a:off x="775050" y="4233250"/>
            <a:ext cx="166675" cy="168575"/>
            <a:chOff x="4954425" y="2036375"/>
            <a:chExt cx="166675" cy="168575"/>
          </a:xfrm>
        </p:grpSpPr>
        <p:sp>
          <p:nvSpPr>
            <p:cNvPr id="1036" name="Google Shape;1036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8" name="Google Shape;1038;p14"/>
          <p:cNvSpPr/>
          <p:nvPr/>
        </p:nvSpPr>
        <p:spPr>
          <a:xfrm>
            <a:off x="546317" y="9419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9" name="Google Shape;1039;p14"/>
          <p:cNvSpPr/>
          <p:nvPr/>
        </p:nvSpPr>
        <p:spPr>
          <a:xfrm>
            <a:off x="281025" y="966589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0" name="Google Shape;1040;p14"/>
          <p:cNvSpPr/>
          <p:nvPr/>
        </p:nvSpPr>
        <p:spPr>
          <a:xfrm>
            <a:off x="304707" y="104921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1" name="Google Shape;1041;p14"/>
          <p:cNvSpPr/>
          <p:nvPr/>
        </p:nvSpPr>
        <p:spPr>
          <a:xfrm>
            <a:off x="605521" y="10072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2" name="Google Shape;1042;p14"/>
          <p:cNvSpPr/>
          <p:nvPr/>
        </p:nvSpPr>
        <p:spPr>
          <a:xfrm>
            <a:off x="546317" y="129824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3" name="Google Shape;1043;p14"/>
          <p:cNvSpPr/>
          <p:nvPr/>
        </p:nvSpPr>
        <p:spPr>
          <a:xfrm>
            <a:off x="281025" y="132413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4" name="Google Shape;1044;p14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5" name="Google Shape;1045;p14"/>
          <p:cNvSpPr/>
          <p:nvPr/>
        </p:nvSpPr>
        <p:spPr>
          <a:xfrm>
            <a:off x="605521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14"/>
          <p:cNvSpPr/>
          <p:nvPr/>
        </p:nvSpPr>
        <p:spPr>
          <a:xfrm>
            <a:off x="282216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7" name="Google Shape;1047;p14"/>
          <p:cNvSpPr/>
          <p:nvPr/>
        </p:nvSpPr>
        <p:spPr>
          <a:xfrm>
            <a:off x="546317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" name="Google Shape;1048;p14"/>
          <p:cNvSpPr/>
          <p:nvPr/>
        </p:nvSpPr>
        <p:spPr>
          <a:xfrm>
            <a:off x="281025" y="168040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" name="Google Shape;1049;p14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0" name="Google Shape;1050;p14"/>
          <p:cNvSpPr/>
          <p:nvPr/>
        </p:nvSpPr>
        <p:spPr>
          <a:xfrm>
            <a:off x="605521" y="17210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1" name="Google Shape;1051;p14"/>
          <p:cNvSpPr/>
          <p:nvPr/>
        </p:nvSpPr>
        <p:spPr>
          <a:xfrm>
            <a:off x="282216" y="169148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2" name="Google Shape;1052;p14"/>
          <p:cNvSpPr/>
          <p:nvPr/>
        </p:nvSpPr>
        <p:spPr>
          <a:xfrm>
            <a:off x="546317" y="2012018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3" name="Google Shape;1053;p14"/>
          <p:cNvSpPr/>
          <p:nvPr/>
        </p:nvSpPr>
        <p:spPr>
          <a:xfrm>
            <a:off x="281025" y="203790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4" name="Google Shape;1054;p14"/>
          <p:cNvSpPr/>
          <p:nvPr/>
        </p:nvSpPr>
        <p:spPr>
          <a:xfrm>
            <a:off x="304707" y="211929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5" name="Google Shape;1055;p14"/>
          <p:cNvSpPr/>
          <p:nvPr/>
        </p:nvSpPr>
        <p:spPr>
          <a:xfrm>
            <a:off x="605521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6" name="Google Shape;1056;p14"/>
          <p:cNvSpPr/>
          <p:nvPr/>
        </p:nvSpPr>
        <p:spPr>
          <a:xfrm>
            <a:off x="282216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7" name="Google Shape;1057;p14"/>
          <p:cNvSpPr/>
          <p:nvPr/>
        </p:nvSpPr>
        <p:spPr>
          <a:xfrm>
            <a:off x="546317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8" name="Google Shape;1058;p14"/>
          <p:cNvSpPr/>
          <p:nvPr/>
        </p:nvSpPr>
        <p:spPr>
          <a:xfrm>
            <a:off x="281025" y="239421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9" name="Google Shape;1059;p14"/>
          <p:cNvSpPr/>
          <p:nvPr/>
        </p:nvSpPr>
        <p:spPr>
          <a:xfrm>
            <a:off x="304707" y="247556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0" name="Google Shape;1060;p14"/>
          <p:cNvSpPr/>
          <p:nvPr/>
        </p:nvSpPr>
        <p:spPr>
          <a:xfrm>
            <a:off x="605521" y="243487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1" name="Google Shape;1061;p14"/>
          <p:cNvSpPr/>
          <p:nvPr/>
        </p:nvSpPr>
        <p:spPr>
          <a:xfrm>
            <a:off x="282216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2" name="Google Shape;1062;p14"/>
          <p:cNvSpPr/>
          <p:nvPr/>
        </p:nvSpPr>
        <p:spPr>
          <a:xfrm>
            <a:off x="546317" y="272582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3" name="Google Shape;1063;p14"/>
          <p:cNvSpPr/>
          <p:nvPr/>
        </p:nvSpPr>
        <p:spPr>
          <a:xfrm>
            <a:off x="281025" y="2751719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4" name="Google Shape;1064;p14"/>
          <p:cNvSpPr/>
          <p:nvPr/>
        </p:nvSpPr>
        <p:spPr>
          <a:xfrm>
            <a:off x="304707" y="283307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5" name="Google Shape;1065;p14"/>
          <p:cNvSpPr/>
          <p:nvPr/>
        </p:nvSpPr>
        <p:spPr>
          <a:xfrm>
            <a:off x="605521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6" name="Google Shape;1066;p14"/>
          <p:cNvSpPr/>
          <p:nvPr/>
        </p:nvSpPr>
        <p:spPr>
          <a:xfrm>
            <a:off x="282216" y="276156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7" name="Google Shape;1067;p14"/>
          <p:cNvSpPr/>
          <p:nvPr/>
        </p:nvSpPr>
        <p:spPr>
          <a:xfrm>
            <a:off x="546317" y="30833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8" name="Google Shape;1068;p14"/>
          <p:cNvSpPr/>
          <p:nvPr/>
        </p:nvSpPr>
        <p:spPr>
          <a:xfrm>
            <a:off x="281025" y="310798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9" name="Google Shape;1069;p14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0" name="Google Shape;1070;p14"/>
          <p:cNvSpPr/>
          <p:nvPr/>
        </p:nvSpPr>
        <p:spPr>
          <a:xfrm>
            <a:off x="605521" y="31486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1" name="Google Shape;1071;p14"/>
          <p:cNvSpPr/>
          <p:nvPr/>
        </p:nvSpPr>
        <p:spPr>
          <a:xfrm>
            <a:off x="282216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2" name="Google Shape;1072;p14"/>
          <p:cNvSpPr/>
          <p:nvPr/>
        </p:nvSpPr>
        <p:spPr>
          <a:xfrm>
            <a:off x="546317" y="343964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3" name="Google Shape;1073;p14"/>
          <p:cNvSpPr/>
          <p:nvPr/>
        </p:nvSpPr>
        <p:spPr>
          <a:xfrm>
            <a:off x="281025" y="3465498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4" name="Google Shape;1074;p14"/>
          <p:cNvSpPr/>
          <p:nvPr/>
        </p:nvSpPr>
        <p:spPr>
          <a:xfrm>
            <a:off x="304707" y="35468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5" name="Google Shape;1075;p14"/>
          <p:cNvSpPr/>
          <p:nvPr/>
        </p:nvSpPr>
        <p:spPr>
          <a:xfrm>
            <a:off x="605521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6" name="Google Shape;1076;p14"/>
          <p:cNvSpPr/>
          <p:nvPr/>
        </p:nvSpPr>
        <p:spPr>
          <a:xfrm>
            <a:off x="282216" y="347537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7" name="Google Shape;1077;p14"/>
          <p:cNvSpPr/>
          <p:nvPr/>
        </p:nvSpPr>
        <p:spPr>
          <a:xfrm>
            <a:off x="546317" y="3795909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8" name="Google Shape;1078;p14"/>
          <p:cNvSpPr/>
          <p:nvPr/>
        </p:nvSpPr>
        <p:spPr>
          <a:xfrm>
            <a:off x="281025" y="382180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9" name="Google Shape;1079;p14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0" name="Google Shape;1080;p14"/>
          <p:cNvSpPr/>
          <p:nvPr/>
        </p:nvSpPr>
        <p:spPr>
          <a:xfrm>
            <a:off x="605521" y="38624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1" name="Google Shape;1081;p14"/>
          <p:cNvSpPr/>
          <p:nvPr/>
        </p:nvSpPr>
        <p:spPr>
          <a:xfrm>
            <a:off x="282216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2" name="Google Shape;1082;p14"/>
          <p:cNvSpPr/>
          <p:nvPr/>
        </p:nvSpPr>
        <p:spPr>
          <a:xfrm>
            <a:off x="546317" y="415341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3" name="Google Shape;1083;p14"/>
          <p:cNvSpPr/>
          <p:nvPr/>
        </p:nvSpPr>
        <p:spPr>
          <a:xfrm>
            <a:off x="281025" y="4178069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4" name="Google Shape;1084;p14"/>
          <p:cNvSpPr/>
          <p:nvPr/>
        </p:nvSpPr>
        <p:spPr>
          <a:xfrm>
            <a:off x="304707" y="4260664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5" name="Google Shape;1085;p14"/>
          <p:cNvSpPr/>
          <p:nvPr/>
        </p:nvSpPr>
        <p:spPr>
          <a:xfrm>
            <a:off x="605521" y="421876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6" name="Google Shape;1086;p14"/>
          <p:cNvSpPr/>
          <p:nvPr/>
        </p:nvSpPr>
        <p:spPr>
          <a:xfrm>
            <a:off x="282216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7" name="Google Shape;1087;p14"/>
          <p:cNvSpPr/>
          <p:nvPr/>
        </p:nvSpPr>
        <p:spPr>
          <a:xfrm>
            <a:off x="282216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12_1">
    <p:spTree>
      <p:nvGrpSpPr>
        <p:cNvPr id="1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9" name="Google Shape;1089;p15"/>
          <p:cNvGrpSpPr/>
          <p:nvPr/>
        </p:nvGrpSpPr>
        <p:grpSpPr>
          <a:xfrm>
            <a:off x="395894" y="219519"/>
            <a:ext cx="8518865" cy="4788281"/>
            <a:chOff x="395894" y="219519"/>
            <a:chExt cx="8518865" cy="4788281"/>
          </a:xfrm>
        </p:grpSpPr>
        <p:sp>
          <p:nvSpPr>
            <p:cNvPr id="1090" name="Google Shape;1090;p15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91" name="Google Shape;1091;p15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092" name="Google Shape;1092;p1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3" name="Google Shape;1093;p1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94" name="Google Shape;1094;p15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95" name="Google Shape;1095;p15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096" name="Google Shape;1096;p15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7" name="Google Shape;1097;p15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98" name="Google Shape;1098;p15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099" name="Google Shape;1099;p15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0" name="Google Shape;1100;p15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01" name="Google Shape;1101;p15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102" name="Google Shape;1102;p15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3" name="Google Shape;1103;p15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04" name="Google Shape;1104;p15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105" name="Google Shape;1105;p1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6" name="Google Shape;1106;p1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07" name="Google Shape;1107;p15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108" name="Google Shape;1108;p1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9" name="Google Shape;1109;p1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10" name="Google Shape;1110;p15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15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12" name="Google Shape;1112;p15"/>
          <p:cNvSpPr txBox="1">
            <a:spLocks noGrp="1"/>
          </p:cNvSpPr>
          <p:nvPr>
            <p:ph type="title"/>
          </p:nvPr>
        </p:nvSpPr>
        <p:spPr>
          <a:xfrm>
            <a:off x="726225" y="441350"/>
            <a:ext cx="7691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113" name="Google Shape;1113;p15"/>
          <p:cNvGrpSpPr/>
          <p:nvPr/>
        </p:nvGrpSpPr>
        <p:grpSpPr>
          <a:xfrm>
            <a:off x="504088" y="319075"/>
            <a:ext cx="444275" cy="398525"/>
            <a:chOff x="2495125" y="2142250"/>
            <a:chExt cx="444275" cy="398525"/>
          </a:xfrm>
        </p:grpSpPr>
        <p:sp>
          <p:nvSpPr>
            <p:cNvPr id="1114" name="Google Shape;1114;p15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15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6" name="Google Shape;1116;p15"/>
          <p:cNvGrpSpPr/>
          <p:nvPr/>
        </p:nvGrpSpPr>
        <p:grpSpPr>
          <a:xfrm>
            <a:off x="7942288" y="4463763"/>
            <a:ext cx="291375" cy="281375"/>
            <a:chOff x="3243875" y="2372825"/>
            <a:chExt cx="291375" cy="281375"/>
          </a:xfrm>
        </p:grpSpPr>
        <p:sp>
          <p:nvSpPr>
            <p:cNvPr id="1117" name="Google Shape;1117;p15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15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15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15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15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15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15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15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15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15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7" name="Google Shape;1127;p15"/>
          <p:cNvGrpSpPr/>
          <p:nvPr/>
        </p:nvGrpSpPr>
        <p:grpSpPr>
          <a:xfrm>
            <a:off x="1236250" y="319063"/>
            <a:ext cx="166675" cy="168575"/>
            <a:chOff x="4954425" y="2036375"/>
            <a:chExt cx="166675" cy="168575"/>
          </a:xfrm>
        </p:grpSpPr>
        <p:sp>
          <p:nvSpPr>
            <p:cNvPr id="1128" name="Google Shape;1128;p15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15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30" name="Google Shape;1130;p15"/>
          <p:cNvSpPr/>
          <p:nvPr/>
        </p:nvSpPr>
        <p:spPr>
          <a:xfrm>
            <a:off x="8028425" y="362763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1" name="Google Shape;1131;p15"/>
          <p:cNvSpPr/>
          <p:nvPr/>
        </p:nvSpPr>
        <p:spPr>
          <a:xfrm>
            <a:off x="8149363" y="4193975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32" name="Google Shape;1132;p15"/>
          <p:cNvGrpSpPr/>
          <p:nvPr/>
        </p:nvGrpSpPr>
        <p:grpSpPr>
          <a:xfrm>
            <a:off x="7442275" y="4651625"/>
            <a:ext cx="166675" cy="168575"/>
            <a:chOff x="4954425" y="2036375"/>
            <a:chExt cx="166675" cy="168575"/>
          </a:xfrm>
        </p:grpSpPr>
        <p:sp>
          <p:nvSpPr>
            <p:cNvPr id="1133" name="Google Shape;1133;p15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15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35" name="Google Shape;1135;p15"/>
          <p:cNvSpPr/>
          <p:nvPr/>
        </p:nvSpPr>
        <p:spPr>
          <a:xfrm>
            <a:off x="546317" y="9419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6" name="Google Shape;1136;p15"/>
          <p:cNvSpPr/>
          <p:nvPr/>
        </p:nvSpPr>
        <p:spPr>
          <a:xfrm>
            <a:off x="281025" y="966589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7" name="Google Shape;1137;p15"/>
          <p:cNvSpPr/>
          <p:nvPr/>
        </p:nvSpPr>
        <p:spPr>
          <a:xfrm>
            <a:off x="304707" y="104921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8" name="Google Shape;1138;p15"/>
          <p:cNvSpPr/>
          <p:nvPr/>
        </p:nvSpPr>
        <p:spPr>
          <a:xfrm>
            <a:off x="605521" y="10072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9" name="Google Shape;1139;p15"/>
          <p:cNvSpPr/>
          <p:nvPr/>
        </p:nvSpPr>
        <p:spPr>
          <a:xfrm>
            <a:off x="546317" y="129824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0" name="Google Shape;1140;p15"/>
          <p:cNvSpPr/>
          <p:nvPr/>
        </p:nvSpPr>
        <p:spPr>
          <a:xfrm>
            <a:off x="281025" y="132413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1" name="Google Shape;1141;p15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2" name="Google Shape;1142;p15"/>
          <p:cNvSpPr/>
          <p:nvPr/>
        </p:nvSpPr>
        <p:spPr>
          <a:xfrm>
            <a:off x="605521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3" name="Google Shape;1143;p15"/>
          <p:cNvSpPr/>
          <p:nvPr/>
        </p:nvSpPr>
        <p:spPr>
          <a:xfrm>
            <a:off x="282216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4" name="Google Shape;1144;p15"/>
          <p:cNvSpPr/>
          <p:nvPr/>
        </p:nvSpPr>
        <p:spPr>
          <a:xfrm>
            <a:off x="546317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5" name="Google Shape;1145;p15"/>
          <p:cNvSpPr/>
          <p:nvPr/>
        </p:nvSpPr>
        <p:spPr>
          <a:xfrm>
            <a:off x="281025" y="168040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6" name="Google Shape;1146;p15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7" name="Google Shape;1147;p15"/>
          <p:cNvSpPr/>
          <p:nvPr/>
        </p:nvSpPr>
        <p:spPr>
          <a:xfrm>
            <a:off x="605521" y="17210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8" name="Google Shape;1148;p15"/>
          <p:cNvSpPr/>
          <p:nvPr/>
        </p:nvSpPr>
        <p:spPr>
          <a:xfrm>
            <a:off x="282216" y="169148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9" name="Google Shape;1149;p15"/>
          <p:cNvSpPr/>
          <p:nvPr/>
        </p:nvSpPr>
        <p:spPr>
          <a:xfrm>
            <a:off x="546317" y="2012018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0" name="Google Shape;1150;p15"/>
          <p:cNvSpPr/>
          <p:nvPr/>
        </p:nvSpPr>
        <p:spPr>
          <a:xfrm>
            <a:off x="281025" y="203790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1" name="Google Shape;1151;p15"/>
          <p:cNvSpPr/>
          <p:nvPr/>
        </p:nvSpPr>
        <p:spPr>
          <a:xfrm>
            <a:off x="304707" y="211929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2" name="Google Shape;1152;p15"/>
          <p:cNvSpPr/>
          <p:nvPr/>
        </p:nvSpPr>
        <p:spPr>
          <a:xfrm>
            <a:off x="605521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3" name="Google Shape;1153;p15"/>
          <p:cNvSpPr/>
          <p:nvPr/>
        </p:nvSpPr>
        <p:spPr>
          <a:xfrm>
            <a:off x="282216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4" name="Google Shape;1154;p15"/>
          <p:cNvSpPr/>
          <p:nvPr/>
        </p:nvSpPr>
        <p:spPr>
          <a:xfrm>
            <a:off x="546317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5" name="Google Shape;1155;p15"/>
          <p:cNvSpPr/>
          <p:nvPr/>
        </p:nvSpPr>
        <p:spPr>
          <a:xfrm>
            <a:off x="281025" y="239421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6" name="Google Shape;1156;p15"/>
          <p:cNvSpPr/>
          <p:nvPr/>
        </p:nvSpPr>
        <p:spPr>
          <a:xfrm>
            <a:off x="304707" y="247556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7" name="Google Shape;1157;p15"/>
          <p:cNvSpPr/>
          <p:nvPr/>
        </p:nvSpPr>
        <p:spPr>
          <a:xfrm>
            <a:off x="605521" y="243487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8" name="Google Shape;1158;p15"/>
          <p:cNvSpPr/>
          <p:nvPr/>
        </p:nvSpPr>
        <p:spPr>
          <a:xfrm>
            <a:off x="282216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9" name="Google Shape;1159;p15"/>
          <p:cNvSpPr/>
          <p:nvPr/>
        </p:nvSpPr>
        <p:spPr>
          <a:xfrm>
            <a:off x="546317" y="272582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0" name="Google Shape;1160;p15"/>
          <p:cNvSpPr/>
          <p:nvPr/>
        </p:nvSpPr>
        <p:spPr>
          <a:xfrm>
            <a:off x="281025" y="2751719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1" name="Google Shape;1161;p15"/>
          <p:cNvSpPr/>
          <p:nvPr/>
        </p:nvSpPr>
        <p:spPr>
          <a:xfrm>
            <a:off x="304707" y="283307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2" name="Google Shape;1162;p15"/>
          <p:cNvSpPr/>
          <p:nvPr/>
        </p:nvSpPr>
        <p:spPr>
          <a:xfrm>
            <a:off x="605521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3" name="Google Shape;1163;p15"/>
          <p:cNvSpPr/>
          <p:nvPr/>
        </p:nvSpPr>
        <p:spPr>
          <a:xfrm>
            <a:off x="282216" y="276156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4" name="Google Shape;1164;p15"/>
          <p:cNvSpPr/>
          <p:nvPr/>
        </p:nvSpPr>
        <p:spPr>
          <a:xfrm>
            <a:off x="546317" y="30833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5" name="Google Shape;1165;p15"/>
          <p:cNvSpPr/>
          <p:nvPr/>
        </p:nvSpPr>
        <p:spPr>
          <a:xfrm>
            <a:off x="281025" y="310798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6" name="Google Shape;1166;p15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7" name="Google Shape;1167;p15"/>
          <p:cNvSpPr/>
          <p:nvPr/>
        </p:nvSpPr>
        <p:spPr>
          <a:xfrm>
            <a:off x="605521" y="31486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8" name="Google Shape;1168;p15"/>
          <p:cNvSpPr/>
          <p:nvPr/>
        </p:nvSpPr>
        <p:spPr>
          <a:xfrm>
            <a:off x="282216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9" name="Google Shape;1169;p15"/>
          <p:cNvSpPr/>
          <p:nvPr/>
        </p:nvSpPr>
        <p:spPr>
          <a:xfrm>
            <a:off x="546317" y="343964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0" name="Google Shape;1170;p15"/>
          <p:cNvSpPr/>
          <p:nvPr/>
        </p:nvSpPr>
        <p:spPr>
          <a:xfrm>
            <a:off x="281025" y="3465498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1" name="Google Shape;1171;p15"/>
          <p:cNvSpPr/>
          <p:nvPr/>
        </p:nvSpPr>
        <p:spPr>
          <a:xfrm>
            <a:off x="304707" y="35468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2" name="Google Shape;1172;p15"/>
          <p:cNvSpPr/>
          <p:nvPr/>
        </p:nvSpPr>
        <p:spPr>
          <a:xfrm>
            <a:off x="605521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3" name="Google Shape;1173;p15"/>
          <p:cNvSpPr/>
          <p:nvPr/>
        </p:nvSpPr>
        <p:spPr>
          <a:xfrm>
            <a:off x="282216" y="347537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4" name="Google Shape;1174;p15"/>
          <p:cNvSpPr/>
          <p:nvPr/>
        </p:nvSpPr>
        <p:spPr>
          <a:xfrm>
            <a:off x="546317" y="3795909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5" name="Google Shape;1175;p15"/>
          <p:cNvSpPr/>
          <p:nvPr/>
        </p:nvSpPr>
        <p:spPr>
          <a:xfrm>
            <a:off x="281025" y="382180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6" name="Google Shape;1176;p15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7" name="Google Shape;1177;p15"/>
          <p:cNvSpPr/>
          <p:nvPr/>
        </p:nvSpPr>
        <p:spPr>
          <a:xfrm>
            <a:off x="605521" y="38624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8" name="Google Shape;1178;p15"/>
          <p:cNvSpPr/>
          <p:nvPr/>
        </p:nvSpPr>
        <p:spPr>
          <a:xfrm>
            <a:off x="282216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9" name="Google Shape;1179;p15"/>
          <p:cNvSpPr/>
          <p:nvPr/>
        </p:nvSpPr>
        <p:spPr>
          <a:xfrm>
            <a:off x="546317" y="415341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0" name="Google Shape;1180;p15"/>
          <p:cNvSpPr/>
          <p:nvPr/>
        </p:nvSpPr>
        <p:spPr>
          <a:xfrm>
            <a:off x="281025" y="4178069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1" name="Google Shape;1181;p15"/>
          <p:cNvSpPr/>
          <p:nvPr/>
        </p:nvSpPr>
        <p:spPr>
          <a:xfrm>
            <a:off x="304707" y="4260664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2" name="Google Shape;1182;p15"/>
          <p:cNvSpPr/>
          <p:nvPr/>
        </p:nvSpPr>
        <p:spPr>
          <a:xfrm>
            <a:off x="605521" y="421876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3" name="Google Shape;1183;p15"/>
          <p:cNvSpPr/>
          <p:nvPr/>
        </p:nvSpPr>
        <p:spPr>
          <a:xfrm>
            <a:off x="282216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4" name="Google Shape;1184;p15"/>
          <p:cNvSpPr/>
          <p:nvPr/>
        </p:nvSpPr>
        <p:spPr>
          <a:xfrm>
            <a:off x="282216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0_1_1_1">
    <p:spTree>
      <p:nvGrpSpPr>
        <p:cNvPr id="1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6" name="Google Shape;1186;p16"/>
          <p:cNvGrpSpPr/>
          <p:nvPr/>
        </p:nvGrpSpPr>
        <p:grpSpPr>
          <a:xfrm>
            <a:off x="395894" y="219519"/>
            <a:ext cx="8518865" cy="4788281"/>
            <a:chOff x="395894" y="219519"/>
            <a:chExt cx="8518865" cy="4788281"/>
          </a:xfrm>
        </p:grpSpPr>
        <p:sp>
          <p:nvSpPr>
            <p:cNvPr id="1187" name="Google Shape;1187;p16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88" name="Google Shape;1188;p16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189" name="Google Shape;1189;p1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0" name="Google Shape;1190;p1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91" name="Google Shape;1191;p16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92" name="Google Shape;1192;p16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193" name="Google Shape;1193;p16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4" name="Google Shape;1194;p16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95" name="Google Shape;1195;p16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196" name="Google Shape;1196;p16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7" name="Google Shape;1197;p16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98" name="Google Shape;1198;p16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199" name="Google Shape;1199;p16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0" name="Google Shape;1200;p16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01" name="Google Shape;1201;p16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202" name="Google Shape;1202;p1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3" name="Google Shape;1203;p1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04" name="Google Shape;1204;p16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205" name="Google Shape;1205;p1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6" name="Google Shape;1206;p1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07" name="Google Shape;1207;p16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16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09" name="Google Shape;1209;p16"/>
          <p:cNvSpPr/>
          <p:nvPr/>
        </p:nvSpPr>
        <p:spPr>
          <a:xfrm>
            <a:off x="546317" y="9419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0" name="Google Shape;1210;p16"/>
          <p:cNvSpPr/>
          <p:nvPr/>
        </p:nvSpPr>
        <p:spPr>
          <a:xfrm>
            <a:off x="281025" y="966589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1" name="Google Shape;1211;p16"/>
          <p:cNvSpPr/>
          <p:nvPr/>
        </p:nvSpPr>
        <p:spPr>
          <a:xfrm>
            <a:off x="304707" y="104921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2" name="Google Shape;1212;p16"/>
          <p:cNvSpPr/>
          <p:nvPr/>
        </p:nvSpPr>
        <p:spPr>
          <a:xfrm>
            <a:off x="605521" y="10072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3" name="Google Shape;1213;p16"/>
          <p:cNvSpPr/>
          <p:nvPr/>
        </p:nvSpPr>
        <p:spPr>
          <a:xfrm>
            <a:off x="546317" y="129824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4" name="Google Shape;1214;p16"/>
          <p:cNvSpPr/>
          <p:nvPr/>
        </p:nvSpPr>
        <p:spPr>
          <a:xfrm>
            <a:off x="281025" y="132413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5" name="Google Shape;1215;p16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6" name="Google Shape;1216;p16"/>
          <p:cNvSpPr/>
          <p:nvPr/>
        </p:nvSpPr>
        <p:spPr>
          <a:xfrm>
            <a:off x="605521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7" name="Google Shape;1217;p16"/>
          <p:cNvSpPr/>
          <p:nvPr/>
        </p:nvSpPr>
        <p:spPr>
          <a:xfrm>
            <a:off x="282216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8" name="Google Shape;1218;p16"/>
          <p:cNvSpPr/>
          <p:nvPr/>
        </p:nvSpPr>
        <p:spPr>
          <a:xfrm>
            <a:off x="546317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9" name="Google Shape;1219;p16"/>
          <p:cNvSpPr/>
          <p:nvPr/>
        </p:nvSpPr>
        <p:spPr>
          <a:xfrm>
            <a:off x="281025" y="168040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0" name="Google Shape;1220;p16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1" name="Google Shape;1221;p16"/>
          <p:cNvSpPr/>
          <p:nvPr/>
        </p:nvSpPr>
        <p:spPr>
          <a:xfrm>
            <a:off x="605521" y="17210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2" name="Google Shape;1222;p16"/>
          <p:cNvSpPr/>
          <p:nvPr/>
        </p:nvSpPr>
        <p:spPr>
          <a:xfrm>
            <a:off x="282216" y="169148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3" name="Google Shape;1223;p16"/>
          <p:cNvSpPr/>
          <p:nvPr/>
        </p:nvSpPr>
        <p:spPr>
          <a:xfrm>
            <a:off x="546317" y="2012018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4" name="Google Shape;1224;p16"/>
          <p:cNvSpPr/>
          <p:nvPr/>
        </p:nvSpPr>
        <p:spPr>
          <a:xfrm>
            <a:off x="281025" y="203790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5" name="Google Shape;1225;p16"/>
          <p:cNvSpPr/>
          <p:nvPr/>
        </p:nvSpPr>
        <p:spPr>
          <a:xfrm>
            <a:off x="304707" y="211929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6" name="Google Shape;1226;p16"/>
          <p:cNvSpPr/>
          <p:nvPr/>
        </p:nvSpPr>
        <p:spPr>
          <a:xfrm>
            <a:off x="605521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7" name="Google Shape;1227;p16"/>
          <p:cNvSpPr/>
          <p:nvPr/>
        </p:nvSpPr>
        <p:spPr>
          <a:xfrm>
            <a:off x="282216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8" name="Google Shape;1228;p16"/>
          <p:cNvSpPr/>
          <p:nvPr/>
        </p:nvSpPr>
        <p:spPr>
          <a:xfrm>
            <a:off x="546317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9" name="Google Shape;1229;p16"/>
          <p:cNvSpPr/>
          <p:nvPr/>
        </p:nvSpPr>
        <p:spPr>
          <a:xfrm>
            <a:off x="281025" y="239421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0" name="Google Shape;1230;p16"/>
          <p:cNvSpPr/>
          <p:nvPr/>
        </p:nvSpPr>
        <p:spPr>
          <a:xfrm>
            <a:off x="304707" y="247556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1" name="Google Shape;1231;p16"/>
          <p:cNvSpPr/>
          <p:nvPr/>
        </p:nvSpPr>
        <p:spPr>
          <a:xfrm>
            <a:off x="605521" y="243487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2" name="Google Shape;1232;p16"/>
          <p:cNvSpPr/>
          <p:nvPr/>
        </p:nvSpPr>
        <p:spPr>
          <a:xfrm>
            <a:off x="282216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3" name="Google Shape;1233;p16"/>
          <p:cNvSpPr/>
          <p:nvPr/>
        </p:nvSpPr>
        <p:spPr>
          <a:xfrm>
            <a:off x="546317" y="272582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4" name="Google Shape;1234;p16"/>
          <p:cNvSpPr/>
          <p:nvPr/>
        </p:nvSpPr>
        <p:spPr>
          <a:xfrm>
            <a:off x="281025" y="2751719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5" name="Google Shape;1235;p16"/>
          <p:cNvSpPr/>
          <p:nvPr/>
        </p:nvSpPr>
        <p:spPr>
          <a:xfrm>
            <a:off x="304707" y="283307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6" name="Google Shape;1236;p16"/>
          <p:cNvSpPr/>
          <p:nvPr/>
        </p:nvSpPr>
        <p:spPr>
          <a:xfrm>
            <a:off x="605521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7" name="Google Shape;1237;p16"/>
          <p:cNvSpPr/>
          <p:nvPr/>
        </p:nvSpPr>
        <p:spPr>
          <a:xfrm>
            <a:off x="282216" y="276156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8" name="Google Shape;1238;p16"/>
          <p:cNvSpPr/>
          <p:nvPr/>
        </p:nvSpPr>
        <p:spPr>
          <a:xfrm>
            <a:off x="546317" y="30833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9" name="Google Shape;1239;p16"/>
          <p:cNvSpPr/>
          <p:nvPr/>
        </p:nvSpPr>
        <p:spPr>
          <a:xfrm>
            <a:off x="281025" y="310798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0" name="Google Shape;1240;p16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1" name="Google Shape;1241;p16"/>
          <p:cNvSpPr/>
          <p:nvPr/>
        </p:nvSpPr>
        <p:spPr>
          <a:xfrm>
            <a:off x="605521" y="31486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2" name="Google Shape;1242;p16"/>
          <p:cNvSpPr/>
          <p:nvPr/>
        </p:nvSpPr>
        <p:spPr>
          <a:xfrm>
            <a:off x="282216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3" name="Google Shape;1243;p16"/>
          <p:cNvSpPr/>
          <p:nvPr/>
        </p:nvSpPr>
        <p:spPr>
          <a:xfrm>
            <a:off x="546317" y="343964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4" name="Google Shape;1244;p16"/>
          <p:cNvSpPr/>
          <p:nvPr/>
        </p:nvSpPr>
        <p:spPr>
          <a:xfrm>
            <a:off x="281025" y="3465498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5" name="Google Shape;1245;p16"/>
          <p:cNvSpPr/>
          <p:nvPr/>
        </p:nvSpPr>
        <p:spPr>
          <a:xfrm>
            <a:off x="304707" y="35468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6" name="Google Shape;1246;p16"/>
          <p:cNvSpPr/>
          <p:nvPr/>
        </p:nvSpPr>
        <p:spPr>
          <a:xfrm>
            <a:off x="605521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7" name="Google Shape;1247;p16"/>
          <p:cNvSpPr/>
          <p:nvPr/>
        </p:nvSpPr>
        <p:spPr>
          <a:xfrm>
            <a:off x="282216" y="347537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8" name="Google Shape;1248;p16"/>
          <p:cNvSpPr/>
          <p:nvPr/>
        </p:nvSpPr>
        <p:spPr>
          <a:xfrm>
            <a:off x="546317" y="3795909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9" name="Google Shape;1249;p16"/>
          <p:cNvSpPr/>
          <p:nvPr/>
        </p:nvSpPr>
        <p:spPr>
          <a:xfrm>
            <a:off x="281025" y="382180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0" name="Google Shape;1250;p16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1" name="Google Shape;1251;p16"/>
          <p:cNvSpPr/>
          <p:nvPr/>
        </p:nvSpPr>
        <p:spPr>
          <a:xfrm>
            <a:off x="605521" y="38624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2" name="Google Shape;1252;p16"/>
          <p:cNvSpPr/>
          <p:nvPr/>
        </p:nvSpPr>
        <p:spPr>
          <a:xfrm>
            <a:off x="282216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3" name="Google Shape;1253;p16"/>
          <p:cNvSpPr/>
          <p:nvPr/>
        </p:nvSpPr>
        <p:spPr>
          <a:xfrm>
            <a:off x="546317" y="415341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4" name="Google Shape;1254;p16"/>
          <p:cNvSpPr/>
          <p:nvPr/>
        </p:nvSpPr>
        <p:spPr>
          <a:xfrm>
            <a:off x="281025" y="4178069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5" name="Google Shape;1255;p16"/>
          <p:cNvSpPr/>
          <p:nvPr/>
        </p:nvSpPr>
        <p:spPr>
          <a:xfrm>
            <a:off x="304707" y="4260664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6" name="Google Shape;1256;p16"/>
          <p:cNvSpPr/>
          <p:nvPr/>
        </p:nvSpPr>
        <p:spPr>
          <a:xfrm>
            <a:off x="605521" y="421876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7" name="Google Shape;1257;p16"/>
          <p:cNvSpPr/>
          <p:nvPr/>
        </p:nvSpPr>
        <p:spPr>
          <a:xfrm>
            <a:off x="282216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8" name="Google Shape;1258;p16"/>
          <p:cNvSpPr/>
          <p:nvPr/>
        </p:nvSpPr>
        <p:spPr>
          <a:xfrm>
            <a:off x="282216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59" name="Google Shape;1259;p16"/>
          <p:cNvGrpSpPr/>
          <p:nvPr/>
        </p:nvGrpSpPr>
        <p:grpSpPr>
          <a:xfrm>
            <a:off x="726213" y="4500425"/>
            <a:ext cx="291375" cy="281375"/>
            <a:chOff x="3243875" y="2372825"/>
            <a:chExt cx="291375" cy="281375"/>
          </a:xfrm>
        </p:grpSpPr>
        <p:sp>
          <p:nvSpPr>
            <p:cNvPr id="1260" name="Google Shape;1260;p16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16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16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16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16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16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16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16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16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16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70" name="Google Shape;1270;p16"/>
          <p:cNvSpPr/>
          <p:nvPr/>
        </p:nvSpPr>
        <p:spPr>
          <a:xfrm>
            <a:off x="7335600" y="508075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71" name="Google Shape;1271;p16"/>
          <p:cNvGrpSpPr/>
          <p:nvPr/>
        </p:nvGrpSpPr>
        <p:grpSpPr>
          <a:xfrm>
            <a:off x="1514950" y="454750"/>
            <a:ext cx="166675" cy="168575"/>
            <a:chOff x="4954425" y="2036375"/>
            <a:chExt cx="166675" cy="168575"/>
          </a:xfrm>
        </p:grpSpPr>
        <p:sp>
          <p:nvSpPr>
            <p:cNvPr id="1272" name="Google Shape;1272;p16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16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74" name="Google Shape;1274;p16"/>
          <p:cNvSpPr/>
          <p:nvPr/>
        </p:nvSpPr>
        <p:spPr>
          <a:xfrm>
            <a:off x="1427950" y="4781788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0_1_1_1_1">
    <p:spTree>
      <p:nvGrpSpPr>
        <p:cNvPr id="1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6" name="Google Shape;1276;p17"/>
          <p:cNvGrpSpPr/>
          <p:nvPr/>
        </p:nvGrpSpPr>
        <p:grpSpPr>
          <a:xfrm>
            <a:off x="395894" y="219519"/>
            <a:ext cx="8518865" cy="4788281"/>
            <a:chOff x="395894" y="219519"/>
            <a:chExt cx="8518865" cy="4788281"/>
          </a:xfrm>
        </p:grpSpPr>
        <p:sp>
          <p:nvSpPr>
            <p:cNvPr id="1277" name="Google Shape;1277;p17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78" name="Google Shape;1278;p17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279" name="Google Shape;1279;p1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0" name="Google Shape;1280;p1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81" name="Google Shape;1281;p17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82" name="Google Shape;1282;p17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283" name="Google Shape;1283;p17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4" name="Google Shape;1284;p17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85" name="Google Shape;1285;p17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286" name="Google Shape;1286;p17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7" name="Google Shape;1287;p17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88" name="Google Shape;1288;p17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289" name="Google Shape;1289;p17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0" name="Google Shape;1290;p17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91" name="Google Shape;1291;p17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292" name="Google Shape;1292;p1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3" name="Google Shape;1293;p1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94" name="Google Shape;1294;p17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295" name="Google Shape;1295;p1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6" name="Google Shape;1296;p1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97" name="Google Shape;1297;p17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17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99" name="Google Shape;1299;p17"/>
          <p:cNvSpPr/>
          <p:nvPr/>
        </p:nvSpPr>
        <p:spPr>
          <a:xfrm>
            <a:off x="546317" y="9419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0" name="Google Shape;1300;p17"/>
          <p:cNvSpPr/>
          <p:nvPr/>
        </p:nvSpPr>
        <p:spPr>
          <a:xfrm>
            <a:off x="281025" y="966589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1" name="Google Shape;1301;p17"/>
          <p:cNvSpPr/>
          <p:nvPr/>
        </p:nvSpPr>
        <p:spPr>
          <a:xfrm>
            <a:off x="304707" y="104921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2" name="Google Shape;1302;p17"/>
          <p:cNvSpPr/>
          <p:nvPr/>
        </p:nvSpPr>
        <p:spPr>
          <a:xfrm>
            <a:off x="605521" y="10072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3" name="Google Shape;1303;p17"/>
          <p:cNvSpPr/>
          <p:nvPr/>
        </p:nvSpPr>
        <p:spPr>
          <a:xfrm>
            <a:off x="546317" y="129824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4" name="Google Shape;1304;p17"/>
          <p:cNvSpPr/>
          <p:nvPr/>
        </p:nvSpPr>
        <p:spPr>
          <a:xfrm>
            <a:off x="281025" y="132413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5" name="Google Shape;1305;p17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6" name="Google Shape;1306;p17"/>
          <p:cNvSpPr/>
          <p:nvPr/>
        </p:nvSpPr>
        <p:spPr>
          <a:xfrm>
            <a:off x="605521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7" name="Google Shape;1307;p17"/>
          <p:cNvSpPr/>
          <p:nvPr/>
        </p:nvSpPr>
        <p:spPr>
          <a:xfrm>
            <a:off x="282216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8" name="Google Shape;1308;p17"/>
          <p:cNvSpPr/>
          <p:nvPr/>
        </p:nvSpPr>
        <p:spPr>
          <a:xfrm>
            <a:off x="546317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9" name="Google Shape;1309;p17"/>
          <p:cNvSpPr/>
          <p:nvPr/>
        </p:nvSpPr>
        <p:spPr>
          <a:xfrm>
            <a:off x="281025" y="168040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0" name="Google Shape;1310;p17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1" name="Google Shape;1311;p17"/>
          <p:cNvSpPr/>
          <p:nvPr/>
        </p:nvSpPr>
        <p:spPr>
          <a:xfrm>
            <a:off x="605521" y="17210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2" name="Google Shape;1312;p17"/>
          <p:cNvSpPr/>
          <p:nvPr/>
        </p:nvSpPr>
        <p:spPr>
          <a:xfrm>
            <a:off x="282216" y="169148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3" name="Google Shape;1313;p17"/>
          <p:cNvSpPr/>
          <p:nvPr/>
        </p:nvSpPr>
        <p:spPr>
          <a:xfrm>
            <a:off x="546317" y="2012018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4" name="Google Shape;1314;p17"/>
          <p:cNvSpPr/>
          <p:nvPr/>
        </p:nvSpPr>
        <p:spPr>
          <a:xfrm>
            <a:off x="281025" y="203790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5" name="Google Shape;1315;p17"/>
          <p:cNvSpPr/>
          <p:nvPr/>
        </p:nvSpPr>
        <p:spPr>
          <a:xfrm>
            <a:off x="304707" y="211929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6" name="Google Shape;1316;p17"/>
          <p:cNvSpPr/>
          <p:nvPr/>
        </p:nvSpPr>
        <p:spPr>
          <a:xfrm>
            <a:off x="605521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7" name="Google Shape;1317;p17"/>
          <p:cNvSpPr/>
          <p:nvPr/>
        </p:nvSpPr>
        <p:spPr>
          <a:xfrm>
            <a:off x="282216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8" name="Google Shape;1318;p17"/>
          <p:cNvSpPr/>
          <p:nvPr/>
        </p:nvSpPr>
        <p:spPr>
          <a:xfrm>
            <a:off x="546317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9" name="Google Shape;1319;p17"/>
          <p:cNvSpPr/>
          <p:nvPr/>
        </p:nvSpPr>
        <p:spPr>
          <a:xfrm>
            <a:off x="281025" y="239421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0" name="Google Shape;1320;p17"/>
          <p:cNvSpPr/>
          <p:nvPr/>
        </p:nvSpPr>
        <p:spPr>
          <a:xfrm>
            <a:off x="304707" y="247556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1" name="Google Shape;1321;p17"/>
          <p:cNvSpPr/>
          <p:nvPr/>
        </p:nvSpPr>
        <p:spPr>
          <a:xfrm>
            <a:off x="605521" y="243487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2" name="Google Shape;1322;p17"/>
          <p:cNvSpPr/>
          <p:nvPr/>
        </p:nvSpPr>
        <p:spPr>
          <a:xfrm>
            <a:off x="282216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3" name="Google Shape;1323;p17"/>
          <p:cNvSpPr/>
          <p:nvPr/>
        </p:nvSpPr>
        <p:spPr>
          <a:xfrm>
            <a:off x="546317" y="272582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4" name="Google Shape;1324;p17"/>
          <p:cNvSpPr/>
          <p:nvPr/>
        </p:nvSpPr>
        <p:spPr>
          <a:xfrm>
            <a:off x="281025" y="2751719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5" name="Google Shape;1325;p17"/>
          <p:cNvSpPr/>
          <p:nvPr/>
        </p:nvSpPr>
        <p:spPr>
          <a:xfrm>
            <a:off x="304707" y="283307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6" name="Google Shape;1326;p17"/>
          <p:cNvSpPr/>
          <p:nvPr/>
        </p:nvSpPr>
        <p:spPr>
          <a:xfrm>
            <a:off x="605521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7" name="Google Shape;1327;p17"/>
          <p:cNvSpPr/>
          <p:nvPr/>
        </p:nvSpPr>
        <p:spPr>
          <a:xfrm>
            <a:off x="282216" y="276156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8" name="Google Shape;1328;p17"/>
          <p:cNvSpPr/>
          <p:nvPr/>
        </p:nvSpPr>
        <p:spPr>
          <a:xfrm>
            <a:off x="546317" y="30833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9" name="Google Shape;1329;p17"/>
          <p:cNvSpPr/>
          <p:nvPr/>
        </p:nvSpPr>
        <p:spPr>
          <a:xfrm>
            <a:off x="281025" y="310798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0" name="Google Shape;1330;p17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1" name="Google Shape;1331;p17"/>
          <p:cNvSpPr/>
          <p:nvPr/>
        </p:nvSpPr>
        <p:spPr>
          <a:xfrm>
            <a:off x="605521" y="31486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2" name="Google Shape;1332;p17"/>
          <p:cNvSpPr/>
          <p:nvPr/>
        </p:nvSpPr>
        <p:spPr>
          <a:xfrm>
            <a:off x="282216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3" name="Google Shape;1333;p17"/>
          <p:cNvSpPr/>
          <p:nvPr/>
        </p:nvSpPr>
        <p:spPr>
          <a:xfrm>
            <a:off x="546317" y="343964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4" name="Google Shape;1334;p17"/>
          <p:cNvSpPr/>
          <p:nvPr/>
        </p:nvSpPr>
        <p:spPr>
          <a:xfrm>
            <a:off x="281025" y="3465498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5" name="Google Shape;1335;p17"/>
          <p:cNvSpPr/>
          <p:nvPr/>
        </p:nvSpPr>
        <p:spPr>
          <a:xfrm>
            <a:off x="304707" y="35468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6" name="Google Shape;1336;p17"/>
          <p:cNvSpPr/>
          <p:nvPr/>
        </p:nvSpPr>
        <p:spPr>
          <a:xfrm>
            <a:off x="605521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7" name="Google Shape;1337;p17"/>
          <p:cNvSpPr/>
          <p:nvPr/>
        </p:nvSpPr>
        <p:spPr>
          <a:xfrm>
            <a:off x="282216" y="347537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8" name="Google Shape;1338;p17"/>
          <p:cNvSpPr/>
          <p:nvPr/>
        </p:nvSpPr>
        <p:spPr>
          <a:xfrm>
            <a:off x="546317" y="3795909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9" name="Google Shape;1339;p17"/>
          <p:cNvSpPr/>
          <p:nvPr/>
        </p:nvSpPr>
        <p:spPr>
          <a:xfrm>
            <a:off x="281025" y="382180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0" name="Google Shape;1340;p17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1" name="Google Shape;1341;p17"/>
          <p:cNvSpPr/>
          <p:nvPr/>
        </p:nvSpPr>
        <p:spPr>
          <a:xfrm>
            <a:off x="605521" y="38624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2" name="Google Shape;1342;p17"/>
          <p:cNvSpPr/>
          <p:nvPr/>
        </p:nvSpPr>
        <p:spPr>
          <a:xfrm>
            <a:off x="282216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3" name="Google Shape;1343;p17"/>
          <p:cNvSpPr/>
          <p:nvPr/>
        </p:nvSpPr>
        <p:spPr>
          <a:xfrm>
            <a:off x="546317" y="415341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4" name="Google Shape;1344;p17"/>
          <p:cNvSpPr/>
          <p:nvPr/>
        </p:nvSpPr>
        <p:spPr>
          <a:xfrm>
            <a:off x="281025" y="4178069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5" name="Google Shape;1345;p17"/>
          <p:cNvSpPr/>
          <p:nvPr/>
        </p:nvSpPr>
        <p:spPr>
          <a:xfrm>
            <a:off x="304707" y="4260664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6" name="Google Shape;1346;p17"/>
          <p:cNvSpPr/>
          <p:nvPr/>
        </p:nvSpPr>
        <p:spPr>
          <a:xfrm>
            <a:off x="605521" y="421876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7" name="Google Shape;1347;p17"/>
          <p:cNvSpPr/>
          <p:nvPr/>
        </p:nvSpPr>
        <p:spPr>
          <a:xfrm>
            <a:off x="282216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8" name="Google Shape;1348;p17"/>
          <p:cNvSpPr/>
          <p:nvPr/>
        </p:nvSpPr>
        <p:spPr>
          <a:xfrm>
            <a:off x="282216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49" name="Google Shape;1349;p17"/>
          <p:cNvGrpSpPr/>
          <p:nvPr/>
        </p:nvGrpSpPr>
        <p:grpSpPr>
          <a:xfrm>
            <a:off x="504088" y="319075"/>
            <a:ext cx="444275" cy="398525"/>
            <a:chOff x="2495125" y="2142250"/>
            <a:chExt cx="444275" cy="398525"/>
          </a:xfrm>
        </p:grpSpPr>
        <p:sp>
          <p:nvSpPr>
            <p:cNvPr id="1350" name="Google Shape;1350;p17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17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2" name="Google Shape;1352;p17"/>
          <p:cNvGrpSpPr/>
          <p:nvPr/>
        </p:nvGrpSpPr>
        <p:grpSpPr>
          <a:xfrm>
            <a:off x="7942288" y="4463763"/>
            <a:ext cx="291375" cy="281375"/>
            <a:chOff x="3243875" y="2372825"/>
            <a:chExt cx="291375" cy="281375"/>
          </a:xfrm>
        </p:grpSpPr>
        <p:sp>
          <p:nvSpPr>
            <p:cNvPr id="1353" name="Google Shape;1353;p17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17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17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17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17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17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17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17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17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17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3" name="Google Shape;1363;p17"/>
          <p:cNvGrpSpPr/>
          <p:nvPr/>
        </p:nvGrpSpPr>
        <p:grpSpPr>
          <a:xfrm>
            <a:off x="1236250" y="319063"/>
            <a:ext cx="166675" cy="168575"/>
            <a:chOff x="4954425" y="2036375"/>
            <a:chExt cx="166675" cy="168575"/>
          </a:xfrm>
        </p:grpSpPr>
        <p:sp>
          <p:nvSpPr>
            <p:cNvPr id="1364" name="Google Shape;1364;p17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17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66" name="Google Shape;1366;p17"/>
          <p:cNvSpPr/>
          <p:nvPr/>
        </p:nvSpPr>
        <p:spPr>
          <a:xfrm>
            <a:off x="8028425" y="362763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7" name="Google Shape;1367;p17"/>
          <p:cNvSpPr/>
          <p:nvPr/>
        </p:nvSpPr>
        <p:spPr>
          <a:xfrm>
            <a:off x="8149363" y="4193975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68" name="Google Shape;1368;p17"/>
          <p:cNvGrpSpPr/>
          <p:nvPr/>
        </p:nvGrpSpPr>
        <p:grpSpPr>
          <a:xfrm>
            <a:off x="7442275" y="4651625"/>
            <a:ext cx="166675" cy="168575"/>
            <a:chOff x="4954425" y="2036375"/>
            <a:chExt cx="166675" cy="168575"/>
          </a:xfrm>
        </p:grpSpPr>
        <p:sp>
          <p:nvSpPr>
            <p:cNvPr id="1369" name="Google Shape;1369;p17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17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0_1_1_1_1_1">
    <p:spTree>
      <p:nvGrpSpPr>
        <p:cNvPr id="1" name="Shape 1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2" name="Google Shape;1372;p18"/>
          <p:cNvGrpSpPr/>
          <p:nvPr/>
        </p:nvGrpSpPr>
        <p:grpSpPr>
          <a:xfrm>
            <a:off x="395894" y="219519"/>
            <a:ext cx="8518865" cy="4788281"/>
            <a:chOff x="395894" y="219519"/>
            <a:chExt cx="8518865" cy="4788281"/>
          </a:xfrm>
        </p:grpSpPr>
        <p:sp>
          <p:nvSpPr>
            <p:cNvPr id="1373" name="Google Shape;1373;p18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74" name="Google Shape;1374;p18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75" name="Google Shape;1375;p1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6" name="Google Shape;1376;p1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77" name="Google Shape;1377;p18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78" name="Google Shape;1378;p18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379" name="Google Shape;1379;p18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0" name="Google Shape;1380;p18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81" name="Google Shape;1381;p18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382" name="Google Shape;1382;p18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3" name="Google Shape;1383;p18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84" name="Google Shape;1384;p18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385" name="Google Shape;1385;p18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6" name="Google Shape;1386;p18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87" name="Google Shape;1387;p18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388" name="Google Shape;1388;p1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9" name="Google Shape;1389;p1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90" name="Google Shape;1390;p18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391" name="Google Shape;1391;p1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2" name="Google Shape;1392;p1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93" name="Google Shape;1393;p18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18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5" name="Google Shape;1395;p18"/>
          <p:cNvSpPr/>
          <p:nvPr/>
        </p:nvSpPr>
        <p:spPr>
          <a:xfrm>
            <a:off x="546317" y="9419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6" name="Google Shape;1396;p18"/>
          <p:cNvSpPr/>
          <p:nvPr/>
        </p:nvSpPr>
        <p:spPr>
          <a:xfrm>
            <a:off x="281025" y="966589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7" name="Google Shape;1397;p18"/>
          <p:cNvSpPr/>
          <p:nvPr/>
        </p:nvSpPr>
        <p:spPr>
          <a:xfrm>
            <a:off x="304707" y="104921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8" name="Google Shape;1398;p18"/>
          <p:cNvSpPr/>
          <p:nvPr/>
        </p:nvSpPr>
        <p:spPr>
          <a:xfrm>
            <a:off x="605521" y="10072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9" name="Google Shape;1399;p18"/>
          <p:cNvSpPr/>
          <p:nvPr/>
        </p:nvSpPr>
        <p:spPr>
          <a:xfrm>
            <a:off x="546317" y="129824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0" name="Google Shape;1400;p18"/>
          <p:cNvSpPr/>
          <p:nvPr/>
        </p:nvSpPr>
        <p:spPr>
          <a:xfrm>
            <a:off x="281025" y="132413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1" name="Google Shape;1401;p18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2" name="Google Shape;1402;p18"/>
          <p:cNvSpPr/>
          <p:nvPr/>
        </p:nvSpPr>
        <p:spPr>
          <a:xfrm>
            <a:off x="605521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3" name="Google Shape;1403;p18"/>
          <p:cNvSpPr/>
          <p:nvPr/>
        </p:nvSpPr>
        <p:spPr>
          <a:xfrm>
            <a:off x="282216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4" name="Google Shape;1404;p18"/>
          <p:cNvSpPr/>
          <p:nvPr/>
        </p:nvSpPr>
        <p:spPr>
          <a:xfrm>
            <a:off x="546317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5" name="Google Shape;1405;p18"/>
          <p:cNvSpPr/>
          <p:nvPr/>
        </p:nvSpPr>
        <p:spPr>
          <a:xfrm>
            <a:off x="281025" y="168040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6" name="Google Shape;1406;p18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7" name="Google Shape;1407;p18"/>
          <p:cNvSpPr/>
          <p:nvPr/>
        </p:nvSpPr>
        <p:spPr>
          <a:xfrm>
            <a:off x="605521" y="17210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8" name="Google Shape;1408;p18"/>
          <p:cNvSpPr/>
          <p:nvPr/>
        </p:nvSpPr>
        <p:spPr>
          <a:xfrm>
            <a:off x="282216" y="169148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9" name="Google Shape;1409;p18"/>
          <p:cNvSpPr/>
          <p:nvPr/>
        </p:nvSpPr>
        <p:spPr>
          <a:xfrm>
            <a:off x="546317" y="2012018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0" name="Google Shape;1410;p18"/>
          <p:cNvSpPr/>
          <p:nvPr/>
        </p:nvSpPr>
        <p:spPr>
          <a:xfrm>
            <a:off x="281025" y="203790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1" name="Google Shape;1411;p18"/>
          <p:cNvSpPr/>
          <p:nvPr/>
        </p:nvSpPr>
        <p:spPr>
          <a:xfrm>
            <a:off x="304707" y="211929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2" name="Google Shape;1412;p18"/>
          <p:cNvSpPr/>
          <p:nvPr/>
        </p:nvSpPr>
        <p:spPr>
          <a:xfrm>
            <a:off x="605521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3" name="Google Shape;1413;p18"/>
          <p:cNvSpPr/>
          <p:nvPr/>
        </p:nvSpPr>
        <p:spPr>
          <a:xfrm>
            <a:off x="282216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4" name="Google Shape;1414;p18"/>
          <p:cNvSpPr/>
          <p:nvPr/>
        </p:nvSpPr>
        <p:spPr>
          <a:xfrm>
            <a:off x="546317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5" name="Google Shape;1415;p18"/>
          <p:cNvSpPr/>
          <p:nvPr/>
        </p:nvSpPr>
        <p:spPr>
          <a:xfrm>
            <a:off x="281025" y="239421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6" name="Google Shape;1416;p18"/>
          <p:cNvSpPr/>
          <p:nvPr/>
        </p:nvSpPr>
        <p:spPr>
          <a:xfrm>
            <a:off x="304707" y="247556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7" name="Google Shape;1417;p18"/>
          <p:cNvSpPr/>
          <p:nvPr/>
        </p:nvSpPr>
        <p:spPr>
          <a:xfrm>
            <a:off x="605521" y="243487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8" name="Google Shape;1418;p18"/>
          <p:cNvSpPr/>
          <p:nvPr/>
        </p:nvSpPr>
        <p:spPr>
          <a:xfrm>
            <a:off x="282216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9" name="Google Shape;1419;p18"/>
          <p:cNvSpPr/>
          <p:nvPr/>
        </p:nvSpPr>
        <p:spPr>
          <a:xfrm>
            <a:off x="546317" y="272582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0" name="Google Shape;1420;p18"/>
          <p:cNvSpPr/>
          <p:nvPr/>
        </p:nvSpPr>
        <p:spPr>
          <a:xfrm>
            <a:off x="281025" y="2751719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1" name="Google Shape;1421;p18"/>
          <p:cNvSpPr/>
          <p:nvPr/>
        </p:nvSpPr>
        <p:spPr>
          <a:xfrm>
            <a:off x="304707" y="283307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2" name="Google Shape;1422;p18"/>
          <p:cNvSpPr/>
          <p:nvPr/>
        </p:nvSpPr>
        <p:spPr>
          <a:xfrm>
            <a:off x="605521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3" name="Google Shape;1423;p18"/>
          <p:cNvSpPr/>
          <p:nvPr/>
        </p:nvSpPr>
        <p:spPr>
          <a:xfrm>
            <a:off x="282216" y="276156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4" name="Google Shape;1424;p18"/>
          <p:cNvSpPr/>
          <p:nvPr/>
        </p:nvSpPr>
        <p:spPr>
          <a:xfrm>
            <a:off x="546317" y="30833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5" name="Google Shape;1425;p18"/>
          <p:cNvSpPr/>
          <p:nvPr/>
        </p:nvSpPr>
        <p:spPr>
          <a:xfrm>
            <a:off x="281025" y="310798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6" name="Google Shape;1426;p18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7" name="Google Shape;1427;p18"/>
          <p:cNvSpPr/>
          <p:nvPr/>
        </p:nvSpPr>
        <p:spPr>
          <a:xfrm>
            <a:off x="605521" y="31486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8" name="Google Shape;1428;p18"/>
          <p:cNvSpPr/>
          <p:nvPr/>
        </p:nvSpPr>
        <p:spPr>
          <a:xfrm>
            <a:off x="282216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9" name="Google Shape;1429;p18"/>
          <p:cNvSpPr/>
          <p:nvPr/>
        </p:nvSpPr>
        <p:spPr>
          <a:xfrm>
            <a:off x="546317" y="343964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0" name="Google Shape;1430;p18"/>
          <p:cNvSpPr/>
          <p:nvPr/>
        </p:nvSpPr>
        <p:spPr>
          <a:xfrm>
            <a:off x="281025" y="3465498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1" name="Google Shape;1431;p18"/>
          <p:cNvSpPr/>
          <p:nvPr/>
        </p:nvSpPr>
        <p:spPr>
          <a:xfrm>
            <a:off x="304707" y="35468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2" name="Google Shape;1432;p18"/>
          <p:cNvSpPr/>
          <p:nvPr/>
        </p:nvSpPr>
        <p:spPr>
          <a:xfrm>
            <a:off x="605521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3" name="Google Shape;1433;p18"/>
          <p:cNvSpPr/>
          <p:nvPr/>
        </p:nvSpPr>
        <p:spPr>
          <a:xfrm>
            <a:off x="282216" y="347537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4" name="Google Shape;1434;p18"/>
          <p:cNvSpPr/>
          <p:nvPr/>
        </p:nvSpPr>
        <p:spPr>
          <a:xfrm>
            <a:off x="546317" y="3795909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5" name="Google Shape;1435;p18"/>
          <p:cNvSpPr/>
          <p:nvPr/>
        </p:nvSpPr>
        <p:spPr>
          <a:xfrm>
            <a:off x="281025" y="382180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6" name="Google Shape;1436;p18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7" name="Google Shape;1437;p18"/>
          <p:cNvSpPr/>
          <p:nvPr/>
        </p:nvSpPr>
        <p:spPr>
          <a:xfrm>
            <a:off x="605521" y="38624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8" name="Google Shape;1438;p18"/>
          <p:cNvSpPr/>
          <p:nvPr/>
        </p:nvSpPr>
        <p:spPr>
          <a:xfrm>
            <a:off x="282216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9" name="Google Shape;1439;p18"/>
          <p:cNvSpPr/>
          <p:nvPr/>
        </p:nvSpPr>
        <p:spPr>
          <a:xfrm>
            <a:off x="546317" y="415341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0" name="Google Shape;1440;p18"/>
          <p:cNvSpPr/>
          <p:nvPr/>
        </p:nvSpPr>
        <p:spPr>
          <a:xfrm>
            <a:off x="281025" y="4178069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1" name="Google Shape;1441;p18"/>
          <p:cNvSpPr/>
          <p:nvPr/>
        </p:nvSpPr>
        <p:spPr>
          <a:xfrm>
            <a:off x="304707" y="4260664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2" name="Google Shape;1442;p18"/>
          <p:cNvSpPr/>
          <p:nvPr/>
        </p:nvSpPr>
        <p:spPr>
          <a:xfrm>
            <a:off x="605521" y="421876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3" name="Google Shape;1443;p18"/>
          <p:cNvSpPr/>
          <p:nvPr/>
        </p:nvSpPr>
        <p:spPr>
          <a:xfrm>
            <a:off x="282216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4" name="Google Shape;1444;p18"/>
          <p:cNvSpPr/>
          <p:nvPr/>
        </p:nvSpPr>
        <p:spPr>
          <a:xfrm>
            <a:off x="282216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5" name="Google Shape;1445;p18"/>
          <p:cNvSpPr/>
          <p:nvPr/>
        </p:nvSpPr>
        <p:spPr>
          <a:xfrm>
            <a:off x="228900" y="135685"/>
            <a:ext cx="794715" cy="68671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46" name="Google Shape;1446;p18"/>
          <p:cNvGrpSpPr/>
          <p:nvPr/>
        </p:nvGrpSpPr>
        <p:grpSpPr>
          <a:xfrm>
            <a:off x="1063250" y="831175"/>
            <a:ext cx="444275" cy="398525"/>
            <a:chOff x="2495125" y="2142250"/>
            <a:chExt cx="444275" cy="398525"/>
          </a:xfrm>
        </p:grpSpPr>
        <p:sp>
          <p:nvSpPr>
            <p:cNvPr id="1447" name="Google Shape;1447;p18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18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9" name="Google Shape;1449;p18"/>
          <p:cNvGrpSpPr/>
          <p:nvPr/>
        </p:nvGrpSpPr>
        <p:grpSpPr>
          <a:xfrm>
            <a:off x="7814250" y="4463750"/>
            <a:ext cx="291375" cy="281375"/>
            <a:chOff x="3243875" y="2372825"/>
            <a:chExt cx="291375" cy="281375"/>
          </a:xfrm>
        </p:grpSpPr>
        <p:sp>
          <p:nvSpPr>
            <p:cNvPr id="1450" name="Google Shape;1450;p18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18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18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18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18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18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18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18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18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18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0" name="Google Shape;1460;p18"/>
          <p:cNvGrpSpPr/>
          <p:nvPr/>
        </p:nvGrpSpPr>
        <p:grpSpPr>
          <a:xfrm>
            <a:off x="7553550" y="700850"/>
            <a:ext cx="166675" cy="168575"/>
            <a:chOff x="4954425" y="2036375"/>
            <a:chExt cx="166675" cy="168575"/>
          </a:xfrm>
        </p:grpSpPr>
        <p:sp>
          <p:nvSpPr>
            <p:cNvPr id="1461" name="Google Shape;1461;p18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18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63" name="Google Shape;1463;p18"/>
          <p:cNvSpPr/>
          <p:nvPr/>
        </p:nvSpPr>
        <p:spPr>
          <a:xfrm>
            <a:off x="1877550" y="539050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4" name="Google Shape;1464;p18"/>
          <p:cNvSpPr/>
          <p:nvPr/>
        </p:nvSpPr>
        <p:spPr>
          <a:xfrm>
            <a:off x="8218500" y="4065000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CUSTOM_10_1_1_1_1_1_1">
    <p:spTree>
      <p:nvGrpSpPr>
        <p:cNvPr id="1" name="Shape 1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6" name="Google Shape;1466;p19"/>
          <p:cNvGrpSpPr/>
          <p:nvPr/>
        </p:nvGrpSpPr>
        <p:grpSpPr>
          <a:xfrm>
            <a:off x="395894" y="219519"/>
            <a:ext cx="8518865" cy="4788281"/>
            <a:chOff x="395894" y="219519"/>
            <a:chExt cx="8518865" cy="4788281"/>
          </a:xfrm>
        </p:grpSpPr>
        <p:sp>
          <p:nvSpPr>
            <p:cNvPr id="1467" name="Google Shape;1467;p19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68" name="Google Shape;1468;p19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469" name="Google Shape;1469;p1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0" name="Google Shape;1470;p1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71" name="Google Shape;1471;p19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72" name="Google Shape;1472;p19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73" name="Google Shape;1473;p19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4" name="Google Shape;1474;p19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75" name="Google Shape;1475;p19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76" name="Google Shape;1476;p19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7" name="Google Shape;1477;p19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78" name="Google Shape;1478;p19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79" name="Google Shape;1479;p19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0" name="Google Shape;1480;p19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81" name="Google Shape;1481;p19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482" name="Google Shape;1482;p1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3" name="Google Shape;1483;p1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84" name="Google Shape;1484;p19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485" name="Google Shape;1485;p1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6" name="Google Shape;1486;p1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87" name="Google Shape;1487;p19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19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89" name="Google Shape;1489;p19"/>
          <p:cNvSpPr/>
          <p:nvPr/>
        </p:nvSpPr>
        <p:spPr>
          <a:xfrm>
            <a:off x="546317" y="9419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0" name="Google Shape;1490;p19"/>
          <p:cNvSpPr/>
          <p:nvPr/>
        </p:nvSpPr>
        <p:spPr>
          <a:xfrm>
            <a:off x="281025" y="966589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1" name="Google Shape;1491;p19"/>
          <p:cNvSpPr/>
          <p:nvPr/>
        </p:nvSpPr>
        <p:spPr>
          <a:xfrm>
            <a:off x="304707" y="104921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2" name="Google Shape;1492;p19"/>
          <p:cNvSpPr/>
          <p:nvPr/>
        </p:nvSpPr>
        <p:spPr>
          <a:xfrm>
            <a:off x="605521" y="10072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3" name="Google Shape;1493;p19"/>
          <p:cNvSpPr/>
          <p:nvPr/>
        </p:nvSpPr>
        <p:spPr>
          <a:xfrm>
            <a:off x="546317" y="129824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4" name="Google Shape;1494;p19"/>
          <p:cNvSpPr/>
          <p:nvPr/>
        </p:nvSpPr>
        <p:spPr>
          <a:xfrm>
            <a:off x="281025" y="132413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5" name="Google Shape;1495;p19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6" name="Google Shape;1496;p19"/>
          <p:cNvSpPr/>
          <p:nvPr/>
        </p:nvSpPr>
        <p:spPr>
          <a:xfrm>
            <a:off x="605521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7" name="Google Shape;1497;p19"/>
          <p:cNvSpPr/>
          <p:nvPr/>
        </p:nvSpPr>
        <p:spPr>
          <a:xfrm>
            <a:off x="282216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8" name="Google Shape;1498;p19"/>
          <p:cNvSpPr/>
          <p:nvPr/>
        </p:nvSpPr>
        <p:spPr>
          <a:xfrm>
            <a:off x="546317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9" name="Google Shape;1499;p19"/>
          <p:cNvSpPr/>
          <p:nvPr/>
        </p:nvSpPr>
        <p:spPr>
          <a:xfrm>
            <a:off x="281025" y="168040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0" name="Google Shape;1500;p19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1" name="Google Shape;1501;p19"/>
          <p:cNvSpPr/>
          <p:nvPr/>
        </p:nvSpPr>
        <p:spPr>
          <a:xfrm>
            <a:off x="605521" y="17210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2" name="Google Shape;1502;p19"/>
          <p:cNvSpPr/>
          <p:nvPr/>
        </p:nvSpPr>
        <p:spPr>
          <a:xfrm>
            <a:off x="282216" y="169148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3" name="Google Shape;1503;p19"/>
          <p:cNvSpPr/>
          <p:nvPr/>
        </p:nvSpPr>
        <p:spPr>
          <a:xfrm>
            <a:off x="546317" y="2012018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4" name="Google Shape;1504;p19"/>
          <p:cNvSpPr/>
          <p:nvPr/>
        </p:nvSpPr>
        <p:spPr>
          <a:xfrm>
            <a:off x="281025" y="203790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5" name="Google Shape;1505;p19"/>
          <p:cNvSpPr/>
          <p:nvPr/>
        </p:nvSpPr>
        <p:spPr>
          <a:xfrm>
            <a:off x="304707" y="211929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6" name="Google Shape;1506;p19"/>
          <p:cNvSpPr/>
          <p:nvPr/>
        </p:nvSpPr>
        <p:spPr>
          <a:xfrm>
            <a:off x="605521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7" name="Google Shape;1507;p19"/>
          <p:cNvSpPr/>
          <p:nvPr/>
        </p:nvSpPr>
        <p:spPr>
          <a:xfrm>
            <a:off x="282216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8" name="Google Shape;1508;p19"/>
          <p:cNvSpPr/>
          <p:nvPr/>
        </p:nvSpPr>
        <p:spPr>
          <a:xfrm>
            <a:off x="546317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9" name="Google Shape;1509;p19"/>
          <p:cNvSpPr/>
          <p:nvPr/>
        </p:nvSpPr>
        <p:spPr>
          <a:xfrm>
            <a:off x="281025" y="239421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0" name="Google Shape;1510;p19"/>
          <p:cNvSpPr/>
          <p:nvPr/>
        </p:nvSpPr>
        <p:spPr>
          <a:xfrm>
            <a:off x="304707" y="247556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1" name="Google Shape;1511;p19"/>
          <p:cNvSpPr/>
          <p:nvPr/>
        </p:nvSpPr>
        <p:spPr>
          <a:xfrm>
            <a:off x="605521" y="243487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2" name="Google Shape;1512;p19"/>
          <p:cNvSpPr/>
          <p:nvPr/>
        </p:nvSpPr>
        <p:spPr>
          <a:xfrm>
            <a:off x="282216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3" name="Google Shape;1513;p19"/>
          <p:cNvSpPr/>
          <p:nvPr/>
        </p:nvSpPr>
        <p:spPr>
          <a:xfrm>
            <a:off x="546317" y="272582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4" name="Google Shape;1514;p19"/>
          <p:cNvSpPr/>
          <p:nvPr/>
        </p:nvSpPr>
        <p:spPr>
          <a:xfrm>
            <a:off x="281025" y="2751719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5" name="Google Shape;1515;p19"/>
          <p:cNvSpPr/>
          <p:nvPr/>
        </p:nvSpPr>
        <p:spPr>
          <a:xfrm>
            <a:off x="304707" y="283307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6" name="Google Shape;1516;p19"/>
          <p:cNvSpPr/>
          <p:nvPr/>
        </p:nvSpPr>
        <p:spPr>
          <a:xfrm>
            <a:off x="605521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7" name="Google Shape;1517;p19"/>
          <p:cNvSpPr/>
          <p:nvPr/>
        </p:nvSpPr>
        <p:spPr>
          <a:xfrm>
            <a:off x="282216" y="276156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8" name="Google Shape;1518;p19"/>
          <p:cNvSpPr/>
          <p:nvPr/>
        </p:nvSpPr>
        <p:spPr>
          <a:xfrm>
            <a:off x="546317" y="30833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9" name="Google Shape;1519;p19"/>
          <p:cNvSpPr/>
          <p:nvPr/>
        </p:nvSpPr>
        <p:spPr>
          <a:xfrm>
            <a:off x="281025" y="310798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0" name="Google Shape;1520;p19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1" name="Google Shape;1521;p19"/>
          <p:cNvSpPr/>
          <p:nvPr/>
        </p:nvSpPr>
        <p:spPr>
          <a:xfrm>
            <a:off x="605521" y="31486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2" name="Google Shape;1522;p19"/>
          <p:cNvSpPr/>
          <p:nvPr/>
        </p:nvSpPr>
        <p:spPr>
          <a:xfrm>
            <a:off x="282216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3" name="Google Shape;1523;p19"/>
          <p:cNvSpPr/>
          <p:nvPr/>
        </p:nvSpPr>
        <p:spPr>
          <a:xfrm>
            <a:off x="546317" y="343964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4" name="Google Shape;1524;p19"/>
          <p:cNvSpPr/>
          <p:nvPr/>
        </p:nvSpPr>
        <p:spPr>
          <a:xfrm>
            <a:off x="281025" y="3465498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5" name="Google Shape;1525;p19"/>
          <p:cNvSpPr/>
          <p:nvPr/>
        </p:nvSpPr>
        <p:spPr>
          <a:xfrm>
            <a:off x="304707" y="35468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6" name="Google Shape;1526;p19"/>
          <p:cNvSpPr/>
          <p:nvPr/>
        </p:nvSpPr>
        <p:spPr>
          <a:xfrm>
            <a:off x="605521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7" name="Google Shape;1527;p19"/>
          <p:cNvSpPr/>
          <p:nvPr/>
        </p:nvSpPr>
        <p:spPr>
          <a:xfrm>
            <a:off x="282216" y="347537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8" name="Google Shape;1528;p19"/>
          <p:cNvSpPr/>
          <p:nvPr/>
        </p:nvSpPr>
        <p:spPr>
          <a:xfrm>
            <a:off x="546317" y="3795909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9" name="Google Shape;1529;p19"/>
          <p:cNvSpPr/>
          <p:nvPr/>
        </p:nvSpPr>
        <p:spPr>
          <a:xfrm>
            <a:off x="281025" y="382180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0" name="Google Shape;1530;p19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1" name="Google Shape;1531;p19"/>
          <p:cNvSpPr/>
          <p:nvPr/>
        </p:nvSpPr>
        <p:spPr>
          <a:xfrm>
            <a:off x="605521" y="38624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2" name="Google Shape;1532;p19"/>
          <p:cNvSpPr/>
          <p:nvPr/>
        </p:nvSpPr>
        <p:spPr>
          <a:xfrm>
            <a:off x="282216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3" name="Google Shape;1533;p19"/>
          <p:cNvSpPr/>
          <p:nvPr/>
        </p:nvSpPr>
        <p:spPr>
          <a:xfrm>
            <a:off x="546317" y="415341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4" name="Google Shape;1534;p19"/>
          <p:cNvSpPr/>
          <p:nvPr/>
        </p:nvSpPr>
        <p:spPr>
          <a:xfrm>
            <a:off x="281025" y="4178069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5" name="Google Shape;1535;p19"/>
          <p:cNvSpPr/>
          <p:nvPr/>
        </p:nvSpPr>
        <p:spPr>
          <a:xfrm>
            <a:off x="304707" y="4260664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6" name="Google Shape;1536;p19"/>
          <p:cNvSpPr/>
          <p:nvPr/>
        </p:nvSpPr>
        <p:spPr>
          <a:xfrm>
            <a:off x="605521" y="421876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7" name="Google Shape;1537;p19"/>
          <p:cNvSpPr/>
          <p:nvPr/>
        </p:nvSpPr>
        <p:spPr>
          <a:xfrm>
            <a:off x="282216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8" name="Google Shape;1538;p19"/>
          <p:cNvSpPr/>
          <p:nvPr/>
        </p:nvSpPr>
        <p:spPr>
          <a:xfrm>
            <a:off x="282216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39" name="Google Shape;1539;p19"/>
          <p:cNvGrpSpPr/>
          <p:nvPr/>
        </p:nvGrpSpPr>
        <p:grpSpPr>
          <a:xfrm>
            <a:off x="7658900" y="2949438"/>
            <a:ext cx="444275" cy="398525"/>
            <a:chOff x="2495125" y="2142250"/>
            <a:chExt cx="444275" cy="398525"/>
          </a:xfrm>
        </p:grpSpPr>
        <p:sp>
          <p:nvSpPr>
            <p:cNvPr id="1540" name="Google Shape;1540;p19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19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2" name="Google Shape;1542;p19"/>
          <p:cNvGrpSpPr/>
          <p:nvPr/>
        </p:nvGrpSpPr>
        <p:grpSpPr>
          <a:xfrm>
            <a:off x="1018050" y="1506975"/>
            <a:ext cx="291375" cy="281375"/>
            <a:chOff x="3243875" y="2372825"/>
            <a:chExt cx="291375" cy="281375"/>
          </a:xfrm>
        </p:grpSpPr>
        <p:sp>
          <p:nvSpPr>
            <p:cNvPr id="1543" name="Google Shape;1543;p19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19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19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19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19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19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19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19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19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19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53" name="Google Shape;1553;p19"/>
          <p:cNvGrpSpPr/>
          <p:nvPr/>
        </p:nvGrpSpPr>
        <p:grpSpPr>
          <a:xfrm>
            <a:off x="2071475" y="615963"/>
            <a:ext cx="166675" cy="168575"/>
            <a:chOff x="4954425" y="2036375"/>
            <a:chExt cx="166675" cy="168575"/>
          </a:xfrm>
        </p:grpSpPr>
        <p:sp>
          <p:nvSpPr>
            <p:cNvPr id="1554" name="Google Shape;1554;p19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19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56" name="Google Shape;1556;p19"/>
          <p:cNvSpPr/>
          <p:nvPr/>
        </p:nvSpPr>
        <p:spPr>
          <a:xfrm>
            <a:off x="7006975" y="659650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0"/>
                </a:moveTo>
                <a:cubicBezTo>
                  <a:pt x="255" y="0"/>
                  <a:pt x="1" y="2834"/>
                  <a:pt x="2006" y="3221"/>
                </a:cubicBezTo>
                <a:cubicBezTo>
                  <a:pt x="2122" y="3239"/>
                  <a:pt x="2233" y="3247"/>
                  <a:pt x="2340" y="3247"/>
                </a:cubicBezTo>
                <a:cubicBezTo>
                  <a:pt x="4296" y="3247"/>
                  <a:pt x="4764" y="345"/>
                  <a:pt x="2483" y="12"/>
                </a:cubicBezTo>
                <a:cubicBezTo>
                  <a:pt x="2404" y="4"/>
                  <a:pt x="2327" y="0"/>
                  <a:pt x="225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7" name="Google Shape;1557;p19"/>
          <p:cNvSpPr/>
          <p:nvPr/>
        </p:nvSpPr>
        <p:spPr>
          <a:xfrm>
            <a:off x="1821125" y="1284625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8" name="Google Shape;1558;p19"/>
          <p:cNvSpPr/>
          <p:nvPr/>
        </p:nvSpPr>
        <p:spPr>
          <a:xfrm>
            <a:off x="1018050" y="1000650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9" name="Google Shape;1559;p19"/>
          <p:cNvSpPr/>
          <p:nvPr/>
        </p:nvSpPr>
        <p:spPr>
          <a:xfrm>
            <a:off x="7527700" y="4181913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0" name="Google Shape;1560;p19"/>
          <p:cNvSpPr/>
          <p:nvPr/>
        </p:nvSpPr>
        <p:spPr>
          <a:xfrm>
            <a:off x="1104175" y="3709075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61" name="Google Shape;1561;p19"/>
          <p:cNvGrpSpPr/>
          <p:nvPr/>
        </p:nvGrpSpPr>
        <p:grpSpPr>
          <a:xfrm>
            <a:off x="1529750" y="4285375"/>
            <a:ext cx="291375" cy="281375"/>
            <a:chOff x="3243875" y="2372825"/>
            <a:chExt cx="291375" cy="281375"/>
          </a:xfrm>
        </p:grpSpPr>
        <p:sp>
          <p:nvSpPr>
            <p:cNvPr id="1562" name="Google Shape;1562;p19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19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19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19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19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19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19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19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19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19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2" name="Google Shape;1572;p19"/>
          <p:cNvGrpSpPr/>
          <p:nvPr/>
        </p:nvGrpSpPr>
        <p:grpSpPr>
          <a:xfrm>
            <a:off x="1254238" y="2592525"/>
            <a:ext cx="444275" cy="398525"/>
            <a:chOff x="2495125" y="2142250"/>
            <a:chExt cx="444275" cy="398525"/>
          </a:xfrm>
        </p:grpSpPr>
        <p:sp>
          <p:nvSpPr>
            <p:cNvPr id="1573" name="Google Shape;1573;p19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19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5" name="Google Shape;1575;p19"/>
          <p:cNvGrpSpPr/>
          <p:nvPr/>
        </p:nvGrpSpPr>
        <p:grpSpPr>
          <a:xfrm>
            <a:off x="6975800" y="4368950"/>
            <a:ext cx="291375" cy="281375"/>
            <a:chOff x="3243875" y="2372825"/>
            <a:chExt cx="291375" cy="281375"/>
          </a:xfrm>
        </p:grpSpPr>
        <p:sp>
          <p:nvSpPr>
            <p:cNvPr id="1576" name="Google Shape;1576;p19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19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19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19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19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19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19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19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19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19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6" name="Google Shape;1586;p19"/>
          <p:cNvGrpSpPr/>
          <p:nvPr/>
        </p:nvGrpSpPr>
        <p:grpSpPr>
          <a:xfrm>
            <a:off x="7185250" y="2202150"/>
            <a:ext cx="166675" cy="168575"/>
            <a:chOff x="4954425" y="2036375"/>
            <a:chExt cx="166675" cy="168575"/>
          </a:xfrm>
        </p:grpSpPr>
        <p:sp>
          <p:nvSpPr>
            <p:cNvPr id="1587" name="Google Shape;1587;p19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19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9" name="Google Shape;1589;p19"/>
          <p:cNvGrpSpPr/>
          <p:nvPr/>
        </p:nvGrpSpPr>
        <p:grpSpPr>
          <a:xfrm>
            <a:off x="7658888" y="1125963"/>
            <a:ext cx="444275" cy="398525"/>
            <a:chOff x="2495125" y="2142250"/>
            <a:chExt cx="444275" cy="398525"/>
          </a:xfrm>
        </p:grpSpPr>
        <p:sp>
          <p:nvSpPr>
            <p:cNvPr id="1590" name="Google Shape;1590;p19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19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7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395925" y="291324"/>
            <a:ext cx="8336062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5" name="Google Shape;135;p3"/>
          <p:cNvGrpSpPr/>
          <p:nvPr/>
        </p:nvGrpSpPr>
        <p:grpSpPr>
          <a:xfrm>
            <a:off x="395894" y="219519"/>
            <a:ext cx="8518865" cy="4788281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546317" y="9419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3"/>
          <p:cNvSpPr/>
          <p:nvPr/>
        </p:nvSpPr>
        <p:spPr>
          <a:xfrm>
            <a:off x="281025" y="966589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3"/>
          <p:cNvSpPr/>
          <p:nvPr/>
        </p:nvSpPr>
        <p:spPr>
          <a:xfrm>
            <a:off x="304707" y="104921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3"/>
          <p:cNvSpPr/>
          <p:nvPr/>
        </p:nvSpPr>
        <p:spPr>
          <a:xfrm>
            <a:off x="605521" y="10072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3"/>
          <p:cNvSpPr/>
          <p:nvPr/>
        </p:nvSpPr>
        <p:spPr>
          <a:xfrm>
            <a:off x="546317" y="129824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3"/>
          <p:cNvSpPr/>
          <p:nvPr/>
        </p:nvSpPr>
        <p:spPr>
          <a:xfrm>
            <a:off x="281025" y="132413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3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3"/>
          <p:cNvSpPr/>
          <p:nvPr/>
        </p:nvSpPr>
        <p:spPr>
          <a:xfrm>
            <a:off x="605521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3"/>
          <p:cNvSpPr/>
          <p:nvPr/>
        </p:nvSpPr>
        <p:spPr>
          <a:xfrm>
            <a:off x="282216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3"/>
          <p:cNvSpPr/>
          <p:nvPr/>
        </p:nvSpPr>
        <p:spPr>
          <a:xfrm>
            <a:off x="546317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3"/>
          <p:cNvSpPr/>
          <p:nvPr/>
        </p:nvSpPr>
        <p:spPr>
          <a:xfrm>
            <a:off x="281025" y="168040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3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3"/>
          <p:cNvSpPr/>
          <p:nvPr/>
        </p:nvSpPr>
        <p:spPr>
          <a:xfrm>
            <a:off x="605521" y="17210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3"/>
          <p:cNvSpPr/>
          <p:nvPr/>
        </p:nvSpPr>
        <p:spPr>
          <a:xfrm>
            <a:off x="282216" y="169148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3"/>
          <p:cNvSpPr/>
          <p:nvPr/>
        </p:nvSpPr>
        <p:spPr>
          <a:xfrm>
            <a:off x="546317" y="2012018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3"/>
          <p:cNvSpPr/>
          <p:nvPr/>
        </p:nvSpPr>
        <p:spPr>
          <a:xfrm>
            <a:off x="281025" y="203790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3"/>
          <p:cNvSpPr/>
          <p:nvPr/>
        </p:nvSpPr>
        <p:spPr>
          <a:xfrm>
            <a:off x="304707" y="211929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3"/>
          <p:cNvSpPr/>
          <p:nvPr/>
        </p:nvSpPr>
        <p:spPr>
          <a:xfrm>
            <a:off x="605521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3"/>
          <p:cNvSpPr/>
          <p:nvPr/>
        </p:nvSpPr>
        <p:spPr>
          <a:xfrm>
            <a:off x="282216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3"/>
          <p:cNvSpPr/>
          <p:nvPr/>
        </p:nvSpPr>
        <p:spPr>
          <a:xfrm>
            <a:off x="546317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3"/>
          <p:cNvSpPr/>
          <p:nvPr/>
        </p:nvSpPr>
        <p:spPr>
          <a:xfrm>
            <a:off x="281025" y="239421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3"/>
          <p:cNvSpPr/>
          <p:nvPr/>
        </p:nvSpPr>
        <p:spPr>
          <a:xfrm>
            <a:off x="304707" y="247556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3"/>
          <p:cNvSpPr/>
          <p:nvPr/>
        </p:nvSpPr>
        <p:spPr>
          <a:xfrm>
            <a:off x="605521" y="243487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3"/>
          <p:cNvSpPr/>
          <p:nvPr/>
        </p:nvSpPr>
        <p:spPr>
          <a:xfrm>
            <a:off x="282216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3"/>
          <p:cNvSpPr/>
          <p:nvPr/>
        </p:nvSpPr>
        <p:spPr>
          <a:xfrm>
            <a:off x="546317" y="272582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3"/>
          <p:cNvSpPr/>
          <p:nvPr/>
        </p:nvSpPr>
        <p:spPr>
          <a:xfrm>
            <a:off x="281025" y="2751719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3"/>
          <p:cNvSpPr/>
          <p:nvPr/>
        </p:nvSpPr>
        <p:spPr>
          <a:xfrm>
            <a:off x="304707" y="283307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3"/>
          <p:cNvSpPr/>
          <p:nvPr/>
        </p:nvSpPr>
        <p:spPr>
          <a:xfrm>
            <a:off x="605521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3"/>
          <p:cNvSpPr/>
          <p:nvPr/>
        </p:nvSpPr>
        <p:spPr>
          <a:xfrm>
            <a:off x="282216" y="276156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3"/>
          <p:cNvSpPr/>
          <p:nvPr/>
        </p:nvSpPr>
        <p:spPr>
          <a:xfrm>
            <a:off x="546317" y="30833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3"/>
          <p:cNvSpPr/>
          <p:nvPr/>
        </p:nvSpPr>
        <p:spPr>
          <a:xfrm>
            <a:off x="281025" y="310798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3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3"/>
          <p:cNvSpPr/>
          <p:nvPr/>
        </p:nvSpPr>
        <p:spPr>
          <a:xfrm>
            <a:off x="605521" y="31486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3"/>
          <p:cNvSpPr/>
          <p:nvPr/>
        </p:nvSpPr>
        <p:spPr>
          <a:xfrm>
            <a:off x="282216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3"/>
          <p:cNvSpPr/>
          <p:nvPr/>
        </p:nvSpPr>
        <p:spPr>
          <a:xfrm>
            <a:off x="546317" y="343964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3"/>
          <p:cNvSpPr/>
          <p:nvPr/>
        </p:nvSpPr>
        <p:spPr>
          <a:xfrm>
            <a:off x="281025" y="3465498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3"/>
          <p:cNvSpPr/>
          <p:nvPr/>
        </p:nvSpPr>
        <p:spPr>
          <a:xfrm>
            <a:off x="304707" y="35468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3"/>
          <p:cNvSpPr/>
          <p:nvPr/>
        </p:nvSpPr>
        <p:spPr>
          <a:xfrm>
            <a:off x="605521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3"/>
          <p:cNvSpPr/>
          <p:nvPr/>
        </p:nvSpPr>
        <p:spPr>
          <a:xfrm>
            <a:off x="282216" y="347537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3"/>
          <p:cNvSpPr/>
          <p:nvPr/>
        </p:nvSpPr>
        <p:spPr>
          <a:xfrm>
            <a:off x="546317" y="3795909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3"/>
          <p:cNvSpPr/>
          <p:nvPr/>
        </p:nvSpPr>
        <p:spPr>
          <a:xfrm>
            <a:off x="281025" y="382180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3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3"/>
          <p:cNvSpPr/>
          <p:nvPr/>
        </p:nvSpPr>
        <p:spPr>
          <a:xfrm>
            <a:off x="605521" y="38624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3"/>
          <p:cNvSpPr/>
          <p:nvPr/>
        </p:nvSpPr>
        <p:spPr>
          <a:xfrm>
            <a:off x="282216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3"/>
          <p:cNvSpPr/>
          <p:nvPr/>
        </p:nvSpPr>
        <p:spPr>
          <a:xfrm>
            <a:off x="546317" y="415341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3"/>
          <p:cNvSpPr/>
          <p:nvPr/>
        </p:nvSpPr>
        <p:spPr>
          <a:xfrm>
            <a:off x="281025" y="4178069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3"/>
          <p:cNvSpPr/>
          <p:nvPr/>
        </p:nvSpPr>
        <p:spPr>
          <a:xfrm>
            <a:off x="304707" y="4260664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3"/>
          <p:cNvSpPr/>
          <p:nvPr/>
        </p:nvSpPr>
        <p:spPr>
          <a:xfrm>
            <a:off x="605521" y="421876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3"/>
          <p:cNvSpPr/>
          <p:nvPr/>
        </p:nvSpPr>
        <p:spPr>
          <a:xfrm>
            <a:off x="282216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3"/>
          <p:cNvSpPr/>
          <p:nvPr/>
        </p:nvSpPr>
        <p:spPr>
          <a:xfrm>
            <a:off x="282216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2497874" y="2156593"/>
            <a:ext cx="3968100" cy="65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3965650" y="1122450"/>
            <a:ext cx="1032600" cy="65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43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233575" y="3144850"/>
            <a:ext cx="4496700" cy="65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7353450" y="3955275"/>
            <a:ext cx="291375" cy="281375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7510400" y="1254438"/>
            <a:ext cx="166675" cy="168575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1531350" y="3017075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3"/>
          <p:cNvSpPr/>
          <p:nvPr/>
        </p:nvSpPr>
        <p:spPr>
          <a:xfrm>
            <a:off x="8069225" y="2708388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0" name="Google Shape;230;p3"/>
          <p:cNvGrpSpPr/>
          <p:nvPr/>
        </p:nvGrpSpPr>
        <p:grpSpPr>
          <a:xfrm>
            <a:off x="1168975" y="4065000"/>
            <a:ext cx="166675" cy="168575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A8C7F-B837-4E97-BE6D-33AC30304F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F2803-012B-4F00-9058-9C37DDE404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7474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A8C7F-B837-4E97-BE6D-33AC30304F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F2803-012B-4F00-9058-9C37DDE404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1443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A8C7F-B837-4E97-BE6D-33AC30304F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F2803-012B-4F00-9058-9C37DDE404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4641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A8C7F-B837-4E97-BE6D-33AC30304F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F2803-012B-4F00-9058-9C37DDE404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8981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A8C7F-B837-4E97-BE6D-33AC30304F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F2803-012B-4F00-9058-9C37DDE404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5642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A8C7F-B837-4E97-BE6D-33AC30304F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F2803-012B-4F00-9058-9C37DDE404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69146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A8C7F-B837-4E97-BE6D-33AC30304F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F2803-012B-4F00-9058-9C37DDE404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7356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A8C7F-B837-4E97-BE6D-33AC30304F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F2803-012B-4F00-9058-9C37DDE404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3319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A8C7F-B837-4E97-BE6D-33AC30304F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F2803-012B-4F00-9058-9C37DDE404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6612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A8C7F-B837-4E97-BE6D-33AC30304F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F2803-012B-4F00-9058-9C37DDE404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365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4"/>
          <p:cNvSpPr/>
          <p:nvPr/>
        </p:nvSpPr>
        <p:spPr>
          <a:xfrm>
            <a:off x="395925" y="291324"/>
            <a:ext cx="8336062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4"/>
          <p:cNvSpPr/>
          <p:nvPr/>
        </p:nvSpPr>
        <p:spPr>
          <a:xfrm>
            <a:off x="661185" y="219519"/>
            <a:ext cx="8068819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4"/>
          <p:cNvSpPr/>
          <p:nvPr/>
        </p:nvSpPr>
        <p:spPr>
          <a:xfrm>
            <a:off x="8341543" y="4447718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7" name="Google Shape;237;p4"/>
          <p:cNvGrpSpPr/>
          <p:nvPr/>
        </p:nvGrpSpPr>
        <p:grpSpPr>
          <a:xfrm>
            <a:off x="8341543" y="2282008"/>
            <a:ext cx="569676" cy="380612"/>
            <a:chOff x="8341543" y="2282008"/>
            <a:chExt cx="569676" cy="380612"/>
          </a:xfrm>
        </p:grpSpPr>
        <p:sp>
          <p:nvSpPr>
            <p:cNvPr id="238" name="Google Shape;238;p4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4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0" name="Google Shape;240;p4"/>
          <p:cNvGrpSpPr/>
          <p:nvPr/>
        </p:nvGrpSpPr>
        <p:grpSpPr>
          <a:xfrm>
            <a:off x="8341543" y="1721094"/>
            <a:ext cx="569676" cy="380612"/>
            <a:chOff x="8341543" y="1721094"/>
            <a:chExt cx="569676" cy="380612"/>
          </a:xfrm>
        </p:grpSpPr>
        <p:sp>
          <p:nvSpPr>
            <p:cNvPr id="241" name="Google Shape;241;p4"/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4"/>
            <p:cNvSpPr/>
            <p:nvPr/>
          </p:nvSpPr>
          <p:spPr>
            <a:xfrm>
              <a:off x="8341543" y="1721094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3" name="Google Shape;243;p4"/>
          <p:cNvGrpSpPr/>
          <p:nvPr/>
        </p:nvGrpSpPr>
        <p:grpSpPr>
          <a:xfrm>
            <a:off x="8346273" y="1183592"/>
            <a:ext cx="568486" cy="388014"/>
            <a:chOff x="8346273" y="1183592"/>
            <a:chExt cx="568486" cy="388014"/>
          </a:xfrm>
        </p:grpSpPr>
        <p:sp>
          <p:nvSpPr>
            <p:cNvPr id="244" name="Google Shape;244;p4"/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4"/>
            <p:cNvSpPr/>
            <p:nvPr/>
          </p:nvSpPr>
          <p:spPr>
            <a:xfrm>
              <a:off x="8346273" y="1183592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6" name="Google Shape;246;p4"/>
          <p:cNvGrpSpPr/>
          <p:nvPr/>
        </p:nvGrpSpPr>
        <p:grpSpPr>
          <a:xfrm>
            <a:off x="8341543" y="606635"/>
            <a:ext cx="569676" cy="388014"/>
            <a:chOff x="8341543" y="606635"/>
            <a:chExt cx="569676" cy="388014"/>
          </a:xfrm>
        </p:grpSpPr>
        <p:sp>
          <p:nvSpPr>
            <p:cNvPr id="247" name="Google Shape;247;p4"/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4"/>
            <p:cNvSpPr/>
            <p:nvPr/>
          </p:nvSpPr>
          <p:spPr>
            <a:xfrm>
              <a:off x="8341543" y="606635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9" name="Google Shape;249;p4"/>
          <p:cNvGrpSpPr/>
          <p:nvPr/>
        </p:nvGrpSpPr>
        <p:grpSpPr>
          <a:xfrm>
            <a:off x="8341543" y="2842933"/>
            <a:ext cx="569676" cy="380612"/>
            <a:chOff x="8341543" y="2282008"/>
            <a:chExt cx="569676" cy="380612"/>
          </a:xfrm>
        </p:grpSpPr>
        <p:sp>
          <p:nvSpPr>
            <p:cNvPr id="250" name="Google Shape;250;p4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4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2" name="Google Shape;252;p4"/>
          <p:cNvGrpSpPr/>
          <p:nvPr/>
        </p:nvGrpSpPr>
        <p:grpSpPr>
          <a:xfrm>
            <a:off x="8341543" y="3403858"/>
            <a:ext cx="569676" cy="380612"/>
            <a:chOff x="8341543" y="2282008"/>
            <a:chExt cx="569676" cy="380612"/>
          </a:xfrm>
        </p:grpSpPr>
        <p:sp>
          <p:nvSpPr>
            <p:cNvPr id="253" name="Google Shape;253;p4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4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255;p4"/>
          <p:cNvSpPr/>
          <p:nvPr/>
        </p:nvSpPr>
        <p:spPr>
          <a:xfrm>
            <a:off x="8341543" y="4367943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4"/>
          <p:cNvSpPr/>
          <p:nvPr/>
        </p:nvSpPr>
        <p:spPr>
          <a:xfrm>
            <a:off x="395894" y="219519"/>
            <a:ext cx="8053438" cy="4788281"/>
          </a:xfrm>
          <a:custGeom>
            <a:avLst/>
            <a:gdLst/>
            <a:ahLst/>
            <a:cxnLst/>
            <a:rect l="l" t="t" r="r" b="b"/>
            <a:pathLst>
              <a:path w="257093" h="146846" extrusionOk="0">
                <a:moveTo>
                  <a:pt x="7146" y="1"/>
                </a:moveTo>
                <a:cubicBezTo>
                  <a:pt x="3177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177" y="146845"/>
                  <a:pt x="7146" y="146845"/>
                </a:cubicBezTo>
                <a:lnTo>
                  <a:pt x="249947" y="146845"/>
                </a:lnTo>
                <a:cubicBezTo>
                  <a:pt x="253879" y="146845"/>
                  <a:pt x="257093" y="143632"/>
                  <a:pt x="257093" y="139700"/>
                </a:cubicBezTo>
                <a:lnTo>
                  <a:pt x="257093" y="7146"/>
                </a:lnTo>
                <a:cubicBezTo>
                  <a:pt x="257093" y="3214"/>
                  <a:pt x="253879" y="1"/>
                  <a:pt x="2499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4"/>
          <p:cNvSpPr/>
          <p:nvPr/>
        </p:nvSpPr>
        <p:spPr>
          <a:xfrm>
            <a:off x="546317" y="9419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4"/>
          <p:cNvSpPr/>
          <p:nvPr/>
        </p:nvSpPr>
        <p:spPr>
          <a:xfrm>
            <a:off x="281025" y="966589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4"/>
          <p:cNvSpPr/>
          <p:nvPr/>
        </p:nvSpPr>
        <p:spPr>
          <a:xfrm>
            <a:off x="304707" y="104921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4"/>
          <p:cNvSpPr/>
          <p:nvPr/>
        </p:nvSpPr>
        <p:spPr>
          <a:xfrm>
            <a:off x="605521" y="10072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4"/>
          <p:cNvSpPr/>
          <p:nvPr/>
        </p:nvSpPr>
        <p:spPr>
          <a:xfrm>
            <a:off x="546317" y="129824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4"/>
          <p:cNvSpPr/>
          <p:nvPr/>
        </p:nvSpPr>
        <p:spPr>
          <a:xfrm>
            <a:off x="281025" y="132413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4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4"/>
          <p:cNvSpPr/>
          <p:nvPr/>
        </p:nvSpPr>
        <p:spPr>
          <a:xfrm>
            <a:off x="605521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4"/>
          <p:cNvSpPr/>
          <p:nvPr/>
        </p:nvSpPr>
        <p:spPr>
          <a:xfrm>
            <a:off x="282216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4"/>
          <p:cNvSpPr/>
          <p:nvPr/>
        </p:nvSpPr>
        <p:spPr>
          <a:xfrm>
            <a:off x="546317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4"/>
          <p:cNvSpPr/>
          <p:nvPr/>
        </p:nvSpPr>
        <p:spPr>
          <a:xfrm>
            <a:off x="281025" y="168040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4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4"/>
          <p:cNvSpPr/>
          <p:nvPr/>
        </p:nvSpPr>
        <p:spPr>
          <a:xfrm>
            <a:off x="605521" y="17210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4"/>
          <p:cNvSpPr/>
          <p:nvPr/>
        </p:nvSpPr>
        <p:spPr>
          <a:xfrm>
            <a:off x="282216" y="169148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4"/>
          <p:cNvSpPr/>
          <p:nvPr/>
        </p:nvSpPr>
        <p:spPr>
          <a:xfrm>
            <a:off x="546317" y="2012018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4"/>
          <p:cNvSpPr/>
          <p:nvPr/>
        </p:nvSpPr>
        <p:spPr>
          <a:xfrm>
            <a:off x="281025" y="203790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4"/>
          <p:cNvSpPr/>
          <p:nvPr/>
        </p:nvSpPr>
        <p:spPr>
          <a:xfrm>
            <a:off x="304707" y="211929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4"/>
          <p:cNvSpPr/>
          <p:nvPr/>
        </p:nvSpPr>
        <p:spPr>
          <a:xfrm>
            <a:off x="605521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4"/>
          <p:cNvSpPr/>
          <p:nvPr/>
        </p:nvSpPr>
        <p:spPr>
          <a:xfrm>
            <a:off x="282216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4"/>
          <p:cNvSpPr/>
          <p:nvPr/>
        </p:nvSpPr>
        <p:spPr>
          <a:xfrm>
            <a:off x="546317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4"/>
          <p:cNvSpPr/>
          <p:nvPr/>
        </p:nvSpPr>
        <p:spPr>
          <a:xfrm>
            <a:off x="281025" y="239421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4"/>
          <p:cNvSpPr/>
          <p:nvPr/>
        </p:nvSpPr>
        <p:spPr>
          <a:xfrm>
            <a:off x="304707" y="247556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4"/>
          <p:cNvSpPr/>
          <p:nvPr/>
        </p:nvSpPr>
        <p:spPr>
          <a:xfrm>
            <a:off x="605521" y="243487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4"/>
          <p:cNvSpPr/>
          <p:nvPr/>
        </p:nvSpPr>
        <p:spPr>
          <a:xfrm>
            <a:off x="282216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4"/>
          <p:cNvSpPr/>
          <p:nvPr/>
        </p:nvSpPr>
        <p:spPr>
          <a:xfrm>
            <a:off x="546317" y="272582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4"/>
          <p:cNvSpPr/>
          <p:nvPr/>
        </p:nvSpPr>
        <p:spPr>
          <a:xfrm>
            <a:off x="281025" y="2751719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4"/>
          <p:cNvSpPr/>
          <p:nvPr/>
        </p:nvSpPr>
        <p:spPr>
          <a:xfrm>
            <a:off x="304707" y="283307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4"/>
          <p:cNvSpPr/>
          <p:nvPr/>
        </p:nvSpPr>
        <p:spPr>
          <a:xfrm>
            <a:off x="605521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4"/>
          <p:cNvSpPr/>
          <p:nvPr/>
        </p:nvSpPr>
        <p:spPr>
          <a:xfrm>
            <a:off x="282216" y="276156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4"/>
          <p:cNvSpPr/>
          <p:nvPr/>
        </p:nvSpPr>
        <p:spPr>
          <a:xfrm>
            <a:off x="546317" y="30833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4"/>
          <p:cNvSpPr/>
          <p:nvPr/>
        </p:nvSpPr>
        <p:spPr>
          <a:xfrm>
            <a:off x="281025" y="310798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4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4"/>
          <p:cNvSpPr/>
          <p:nvPr/>
        </p:nvSpPr>
        <p:spPr>
          <a:xfrm>
            <a:off x="605521" y="31486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4"/>
          <p:cNvSpPr/>
          <p:nvPr/>
        </p:nvSpPr>
        <p:spPr>
          <a:xfrm>
            <a:off x="282216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4"/>
          <p:cNvSpPr/>
          <p:nvPr/>
        </p:nvSpPr>
        <p:spPr>
          <a:xfrm>
            <a:off x="546317" y="343964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4"/>
          <p:cNvSpPr/>
          <p:nvPr/>
        </p:nvSpPr>
        <p:spPr>
          <a:xfrm>
            <a:off x="281025" y="3465498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4"/>
          <p:cNvSpPr/>
          <p:nvPr/>
        </p:nvSpPr>
        <p:spPr>
          <a:xfrm>
            <a:off x="304707" y="35468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4"/>
          <p:cNvSpPr/>
          <p:nvPr/>
        </p:nvSpPr>
        <p:spPr>
          <a:xfrm>
            <a:off x="605521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4"/>
          <p:cNvSpPr/>
          <p:nvPr/>
        </p:nvSpPr>
        <p:spPr>
          <a:xfrm>
            <a:off x="282216" y="347537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4"/>
          <p:cNvSpPr/>
          <p:nvPr/>
        </p:nvSpPr>
        <p:spPr>
          <a:xfrm>
            <a:off x="546317" y="3795909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4"/>
          <p:cNvSpPr/>
          <p:nvPr/>
        </p:nvSpPr>
        <p:spPr>
          <a:xfrm>
            <a:off x="281025" y="382180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4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4"/>
          <p:cNvSpPr/>
          <p:nvPr/>
        </p:nvSpPr>
        <p:spPr>
          <a:xfrm>
            <a:off x="605521" y="38624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4"/>
          <p:cNvSpPr/>
          <p:nvPr/>
        </p:nvSpPr>
        <p:spPr>
          <a:xfrm>
            <a:off x="282216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4"/>
          <p:cNvSpPr/>
          <p:nvPr/>
        </p:nvSpPr>
        <p:spPr>
          <a:xfrm>
            <a:off x="546317" y="415341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4"/>
          <p:cNvSpPr/>
          <p:nvPr/>
        </p:nvSpPr>
        <p:spPr>
          <a:xfrm>
            <a:off x="281025" y="4178069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4"/>
          <p:cNvSpPr/>
          <p:nvPr/>
        </p:nvSpPr>
        <p:spPr>
          <a:xfrm>
            <a:off x="304707" y="4260664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4"/>
          <p:cNvSpPr/>
          <p:nvPr/>
        </p:nvSpPr>
        <p:spPr>
          <a:xfrm>
            <a:off x="605521" y="421876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4"/>
          <p:cNvSpPr/>
          <p:nvPr/>
        </p:nvSpPr>
        <p:spPr>
          <a:xfrm>
            <a:off x="282216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4"/>
          <p:cNvSpPr/>
          <p:nvPr/>
        </p:nvSpPr>
        <p:spPr>
          <a:xfrm>
            <a:off x="228900" y="135685"/>
            <a:ext cx="794715" cy="68671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4"/>
          <p:cNvSpPr/>
          <p:nvPr/>
        </p:nvSpPr>
        <p:spPr>
          <a:xfrm>
            <a:off x="282216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4"/>
          <p:cNvSpPr txBox="1">
            <a:spLocks noGrp="1"/>
          </p:cNvSpPr>
          <p:nvPr>
            <p:ph type="title"/>
          </p:nvPr>
        </p:nvSpPr>
        <p:spPr>
          <a:xfrm>
            <a:off x="726225" y="441350"/>
            <a:ext cx="7691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4"/>
          <p:cNvSpPr txBox="1">
            <a:spLocks noGrp="1"/>
          </p:cNvSpPr>
          <p:nvPr>
            <p:ph type="subTitle" idx="1"/>
          </p:nvPr>
        </p:nvSpPr>
        <p:spPr>
          <a:xfrm>
            <a:off x="821325" y="1232150"/>
            <a:ext cx="7501200" cy="332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>
            <a:endParaRPr/>
          </a:p>
        </p:txBody>
      </p:sp>
      <p:sp>
        <p:nvSpPr>
          <p:cNvPr id="310" name="Google Shape;310;p4"/>
          <p:cNvSpPr/>
          <p:nvPr/>
        </p:nvSpPr>
        <p:spPr>
          <a:xfrm rot="4238894">
            <a:off x="287196" y="4383386"/>
            <a:ext cx="794710" cy="68675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4"/>
          <p:cNvSpPr/>
          <p:nvPr/>
        </p:nvSpPr>
        <p:spPr>
          <a:xfrm>
            <a:off x="7109750" y="732675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4"/>
          <p:cNvSpPr/>
          <p:nvPr/>
        </p:nvSpPr>
        <p:spPr>
          <a:xfrm>
            <a:off x="1324400" y="551063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3" name="Google Shape;313;p4"/>
          <p:cNvGrpSpPr/>
          <p:nvPr/>
        </p:nvGrpSpPr>
        <p:grpSpPr>
          <a:xfrm>
            <a:off x="7636900" y="441350"/>
            <a:ext cx="291375" cy="281375"/>
            <a:chOff x="3243875" y="2372825"/>
            <a:chExt cx="291375" cy="281375"/>
          </a:xfrm>
        </p:grpSpPr>
        <p:sp>
          <p:nvSpPr>
            <p:cNvPr id="314" name="Google Shape;314;p4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4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4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4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4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4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4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4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4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4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4" name="Google Shape;324;p4"/>
          <p:cNvSpPr/>
          <p:nvPr/>
        </p:nvSpPr>
        <p:spPr>
          <a:xfrm>
            <a:off x="8088375" y="1232138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4"/>
          <p:cNvSpPr/>
          <p:nvPr/>
        </p:nvSpPr>
        <p:spPr>
          <a:xfrm>
            <a:off x="1023000" y="1014050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A8C7F-B837-4E97-BE6D-33AC30304F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F2803-012B-4F00-9058-9C37DDE404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442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" name="Google Shape;327;p5"/>
          <p:cNvGrpSpPr/>
          <p:nvPr/>
        </p:nvGrpSpPr>
        <p:grpSpPr>
          <a:xfrm>
            <a:off x="395894" y="219519"/>
            <a:ext cx="8518865" cy="4788281"/>
            <a:chOff x="395894" y="219519"/>
            <a:chExt cx="8518865" cy="4788281"/>
          </a:xfrm>
        </p:grpSpPr>
        <p:sp>
          <p:nvSpPr>
            <p:cNvPr id="328" name="Google Shape;328;p5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9" name="Google Shape;329;p5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330" name="Google Shape;330;p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331;p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32" name="Google Shape;332;p5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3" name="Google Shape;333;p5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334" name="Google Shape;334;p5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335;p5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6" name="Google Shape;336;p5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337" name="Google Shape;337;p5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338;p5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9" name="Google Shape;339;p5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340" name="Google Shape;340;p5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" name="Google Shape;341;p5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2" name="Google Shape;342;p5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343" name="Google Shape;343;p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344;p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5" name="Google Shape;345;p5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346" name="Google Shape;346;p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" name="Google Shape;347;p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48" name="Google Shape;348;p5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5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0" name="Google Shape;350;p5"/>
          <p:cNvSpPr txBox="1">
            <a:spLocks noGrp="1"/>
          </p:cNvSpPr>
          <p:nvPr>
            <p:ph type="title"/>
          </p:nvPr>
        </p:nvSpPr>
        <p:spPr>
          <a:xfrm>
            <a:off x="726225" y="441350"/>
            <a:ext cx="7691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p5"/>
          <p:cNvSpPr txBox="1">
            <a:spLocks noGrp="1"/>
          </p:cNvSpPr>
          <p:nvPr>
            <p:ph type="subTitle" idx="1"/>
          </p:nvPr>
        </p:nvSpPr>
        <p:spPr>
          <a:xfrm>
            <a:off x="1979838" y="2245525"/>
            <a:ext cx="2342700" cy="3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52" name="Google Shape;352;p5"/>
          <p:cNvSpPr txBox="1">
            <a:spLocks noGrp="1"/>
          </p:cNvSpPr>
          <p:nvPr>
            <p:ph type="subTitle" idx="2"/>
          </p:nvPr>
        </p:nvSpPr>
        <p:spPr>
          <a:xfrm>
            <a:off x="1979838" y="2603400"/>
            <a:ext cx="2342700" cy="98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53" name="Google Shape;353;p5"/>
          <p:cNvSpPr txBox="1">
            <a:spLocks noGrp="1"/>
          </p:cNvSpPr>
          <p:nvPr>
            <p:ph type="subTitle" idx="3"/>
          </p:nvPr>
        </p:nvSpPr>
        <p:spPr>
          <a:xfrm>
            <a:off x="4821463" y="2245525"/>
            <a:ext cx="2342700" cy="3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54" name="Google Shape;354;p5"/>
          <p:cNvSpPr txBox="1">
            <a:spLocks noGrp="1"/>
          </p:cNvSpPr>
          <p:nvPr>
            <p:ph type="subTitle" idx="4"/>
          </p:nvPr>
        </p:nvSpPr>
        <p:spPr>
          <a:xfrm>
            <a:off x="4821463" y="2603404"/>
            <a:ext cx="2342700" cy="98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55" name="Google Shape;355;p5"/>
          <p:cNvSpPr/>
          <p:nvPr/>
        </p:nvSpPr>
        <p:spPr>
          <a:xfrm>
            <a:off x="546317" y="9419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5"/>
          <p:cNvSpPr/>
          <p:nvPr/>
        </p:nvSpPr>
        <p:spPr>
          <a:xfrm>
            <a:off x="281025" y="966589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5"/>
          <p:cNvSpPr/>
          <p:nvPr/>
        </p:nvSpPr>
        <p:spPr>
          <a:xfrm>
            <a:off x="304707" y="104921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5"/>
          <p:cNvSpPr/>
          <p:nvPr/>
        </p:nvSpPr>
        <p:spPr>
          <a:xfrm>
            <a:off x="605521" y="10072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5"/>
          <p:cNvSpPr/>
          <p:nvPr/>
        </p:nvSpPr>
        <p:spPr>
          <a:xfrm>
            <a:off x="546317" y="129824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5"/>
          <p:cNvSpPr/>
          <p:nvPr/>
        </p:nvSpPr>
        <p:spPr>
          <a:xfrm>
            <a:off x="281025" y="132413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5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5"/>
          <p:cNvSpPr/>
          <p:nvPr/>
        </p:nvSpPr>
        <p:spPr>
          <a:xfrm>
            <a:off x="605521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5"/>
          <p:cNvSpPr/>
          <p:nvPr/>
        </p:nvSpPr>
        <p:spPr>
          <a:xfrm>
            <a:off x="282216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5"/>
          <p:cNvSpPr/>
          <p:nvPr/>
        </p:nvSpPr>
        <p:spPr>
          <a:xfrm>
            <a:off x="546317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5"/>
          <p:cNvSpPr/>
          <p:nvPr/>
        </p:nvSpPr>
        <p:spPr>
          <a:xfrm>
            <a:off x="281025" y="168040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5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5"/>
          <p:cNvSpPr/>
          <p:nvPr/>
        </p:nvSpPr>
        <p:spPr>
          <a:xfrm>
            <a:off x="605521" y="17210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5"/>
          <p:cNvSpPr/>
          <p:nvPr/>
        </p:nvSpPr>
        <p:spPr>
          <a:xfrm>
            <a:off x="282216" y="169148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5"/>
          <p:cNvSpPr/>
          <p:nvPr/>
        </p:nvSpPr>
        <p:spPr>
          <a:xfrm>
            <a:off x="546317" y="2012018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5"/>
          <p:cNvSpPr/>
          <p:nvPr/>
        </p:nvSpPr>
        <p:spPr>
          <a:xfrm>
            <a:off x="281025" y="203790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5"/>
          <p:cNvSpPr/>
          <p:nvPr/>
        </p:nvSpPr>
        <p:spPr>
          <a:xfrm>
            <a:off x="304707" y="211929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5"/>
          <p:cNvSpPr/>
          <p:nvPr/>
        </p:nvSpPr>
        <p:spPr>
          <a:xfrm>
            <a:off x="605521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5"/>
          <p:cNvSpPr/>
          <p:nvPr/>
        </p:nvSpPr>
        <p:spPr>
          <a:xfrm>
            <a:off x="282216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5"/>
          <p:cNvSpPr/>
          <p:nvPr/>
        </p:nvSpPr>
        <p:spPr>
          <a:xfrm>
            <a:off x="546317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5"/>
          <p:cNvSpPr/>
          <p:nvPr/>
        </p:nvSpPr>
        <p:spPr>
          <a:xfrm>
            <a:off x="281025" y="239421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5"/>
          <p:cNvSpPr/>
          <p:nvPr/>
        </p:nvSpPr>
        <p:spPr>
          <a:xfrm>
            <a:off x="304707" y="247556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5"/>
          <p:cNvSpPr/>
          <p:nvPr/>
        </p:nvSpPr>
        <p:spPr>
          <a:xfrm>
            <a:off x="605521" y="243487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5"/>
          <p:cNvSpPr/>
          <p:nvPr/>
        </p:nvSpPr>
        <p:spPr>
          <a:xfrm>
            <a:off x="282216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5"/>
          <p:cNvSpPr/>
          <p:nvPr/>
        </p:nvSpPr>
        <p:spPr>
          <a:xfrm>
            <a:off x="546317" y="272582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5"/>
          <p:cNvSpPr/>
          <p:nvPr/>
        </p:nvSpPr>
        <p:spPr>
          <a:xfrm>
            <a:off x="281025" y="2751719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5"/>
          <p:cNvSpPr/>
          <p:nvPr/>
        </p:nvSpPr>
        <p:spPr>
          <a:xfrm>
            <a:off x="304707" y="283307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5"/>
          <p:cNvSpPr/>
          <p:nvPr/>
        </p:nvSpPr>
        <p:spPr>
          <a:xfrm>
            <a:off x="605521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5"/>
          <p:cNvSpPr/>
          <p:nvPr/>
        </p:nvSpPr>
        <p:spPr>
          <a:xfrm>
            <a:off x="282216" y="276156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5"/>
          <p:cNvSpPr/>
          <p:nvPr/>
        </p:nvSpPr>
        <p:spPr>
          <a:xfrm>
            <a:off x="546317" y="30833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5"/>
          <p:cNvSpPr/>
          <p:nvPr/>
        </p:nvSpPr>
        <p:spPr>
          <a:xfrm>
            <a:off x="281025" y="310798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5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5"/>
          <p:cNvSpPr/>
          <p:nvPr/>
        </p:nvSpPr>
        <p:spPr>
          <a:xfrm>
            <a:off x="605521" y="31486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5"/>
          <p:cNvSpPr/>
          <p:nvPr/>
        </p:nvSpPr>
        <p:spPr>
          <a:xfrm>
            <a:off x="282216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5"/>
          <p:cNvSpPr/>
          <p:nvPr/>
        </p:nvSpPr>
        <p:spPr>
          <a:xfrm>
            <a:off x="546317" y="343964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p5"/>
          <p:cNvSpPr/>
          <p:nvPr/>
        </p:nvSpPr>
        <p:spPr>
          <a:xfrm>
            <a:off x="281025" y="3465498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p5"/>
          <p:cNvSpPr/>
          <p:nvPr/>
        </p:nvSpPr>
        <p:spPr>
          <a:xfrm>
            <a:off x="304707" y="35468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5"/>
          <p:cNvSpPr/>
          <p:nvPr/>
        </p:nvSpPr>
        <p:spPr>
          <a:xfrm>
            <a:off x="605521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5"/>
          <p:cNvSpPr/>
          <p:nvPr/>
        </p:nvSpPr>
        <p:spPr>
          <a:xfrm>
            <a:off x="282216" y="347537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5"/>
          <p:cNvSpPr/>
          <p:nvPr/>
        </p:nvSpPr>
        <p:spPr>
          <a:xfrm>
            <a:off x="546317" y="3795909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p5"/>
          <p:cNvSpPr/>
          <p:nvPr/>
        </p:nvSpPr>
        <p:spPr>
          <a:xfrm>
            <a:off x="281025" y="382180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5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5"/>
          <p:cNvSpPr/>
          <p:nvPr/>
        </p:nvSpPr>
        <p:spPr>
          <a:xfrm>
            <a:off x="605521" y="38624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5"/>
          <p:cNvSpPr/>
          <p:nvPr/>
        </p:nvSpPr>
        <p:spPr>
          <a:xfrm>
            <a:off x="282216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5"/>
          <p:cNvSpPr/>
          <p:nvPr/>
        </p:nvSpPr>
        <p:spPr>
          <a:xfrm>
            <a:off x="546317" y="415341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5"/>
          <p:cNvSpPr/>
          <p:nvPr/>
        </p:nvSpPr>
        <p:spPr>
          <a:xfrm>
            <a:off x="281025" y="4178069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p5"/>
          <p:cNvSpPr/>
          <p:nvPr/>
        </p:nvSpPr>
        <p:spPr>
          <a:xfrm>
            <a:off x="304707" y="4260664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5"/>
          <p:cNvSpPr/>
          <p:nvPr/>
        </p:nvSpPr>
        <p:spPr>
          <a:xfrm>
            <a:off x="605521" y="421876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5"/>
          <p:cNvSpPr/>
          <p:nvPr/>
        </p:nvSpPr>
        <p:spPr>
          <a:xfrm>
            <a:off x="282216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5"/>
          <p:cNvSpPr/>
          <p:nvPr/>
        </p:nvSpPr>
        <p:spPr>
          <a:xfrm>
            <a:off x="282216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6"/>
          <p:cNvSpPr/>
          <p:nvPr/>
        </p:nvSpPr>
        <p:spPr>
          <a:xfrm>
            <a:off x="395925" y="291324"/>
            <a:ext cx="8336062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6"/>
          <p:cNvSpPr/>
          <p:nvPr/>
        </p:nvSpPr>
        <p:spPr>
          <a:xfrm>
            <a:off x="661185" y="219519"/>
            <a:ext cx="8068819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6"/>
          <p:cNvSpPr/>
          <p:nvPr/>
        </p:nvSpPr>
        <p:spPr>
          <a:xfrm>
            <a:off x="8341543" y="4447718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9" name="Google Shape;409;p6"/>
          <p:cNvGrpSpPr/>
          <p:nvPr/>
        </p:nvGrpSpPr>
        <p:grpSpPr>
          <a:xfrm>
            <a:off x="8341543" y="2282008"/>
            <a:ext cx="569676" cy="380612"/>
            <a:chOff x="8341543" y="2282008"/>
            <a:chExt cx="569676" cy="380612"/>
          </a:xfrm>
        </p:grpSpPr>
        <p:sp>
          <p:nvSpPr>
            <p:cNvPr id="410" name="Google Shape;410;p6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6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2" name="Google Shape;412;p6"/>
          <p:cNvGrpSpPr/>
          <p:nvPr/>
        </p:nvGrpSpPr>
        <p:grpSpPr>
          <a:xfrm>
            <a:off x="8341543" y="1721094"/>
            <a:ext cx="569676" cy="380612"/>
            <a:chOff x="8341543" y="1721094"/>
            <a:chExt cx="569676" cy="380612"/>
          </a:xfrm>
        </p:grpSpPr>
        <p:sp>
          <p:nvSpPr>
            <p:cNvPr id="413" name="Google Shape;413;p6"/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6"/>
            <p:cNvSpPr/>
            <p:nvPr/>
          </p:nvSpPr>
          <p:spPr>
            <a:xfrm>
              <a:off x="8341543" y="1721094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5" name="Google Shape;415;p6"/>
          <p:cNvGrpSpPr/>
          <p:nvPr/>
        </p:nvGrpSpPr>
        <p:grpSpPr>
          <a:xfrm>
            <a:off x="8346273" y="1183592"/>
            <a:ext cx="568486" cy="388014"/>
            <a:chOff x="8346273" y="1183592"/>
            <a:chExt cx="568486" cy="388014"/>
          </a:xfrm>
        </p:grpSpPr>
        <p:sp>
          <p:nvSpPr>
            <p:cNvPr id="416" name="Google Shape;416;p6"/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6"/>
            <p:cNvSpPr/>
            <p:nvPr/>
          </p:nvSpPr>
          <p:spPr>
            <a:xfrm>
              <a:off x="8346273" y="1183592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8" name="Google Shape;418;p6"/>
          <p:cNvGrpSpPr/>
          <p:nvPr/>
        </p:nvGrpSpPr>
        <p:grpSpPr>
          <a:xfrm>
            <a:off x="8341543" y="606635"/>
            <a:ext cx="569676" cy="388014"/>
            <a:chOff x="8341543" y="606635"/>
            <a:chExt cx="569676" cy="388014"/>
          </a:xfrm>
        </p:grpSpPr>
        <p:sp>
          <p:nvSpPr>
            <p:cNvPr id="419" name="Google Shape;419;p6"/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6"/>
            <p:cNvSpPr/>
            <p:nvPr/>
          </p:nvSpPr>
          <p:spPr>
            <a:xfrm>
              <a:off x="8341543" y="606635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1" name="Google Shape;421;p6"/>
          <p:cNvGrpSpPr/>
          <p:nvPr/>
        </p:nvGrpSpPr>
        <p:grpSpPr>
          <a:xfrm>
            <a:off x="8341543" y="2842933"/>
            <a:ext cx="569676" cy="380612"/>
            <a:chOff x="8341543" y="2282008"/>
            <a:chExt cx="569676" cy="380612"/>
          </a:xfrm>
        </p:grpSpPr>
        <p:sp>
          <p:nvSpPr>
            <p:cNvPr id="422" name="Google Shape;422;p6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6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4" name="Google Shape;424;p6"/>
          <p:cNvGrpSpPr/>
          <p:nvPr/>
        </p:nvGrpSpPr>
        <p:grpSpPr>
          <a:xfrm>
            <a:off x="8341543" y="3403858"/>
            <a:ext cx="569676" cy="380612"/>
            <a:chOff x="8341543" y="2282008"/>
            <a:chExt cx="569676" cy="380612"/>
          </a:xfrm>
        </p:grpSpPr>
        <p:sp>
          <p:nvSpPr>
            <p:cNvPr id="425" name="Google Shape;425;p6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6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7" name="Google Shape;427;p6"/>
          <p:cNvSpPr/>
          <p:nvPr/>
        </p:nvSpPr>
        <p:spPr>
          <a:xfrm>
            <a:off x="8341543" y="4367943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6"/>
          <p:cNvSpPr/>
          <p:nvPr/>
        </p:nvSpPr>
        <p:spPr>
          <a:xfrm>
            <a:off x="395894" y="219519"/>
            <a:ext cx="8053438" cy="4788281"/>
          </a:xfrm>
          <a:custGeom>
            <a:avLst/>
            <a:gdLst/>
            <a:ahLst/>
            <a:cxnLst/>
            <a:rect l="l" t="t" r="r" b="b"/>
            <a:pathLst>
              <a:path w="257093" h="146846" extrusionOk="0">
                <a:moveTo>
                  <a:pt x="7146" y="1"/>
                </a:moveTo>
                <a:cubicBezTo>
                  <a:pt x="3177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177" y="146845"/>
                  <a:pt x="7146" y="146845"/>
                </a:cubicBezTo>
                <a:lnTo>
                  <a:pt x="249947" y="146845"/>
                </a:lnTo>
                <a:cubicBezTo>
                  <a:pt x="253879" y="146845"/>
                  <a:pt x="257093" y="143632"/>
                  <a:pt x="257093" y="139700"/>
                </a:cubicBezTo>
                <a:lnTo>
                  <a:pt x="257093" y="7146"/>
                </a:lnTo>
                <a:cubicBezTo>
                  <a:pt x="257093" y="3214"/>
                  <a:pt x="253879" y="1"/>
                  <a:pt x="2499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" name="Google Shape;429;p6"/>
          <p:cNvSpPr/>
          <p:nvPr/>
        </p:nvSpPr>
        <p:spPr>
          <a:xfrm>
            <a:off x="546317" y="9419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p6"/>
          <p:cNvSpPr/>
          <p:nvPr/>
        </p:nvSpPr>
        <p:spPr>
          <a:xfrm>
            <a:off x="281025" y="966589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6"/>
          <p:cNvSpPr/>
          <p:nvPr/>
        </p:nvSpPr>
        <p:spPr>
          <a:xfrm>
            <a:off x="304707" y="104921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p6"/>
          <p:cNvSpPr/>
          <p:nvPr/>
        </p:nvSpPr>
        <p:spPr>
          <a:xfrm>
            <a:off x="605521" y="10072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6"/>
          <p:cNvSpPr/>
          <p:nvPr/>
        </p:nvSpPr>
        <p:spPr>
          <a:xfrm>
            <a:off x="546317" y="129824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6"/>
          <p:cNvSpPr/>
          <p:nvPr/>
        </p:nvSpPr>
        <p:spPr>
          <a:xfrm>
            <a:off x="281025" y="132413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Google Shape;435;p6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6"/>
          <p:cNvSpPr/>
          <p:nvPr/>
        </p:nvSpPr>
        <p:spPr>
          <a:xfrm>
            <a:off x="605521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6"/>
          <p:cNvSpPr/>
          <p:nvPr/>
        </p:nvSpPr>
        <p:spPr>
          <a:xfrm>
            <a:off x="282216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" name="Google Shape;438;p6"/>
          <p:cNvSpPr/>
          <p:nvPr/>
        </p:nvSpPr>
        <p:spPr>
          <a:xfrm>
            <a:off x="546317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" name="Google Shape;439;p6"/>
          <p:cNvSpPr/>
          <p:nvPr/>
        </p:nvSpPr>
        <p:spPr>
          <a:xfrm>
            <a:off x="281025" y="168040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0" name="Google Shape;440;p6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" name="Google Shape;441;p6"/>
          <p:cNvSpPr/>
          <p:nvPr/>
        </p:nvSpPr>
        <p:spPr>
          <a:xfrm>
            <a:off x="605521" y="17210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p6"/>
          <p:cNvSpPr/>
          <p:nvPr/>
        </p:nvSpPr>
        <p:spPr>
          <a:xfrm>
            <a:off x="282216" y="169148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6"/>
          <p:cNvSpPr/>
          <p:nvPr/>
        </p:nvSpPr>
        <p:spPr>
          <a:xfrm>
            <a:off x="546317" y="2012018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" name="Google Shape;444;p6"/>
          <p:cNvSpPr/>
          <p:nvPr/>
        </p:nvSpPr>
        <p:spPr>
          <a:xfrm>
            <a:off x="281025" y="203790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" name="Google Shape;445;p6"/>
          <p:cNvSpPr/>
          <p:nvPr/>
        </p:nvSpPr>
        <p:spPr>
          <a:xfrm>
            <a:off x="304707" y="211929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6" name="Google Shape;446;p6"/>
          <p:cNvSpPr/>
          <p:nvPr/>
        </p:nvSpPr>
        <p:spPr>
          <a:xfrm>
            <a:off x="605521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7" name="Google Shape;447;p6"/>
          <p:cNvSpPr/>
          <p:nvPr/>
        </p:nvSpPr>
        <p:spPr>
          <a:xfrm>
            <a:off x="282216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" name="Google Shape;448;p6"/>
          <p:cNvSpPr/>
          <p:nvPr/>
        </p:nvSpPr>
        <p:spPr>
          <a:xfrm>
            <a:off x="546317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6"/>
          <p:cNvSpPr/>
          <p:nvPr/>
        </p:nvSpPr>
        <p:spPr>
          <a:xfrm>
            <a:off x="281025" y="239421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Google Shape;450;p6"/>
          <p:cNvSpPr/>
          <p:nvPr/>
        </p:nvSpPr>
        <p:spPr>
          <a:xfrm>
            <a:off x="304707" y="247556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p6"/>
          <p:cNvSpPr/>
          <p:nvPr/>
        </p:nvSpPr>
        <p:spPr>
          <a:xfrm>
            <a:off x="605521" y="243487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2" name="Google Shape;452;p6"/>
          <p:cNvSpPr/>
          <p:nvPr/>
        </p:nvSpPr>
        <p:spPr>
          <a:xfrm>
            <a:off x="282216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3" name="Google Shape;453;p6"/>
          <p:cNvSpPr/>
          <p:nvPr/>
        </p:nvSpPr>
        <p:spPr>
          <a:xfrm>
            <a:off x="546317" y="272582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" name="Google Shape;454;p6"/>
          <p:cNvSpPr/>
          <p:nvPr/>
        </p:nvSpPr>
        <p:spPr>
          <a:xfrm>
            <a:off x="281025" y="2751719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6"/>
          <p:cNvSpPr/>
          <p:nvPr/>
        </p:nvSpPr>
        <p:spPr>
          <a:xfrm>
            <a:off x="304707" y="283307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6" name="Google Shape;456;p6"/>
          <p:cNvSpPr/>
          <p:nvPr/>
        </p:nvSpPr>
        <p:spPr>
          <a:xfrm>
            <a:off x="605521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" name="Google Shape;457;p6"/>
          <p:cNvSpPr/>
          <p:nvPr/>
        </p:nvSpPr>
        <p:spPr>
          <a:xfrm>
            <a:off x="282216" y="276156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p6"/>
          <p:cNvSpPr/>
          <p:nvPr/>
        </p:nvSpPr>
        <p:spPr>
          <a:xfrm>
            <a:off x="546317" y="30833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" name="Google Shape;459;p6"/>
          <p:cNvSpPr/>
          <p:nvPr/>
        </p:nvSpPr>
        <p:spPr>
          <a:xfrm>
            <a:off x="281025" y="310798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" name="Google Shape;460;p6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6"/>
          <p:cNvSpPr/>
          <p:nvPr/>
        </p:nvSpPr>
        <p:spPr>
          <a:xfrm>
            <a:off x="605521" y="31486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p6"/>
          <p:cNvSpPr/>
          <p:nvPr/>
        </p:nvSpPr>
        <p:spPr>
          <a:xfrm>
            <a:off x="282216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6"/>
          <p:cNvSpPr/>
          <p:nvPr/>
        </p:nvSpPr>
        <p:spPr>
          <a:xfrm>
            <a:off x="546317" y="343964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6"/>
          <p:cNvSpPr/>
          <p:nvPr/>
        </p:nvSpPr>
        <p:spPr>
          <a:xfrm>
            <a:off x="281025" y="3465498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6"/>
          <p:cNvSpPr/>
          <p:nvPr/>
        </p:nvSpPr>
        <p:spPr>
          <a:xfrm>
            <a:off x="304707" y="35468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" name="Google Shape;466;p6"/>
          <p:cNvSpPr/>
          <p:nvPr/>
        </p:nvSpPr>
        <p:spPr>
          <a:xfrm>
            <a:off x="605521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" name="Google Shape;467;p6"/>
          <p:cNvSpPr/>
          <p:nvPr/>
        </p:nvSpPr>
        <p:spPr>
          <a:xfrm>
            <a:off x="282216" y="347537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8" name="Google Shape;468;p6"/>
          <p:cNvSpPr/>
          <p:nvPr/>
        </p:nvSpPr>
        <p:spPr>
          <a:xfrm>
            <a:off x="546317" y="3795909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6"/>
          <p:cNvSpPr/>
          <p:nvPr/>
        </p:nvSpPr>
        <p:spPr>
          <a:xfrm>
            <a:off x="281025" y="382180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" name="Google Shape;470;p6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6"/>
          <p:cNvSpPr/>
          <p:nvPr/>
        </p:nvSpPr>
        <p:spPr>
          <a:xfrm>
            <a:off x="605521" y="38624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2" name="Google Shape;472;p6"/>
          <p:cNvSpPr/>
          <p:nvPr/>
        </p:nvSpPr>
        <p:spPr>
          <a:xfrm>
            <a:off x="282216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3" name="Google Shape;473;p6"/>
          <p:cNvSpPr/>
          <p:nvPr/>
        </p:nvSpPr>
        <p:spPr>
          <a:xfrm>
            <a:off x="546317" y="415341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p6"/>
          <p:cNvSpPr/>
          <p:nvPr/>
        </p:nvSpPr>
        <p:spPr>
          <a:xfrm>
            <a:off x="281025" y="4178069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5" name="Google Shape;475;p6"/>
          <p:cNvSpPr/>
          <p:nvPr/>
        </p:nvSpPr>
        <p:spPr>
          <a:xfrm>
            <a:off x="304707" y="4260664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6" name="Google Shape;476;p6"/>
          <p:cNvSpPr/>
          <p:nvPr/>
        </p:nvSpPr>
        <p:spPr>
          <a:xfrm>
            <a:off x="605521" y="421876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7" name="Google Shape;477;p6"/>
          <p:cNvSpPr/>
          <p:nvPr/>
        </p:nvSpPr>
        <p:spPr>
          <a:xfrm>
            <a:off x="282216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" name="Google Shape;478;p6"/>
          <p:cNvSpPr/>
          <p:nvPr/>
        </p:nvSpPr>
        <p:spPr>
          <a:xfrm>
            <a:off x="228900" y="135685"/>
            <a:ext cx="794715" cy="68671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9" name="Google Shape;479;p6"/>
          <p:cNvSpPr/>
          <p:nvPr/>
        </p:nvSpPr>
        <p:spPr>
          <a:xfrm>
            <a:off x="282216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0" name="Google Shape;480;p6"/>
          <p:cNvSpPr txBox="1">
            <a:spLocks noGrp="1"/>
          </p:cNvSpPr>
          <p:nvPr>
            <p:ph type="title"/>
          </p:nvPr>
        </p:nvSpPr>
        <p:spPr>
          <a:xfrm>
            <a:off x="726225" y="441350"/>
            <a:ext cx="7691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81" name="Google Shape;481;p6"/>
          <p:cNvGrpSpPr/>
          <p:nvPr/>
        </p:nvGrpSpPr>
        <p:grpSpPr>
          <a:xfrm>
            <a:off x="726213" y="4500425"/>
            <a:ext cx="291375" cy="281375"/>
            <a:chOff x="3243875" y="2372825"/>
            <a:chExt cx="291375" cy="281375"/>
          </a:xfrm>
        </p:grpSpPr>
        <p:sp>
          <p:nvSpPr>
            <p:cNvPr id="482" name="Google Shape;482;p6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6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6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6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6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6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6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6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6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6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2" name="Google Shape;492;p6"/>
          <p:cNvSpPr/>
          <p:nvPr/>
        </p:nvSpPr>
        <p:spPr>
          <a:xfrm>
            <a:off x="7335600" y="508075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3" name="Google Shape;493;p6"/>
          <p:cNvGrpSpPr/>
          <p:nvPr/>
        </p:nvGrpSpPr>
        <p:grpSpPr>
          <a:xfrm>
            <a:off x="1514950" y="454750"/>
            <a:ext cx="166675" cy="168575"/>
            <a:chOff x="4954425" y="2036375"/>
            <a:chExt cx="166675" cy="168575"/>
          </a:xfrm>
        </p:grpSpPr>
        <p:sp>
          <p:nvSpPr>
            <p:cNvPr id="494" name="Google Shape;494;p6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6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6" name="Google Shape;496;p6"/>
          <p:cNvSpPr/>
          <p:nvPr/>
        </p:nvSpPr>
        <p:spPr>
          <a:xfrm>
            <a:off x="1427950" y="4781788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7"/>
          <p:cNvGrpSpPr/>
          <p:nvPr/>
        </p:nvGrpSpPr>
        <p:grpSpPr>
          <a:xfrm>
            <a:off x="395894" y="219519"/>
            <a:ext cx="8518865" cy="4788281"/>
            <a:chOff x="395894" y="219519"/>
            <a:chExt cx="8518865" cy="4788281"/>
          </a:xfrm>
        </p:grpSpPr>
        <p:sp>
          <p:nvSpPr>
            <p:cNvPr id="499" name="Google Shape;499;p7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00" name="Google Shape;500;p7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501" name="Google Shape;501;p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502;p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03" name="Google Shape;503;p7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04" name="Google Shape;504;p7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505" name="Google Shape;505;p7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7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07" name="Google Shape;507;p7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508" name="Google Shape;508;p7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7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10" name="Google Shape;510;p7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511" name="Google Shape;511;p7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7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13" name="Google Shape;513;p7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514" name="Google Shape;514;p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16" name="Google Shape;516;p7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517" name="Google Shape;517;p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518;p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19" name="Google Shape;519;p7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7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1" name="Google Shape;521;p7"/>
          <p:cNvSpPr txBox="1">
            <a:spLocks noGrp="1"/>
          </p:cNvSpPr>
          <p:nvPr>
            <p:ph type="title"/>
          </p:nvPr>
        </p:nvSpPr>
        <p:spPr>
          <a:xfrm>
            <a:off x="726225" y="441350"/>
            <a:ext cx="7691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2" name="Google Shape;522;p7"/>
          <p:cNvSpPr txBox="1">
            <a:spLocks noGrp="1"/>
          </p:cNvSpPr>
          <p:nvPr>
            <p:ph type="subTitle" idx="1"/>
          </p:nvPr>
        </p:nvSpPr>
        <p:spPr>
          <a:xfrm>
            <a:off x="5558685" y="2109350"/>
            <a:ext cx="2417400" cy="3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23" name="Google Shape;523;p7"/>
          <p:cNvSpPr txBox="1">
            <a:spLocks noGrp="1"/>
          </p:cNvSpPr>
          <p:nvPr>
            <p:ph type="subTitle" idx="2"/>
          </p:nvPr>
        </p:nvSpPr>
        <p:spPr>
          <a:xfrm>
            <a:off x="5556263" y="2463297"/>
            <a:ext cx="2417400" cy="132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/>
            </a:lvl9pPr>
          </a:lstStyle>
          <a:p>
            <a:endParaRPr/>
          </a:p>
        </p:txBody>
      </p:sp>
      <p:sp>
        <p:nvSpPr>
          <p:cNvPr id="524" name="Google Shape;524;p7"/>
          <p:cNvSpPr/>
          <p:nvPr/>
        </p:nvSpPr>
        <p:spPr>
          <a:xfrm>
            <a:off x="546317" y="9419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5" name="Google Shape;525;p7"/>
          <p:cNvSpPr/>
          <p:nvPr/>
        </p:nvSpPr>
        <p:spPr>
          <a:xfrm>
            <a:off x="281025" y="966589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6" name="Google Shape;526;p7"/>
          <p:cNvSpPr/>
          <p:nvPr/>
        </p:nvSpPr>
        <p:spPr>
          <a:xfrm>
            <a:off x="304707" y="104921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7" name="Google Shape;527;p7"/>
          <p:cNvSpPr/>
          <p:nvPr/>
        </p:nvSpPr>
        <p:spPr>
          <a:xfrm>
            <a:off x="605521" y="10072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" name="Google Shape;528;p7"/>
          <p:cNvSpPr/>
          <p:nvPr/>
        </p:nvSpPr>
        <p:spPr>
          <a:xfrm>
            <a:off x="546317" y="129824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9" name="Google Shape;529;p7"/>
          <p:cNvSpPr/>
          <p:nvPr/>
        </p:nvSpPr>
        <p:spPr>
          <a:xfrm>
            <a:off x="281025" y="132413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0" name="Google Shape;530;p7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1" name="Google Shape;531;p7"/>
          <p:cNvSpPr/>
          <p:nvPr/>
        </p:nvSpPr>
        <p:spPr>
          <a:xfrm>
            <a:off x="605521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2" name="Google Shape;532;p7"/>
          <p:cNvSpPr/>
          <p:nvPr/>
        </p:nvSpPr>
        <p:spPr>
          <a:xfrm>
            <a:off x="282216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3" name="Google Shape;533;p7"/>
          <p:cNvSpPr/>
          <p:nvPr/>
        </p:nvSpPr>
        <p:spPr>
          <a:xfrm>
            <a:off x="546317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4" name="Google Shape;534;p7"/>
          <p:cNvSpPr/>
          <p:nvPr/>
        </p:nvSpPr>
        <p:spPr>
          <a:xfrm>
            <a:off x="281025" y="168040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7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7"/>
          <p:cNvSpPr/>
          <p:nvPr/>
        </p:nvSpPr>
        <p:spPr>
          <a:xfrm>
            <a:off x="605521" y="17210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7" name="Google Shape;537;p7"/>
          <p:cNvSpPr/>
          <p:nvPr/>
        </p:nvSpPr>
        <p:spPr>
          <a:xfrm>
            <a:off x="282216" y="169148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8" name="Google Shape;538;p7"/>
          <p:cNvSpPr/>
          <p:nvPr/>
        </p:nvSpPr>
        <p:spPr>
          <a:xfrm>
            <a:off x="546317" y="2012018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9" name="Google Shape;539;p7"/>
          <p:cNvSpPr/>
          <p:nvPr/>
        </p:nvSpPr>
        <p:spPr>
          <a:xfrm>
            <a:off x="281025" y="203790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p7"/>
          <p:cNvSpPr/>
          <p:nvPr/>
        </p:nvSpPr>
        <p:spPr>
          <a:xfrm>
            <a:off x="304707" y="211929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p7"/>
          <p:cNvSpPr/>
          <p:nvPr/>
        </p:nvSpPr>
        <p:spPr>
          <a:xfrm>
            <a:off x="605521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" name="Google Shape;542;p7"/>
          <p:cNvSpPr/>
          <p:nvPr/>
        </p:nvSpPr>
        <p:spPr>
          <a:xfrm>
            <a:off x="282216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" name="Google Shape;543;p7"/>
          <p:cNvSpPr/>
          <p:nvPr/>
        </p:nvSpPr>
        <p:spPr>
          <a:xfrm>
            <a:off x="546317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7"/>
          <p:cNvSpPr/>
          <p:nvPr/>
        </p:nvSpPr>
        <p:spPr>
          <a:xfrm>
            <a:off x="281025" y="239421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5" name="Google Shape;545;p7"/>
          <p:cNvSpPr/>
          <p:nvPr/>
        </p:nvSpPr>
        <p:spPr>
          <a:xfrm>
            <a:off x="304707" y="247556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6" name="Google Shape;546;p7"/>
          <p:cNvSpPr/>
          <p:nvPr/>
        </p:nvSpPr>
        <p:spPr>
          <a:xfrm>
            <a:off x="605521" y="243487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7" name="Google Shape;547;p7"/>
          <p:cNvSpPr/>
          <p:nvPr/>
        </p:nvSpPr>
        <p:spPr>
          <a:xfrm>
            <a:off x="282216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8" name="Google Shape;548;p7"/>
          <p:cNvSpPr/>
          <p:nvPr/>
        </p:nvSpPr>
        <p:spPr>
          <a:xfrm>
            <a:off x="546317" y="272582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9" name="Google Shape;549;p7"/>
          <p:cNvSpPr/>
          <p:nvPr/>
        </p:nvSpPr>
        <p:spPr>
          <a:xfrm>
            <a:off x="281025" y="2751719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0" name="Google Shape;550;p7"/>
          <p:cNvSpPr/>
          <p:nvPr/>
        </p:nvSpPr>
        <p:spPr>
          <a:xfrm>
            <a:off x="304707" y="283307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1" name="Google Shape;551;p7"/>
          <p:cNvSpPr/>
          <p:nvPr/>
        </p:nvSpPr>
        <p:spPr>
          <a:xfrm>
            <a:off x="605521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2" name="Google Shape;552;p7"/>
          <p:cNvSpPr/>
          <p:nvPr/>
        </p:nvSpPr>
        <p:spPr>
          <a:xfrm>
            <a:off x="282216" y="276156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3" name="Google Shape;553;p7"/>
          <p:cNvSpPr/>
          <p:nvPr/>
        </p:nvSpPr>
        <p:spPr>
          <a:xfrm>
            <a:off x="546317" y="30833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4" name="Google Shape;554;p7"/>
          <p:cNvSpPr/>
          <p:nvPr/>
        </p:nvSpPr>
        <p:spPr>
          <a:xfrm>
            <a:off x="281025" y="310798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5" name="Google Shape;555;p7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Google Shape;556;p7"/>
          <p:cNvSpPr/>
          <p:nvPr/>
        </p:nvSpPr>
        <p:spPr>
          <a:xfrm>
            <a:off x="605521" y="31486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" name="Google Shape;557;p7"/>
          <p:cNvSpPr/>
          <p:nvPr/>
        </p:nvSpPr>
        <p:spPr>
          <a:xfrm>
            <a:off x="282216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" name="Google Shape;558;p7"/>
          <p:cNvSpPr/>
          <p:nvPr/>
        </p:nvSpPr>
        <p:spPr>
          <a:xfrm>
            <a:off x="546317" y="343964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9" name="Google Shape;559;p7"/>
          <p:cNvSpPr/>
          <p:nvPr/>
        </p:nvSpPr>
        <p:spPr>
          <a:xfrm>
            <a:off x="281025" y="3465498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" name="Google Shape;560;p7"/>
          <p:cNvSpPr/>
          <p:nvPr/>
        </p:nvSpPr>
        <p:spPr>
          <a:xfrm>
            <a:off x="304707" y="35468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1" name="Google Shape;561;p7"/>
          <p:cNvSpPr/>
          <p:nvPr/>
        </p:nvSpPr>
        <p:spPr>
          <a:xfrm>
            <a:off x="605521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2" name="Google Shape;562;p7"/>
          <p:cNvSpPr/>
          <p:nvPr/>
        </p:nvSpPr>
        <p:spPr>
          <a:xfrm>
            <a:off x="282216" y="347537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" name="Google Shape;563;p7"/>
          <p:cNvSpPr/>
          <p:nvPr/>
        </p:nvSpPr>
        <p:spPr>
          <a:xfrm>
            <a:off x="546317" y="3795909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" name="Google Shape;564;p7"/>
          <p:cNvSpPr/>
          <p:nvPr/>
        </p:nvSpPr>
        <p:spPr>
          <a:xfrm>
            <a:off x="281025" y="382180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5" name="Google Shape;565;p7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" name="Google Shape;566;p7"/>
          <p:cNvSpPr/>
          <p:nvPr/>
        </p:nvSpPr>
        <p:spPr>
          <a:xfrm>
            <a:off x="605521" y="38624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" name="Google Shape;567;p7"/>
          <p:cNvSpPr/>
          <p:nvPr/>
        </p:nvSpPr>
        <p:spPr>
          <a:xfrm>
            <a:off x="282216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8" name="Google Shape;568;p7"/>
          <p:cNvSpPr/>
          <p:nvPr/>
        </p:nvSpPr>
        <p:spPr>
          <a:xfrm>
            <a:off x="546317" y="415341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7"/>
          <p:cNvSpPr/>
          <p:nvPr/>
        </p:nvSpPr>
        <p:spPr>
          <a:xfrm>
            <a:off x="281025" y="4178069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7"/>
          <p:cNvSpPr/>
          <p:nvPr/>
        </p:nvSpPr>
        <p:spPr>
          <a:xfrm>
            <a:off x="304707" y="4260664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1" name="Google Shape;571;p7"/>
          <p:cNvSpPr/>
          <p:nvPr/>
        </p:nvSpPr>
        <p:spPr>
          <a:xfrm>
            <a:off x="605521" y="421876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2" name="Google Shape;572;p7"/>
          <p:cNvSpPr/>
          <p:nvPr/>
        </p:nvSpPr>
        <p:spPr>
          <a:xfrm>
            <a:off x="282216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p7"/>
          <p:cNvSpPr/>
          <p:nvPr/>
        </p:nvSpPr>
        <p:spPr>
          <a:xfrm>
            <a:off x="282216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5" name="Google Shape;575;p8"/>
          <p:cNvGrpSpPr/>
          <p:nvPr/>
        </p:nvGrpSpPr>
        <p:grpSpPr>
          <a:xfrm>
            <a:off x="395894" y="219519"/>
            <a:ext cx="8518865" cy="4788281"/>
            <a:chOff x="395894" y="219519"/>
            <a:chExt cx="8518865" cy="4788281"/>
          </a:xfrm>
        </p:grpSpPr>
        <p:sp>
          <p:nvSpPr>
            <p:cNvPr id="576" name="Google Shape;576;p8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77" name="Google Shape;577;p8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578" name="Google Shape;578;p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" name="Google Shape;579;p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80" name="Google Shape;580;p8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81" name="Google Shape;581;p8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582" name="Google Shape;582;p8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" name="Google Shape;583;p8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84" name="Google Shape;584;p8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585" name="Google Shape;585;p8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" name="Google Shape;586;p8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87" name="Google Shape;587;p8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588" name="Google Shape;588;p8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" name="Google Shape;589;p8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90" name="Google Shape;590;p8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591" name="Google Shape;591;p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" name="Google Shape;592;p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93" name="Google Shape;593;p8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594" name="Google Shape;594;p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5" name="Google Shape;595;p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96" name="Google Shape;596;p8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8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8" name="Google Shape;598;p8"/>
          <p:cNvSpPr txBox="1">
            <a:spLocks noGrp="1"/>
          </p:cNvSpPr>
          <p:nvPr>
            <p:ph type="title"/>
          </p:nvPr>
        </p:nvSpPr>
        <p:spPr>
          <a:xfrm>
            <a:off x="1529550" y="1682550"/>
            <a:ext cx="6084900" cy="72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99" name="Google Shape;599;p8"/>
          <p:cNvSpPr txBox="1">
            <a:spLocks noGrp="1"/>
          </p:cNvSpPr>
          <p:nvPr>
            <p:ph type="subTitle" idx="1"/>
          </p:nvPr>
        </p:nvSpPr>
        <p:spPr>
          <a:xfrm>
            <a:off x="1534825" y="2405250"/>
            <a:ext cx="6084900" cy="105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00" name="Google Shape;600;p8"/>
          <p:cNvSpPr/>
          <p:nvPr/>
        </p:nvSpPr>
        <p:spPr>
          <a:xfrm>
            <a:off x="546317" y="9419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1" name="Google Shape;601;p8"/>
          <p:cNvSpPr/>
          <p:nvPr/>
        </p:nvSpPr>
        <p:spPr>
          <a:xfrm>
            <a:off x="281025" y="966589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2" name="Google Shape;602;p8"/>
          <p:cNvSpPr/>
          <p:nvPr/>
        </p:nvSpPr>
        <p:spPr>
          <a:xfrm>
            <a:off x="304707" y="104921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3" name="Google Shape;603;p8"/>
          <p:cNvSpPr/>
          <p:nvPr/>
        </p:nvSpPr>
        <p:spPr>
          <a:xfrm>
            <a:off x="605521" y="10072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4" name="Google Shape;604;p8"/>
          <p:cNvSpPr/>
          <p:nvPr/>
        </p:nvSpPr>
        <p:spPr>
          <a:xfrm>
            <a:off x="546317" y="129824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5" name="Google Shape;605;p8"/>
          <p:cNvSpPr/>
          <p:nvPr/>
        </p:nvSpPr>
        <p:spPr>
          <a:xfrm>
            <a:off x="281025" y="132413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6" name="Google Shape;606;p8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7" name="Google Shape;607;p8"/>
          <p:cNvSpPr/>
          <p:nvPr/>
        </p:nvSpPr>
        <p:spPr>
          <a:xfrm>
            <a:off x="605521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" name="Google Shape;608;p8"/>
          <p:cNvSpPr/>
          <p:nvPr/>
        </p:nvSpPr>
        <p:spPr>
          <a:xfrm>
            <a:off x="282216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9" name="Google Shape;609;p8"/>
          <p:cNvSpPr/>
          <p:nvPr/>
        </p:nvSpPr>
        <p:spPr>
          <a:xfrm>
            <a:off x="546317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0" name="Google Shape;610;p8"/>
          <p:cNvSpPr/>
          <p:nvPr/>
        </p:nvSpPr>
        <p:spPr>
          <a:xfrm>
            <a:off x="281025" y="168040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1" name="Google Shape;611;p8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2" name="Google Shape;612;p8"/>
          <p:cNvSpPr/>
          <p:nvPr/>
        </p:nvSpPr>
        <p:spPr>
          <a:xfrm>
            <a:off x="605521" y="17210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3" name="Google Shape;613;p8"/>
          <p:cNvSpPr/>
          <p:nvPr/>
        </p:nvSpPr>
        <p:spPr>
          <a:xfrm>
            <a:off x="282216" y="169148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4" name="Google Shape;614;p8"/>
          <p:cNvSpPr/>
          <p:nvPr/>
        </p:nvSpPr>
        <p:spPr>
          <a:xfrm>
            <a:off x="546317" y="2012018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5" name="Google Shape;615;p8"/>
          <p:cNvSpPr/>
          <p:nvPr/>
        </p:nvSpPr>
        <p:spPr>
          <a:xfrm>
            <a:off x="281025" y="203790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6" name="Google Shape;616;p8"/>
          <p:cNvSpPr/>
          <p:nvPr/>
        </p:nvSpPr>
        <p:spPr>
          <a:xfrm>
            <a:off x="304707" y="211929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7" name="Google Shape;617;p8"/>
          <p:cNvSpPr/>
          <p:nvPr/>
        </p:nvSpPr>
        <p:spPr>
          <a:xfrm>
            <a:off x="605521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8" name="Google Shape;618;p8"/>
          <p:cNvSpPr/>
          <p:nvPr/>
        </p:nvSpPr>
        <p:spPr>
          <a:xfrm>
            <a:off x="282216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9" name="Google Shape;619;p8"/>
          <p:cNvSpPr/>
          <p:nvPr/>
        </p:nvSpPr>
        <p:spPr>
          <a:xfrm>
            <a:off x="546317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" name="Google Shape;620;p8"/>
          <p:cNvSpPr/>
          <p:nvPr/>
        </p:nvSpPr>
        <p:spPr>
          <a:xfrm>
            <a:off x="281025" y="239421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1" name="Google Shape;621;p8"/>
          <p:cNvSpPr/>
          <p:nvPr/>
        </p:nvSpPr>
        <p:spPr>
          <a:xfrm>
            <a:off x="304707" y="247556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2" name="Google Shape;622;p8"/>
          <p:cNvSpPr/>
          <p:nvPr/>
        </p:nvSpPr>
        <p:spPr>
          <a:xfrm>
            <a:off x="605521" y="243487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3" name="Google Shape;623;p8"/>
          <p:cNvSpPr/>
          <p:nvPr/>
        </p:nvSpPr>
        <p:spPr>
          <a:xfrm>
            <a:off x="282216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" name="Google Shape;624;p8"/>
          <p:cNvSpPr/>
          <p:nvPr/>
        </p:nvSpPr>
        <p:spPr>
          <a:xfrm>
            <a:off x="546317" y="272582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8"/>
          <p:cNvSpPr/>
          <p:nvPr/>
        </p:nvSpPr>
        <p:spPr>
          <a:xfrm>
            <a:off x="281025" y="2751719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8"/>
          <p:cNvSpPr/>
          <p:nvPr/>
        </p:nvSpPr>
        <p:spPr>
          <a:xfrm>
            <a:off x="304707" y="283307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p8"/>
          <p:cNvSpPr/>
          <p:nvPr/>
        </p:nvSpPr>
        <p:spPr>
          <a:xfrm>
            <a:off x="605521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8" name="Google Shape;628;p8"/>
          <p:cNvSpPr/>
          <p:nvPr/>
        </p:nvSpPr>
        <p:spPr>
          <a:xfrm>
            <a:off x="282216" y="276156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9" name="Google Shape;629;p8"/>
          <p:cNvSpPr/>
          <p:nvPr/>
        </p:nvSpPr>
        <p:spPr>
          <a:xfrm>
            <a:off x="546317" y="30833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8"/>
          <p:cNvSpPr/>
          <p:nvPr/>
        </p:nvSpPr>
        <p:spPr>
          <a:xfrm>
            <a:off x="281025" y="310798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8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8"/>
          <p:cNvSpPr/>
          <p:nvPr/>
        </p:nvSpPr>
        <p:spPr>
          <a:xfrm>
            <a:off x="605521" y="31486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p8"/>
          <p:cNvSpPr/>
          <p:nvPr/>
        </p:nvSpPr>
        <p:spPr>
          <a:xfrm>
            <a:off x="282216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p8"/>
          <p:cNvSpPr/>
          <p:nvPr/>
        </p:nvSpPr>
        <p:spPr>
          <a:xfrm>
            <a:off x="546317" y="343964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8"/>
          <p:cNvSpPr/>
          <p:nvPr/>
        </p:nvSpPr>
        <p:spPr>
          <a:xfrm>
            <a:off x="281025" y="3465498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8"/>
          <p:cNvSpPr/>
          <p:nvPr/>
        </p:nvSpPr>
        <p:spPr>
          <a:xfrm>
            <a:off x="304707" y="35468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8"/>
          <p:cNvSpPr/>
          <p:nvPr/>
        </p:nvSpPr>
        <p:spPr>
          <a:xfrm>
            <a:off x="605521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p8"/>
          <p:cNvSpPr/>
          <p:nvPr/>
        </p:nvSpPr>
        <p:spPr>
          <a:xfrm>
            <a:off x="282216" y="347537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8"/>
          <p:cNvSpPr/>
          <p:nvPr/>
        </p:nvSpPr>
        <p:spPr>
          <a:xfrm>
            <a:off x="546317" y="3795909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8"/>
          <p:cNvSpPr/>
          <p:nvPr/>
        </p:nvSpPr>
        <p:spPr>
          <a:xfrm>
            <a:off x="281025" y="382180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8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8"/>
          <p:cNvSpPr/>
          <p:nvPr/>
        </p:nvSpPr>
        <p:spPr>
          <a:xfrm>
            <a:off x="605521" y="38624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8"/>
          <p:cNvSpPr/>
          <p:nvPr/>
        </p:nvSpPr>
        <p:spPr>
          <a:xfrm>
            <a:off x="282216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8"/>
          <p:cNvSpPr/>
          <p:nvPr/>
        </p:nvSpPr>
        <p:spPr>
          <a:xfrm>
            <a:off x="546317" y="415341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8"/>
          <p:cNvSpPr/>
          <p:nvPr/>
        </p:nvSpPr>
        <p:spPr>
          <a:xfrm>
            <a:off x="281025" y="4178069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8"/>
          <p:cNvSpPr/>
          <p:nvPr/>
        </p:nvSpPr>
        <p:spPr>
          <a:xfrm>
            <a:off x="304707" y="4260664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8"/>
          <p:cNvSpPr/>
          <p:nvPr/>
        </p:nvSpPr>
        <p:spPr>
          <a:xfrm>
            <a:off x="605521" y="421876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8"/>
          <p:cNvSpPr/>
          <p:nvPr/>
        </p:nvSpPr>
        <p:spPr>
          <a:xfrm>
            <a:off x="282216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8"/>
          <p:cNvSpPr/>
          <p:nvPr/>
        </p:nvSpPr>
        <p:spPr>
          <a:xfrm>
            <a:off x="282216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1" name="Google Shape;651;p9"/>
          <p:cNvGrpSpPr/>
          <p:nvPr/>
        </p:nvGrpSpPr>
        <p:grpSpPr>
          <a:xfrm>
            <a:off x="395894" y="219519"/>
            <a:ext cx="8518865" cy="4788281"/>
            <a:chOff x="395894" y="219519"/>
            <a:chExt cx="8518865" cy="4788281"/>
          </a:xfrm>
        </p:grpSpPr>
        <p:sp>
          <p:nvSpPr>
            <p:cNvPr id="652" name="Google Shape;652;p9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53" name="Google Shape;653;p9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654" name="Google Shape;654;p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" name="Google Shape;655;p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56" name="Google Shape;656;p9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57" name="Google Shape;657;p9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658" name="Google Shape;658;p9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9" name="Google Shape;659;p9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60" name="Google Shape;660;p9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661" name="Google Shape;661;p9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2" name="Google Shape;662;p9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63" name="Google Shape;663;p9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664" name="Google Shape;664;p9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5" name="Google Shape;665;p9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66" name="Google Shape;666;p9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667" name="Google Shape;667;p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8" name="Google Shape;668;p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69" name="Google Shape;669;p9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670" name="Google Shape;670;p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1" name="Google Shape;671;p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72" name="Google Shape;672;p9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9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4" name="Google Shape;674;p9"/>
          <p:cNvSpPr txBox="1">
            <a:spLocks noGrp="1"/>
          </p:cNvSpPr>
          <p:nvPr>
            <p:ph type="title"/>
          </p:nvPr>
        </p:nvSpPr>
        <p:spPr>
          <a:xfrm>
            <a:off x="2014800" y="1482700"/>
            <a:ext cx="5114400" cy="138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10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5" name="Google Shape;675;p9"/>
          <p:cNvSpPr txBox="1">
            <a:spLocks noGrp="1"/>
          </p:cNvSpPr>
          <p:nvPr>
            <p:ph type="subTitle" idx="1"/>
          </p:nvPr>
        </p:nvSpPr>
        <p:spPr>
          <a:xfrm>
            <a:off x="2594250" y="2750800"/>
            <a:ext cx="3955500" cy="99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00"/>
            </a:lvl9pPr>
          </a:lstStyle>
          <a:p>
            <a:endParaRPr/>
          </a:p>
        </p:txBody>
      </p:sp>
      <p:sp>
        <p:nvSpPr>
          <p:cNvPr id="676" name="Google Shape;676;p9"/>
          <p:cNvSpPr/>
          <p:nvPr/>
        </p:nvSpPr>
        <p:spPr>
          <a:xfrm>
            <a:off x="546317" y="9419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9"/>
          <p:cNvSpPr/>
          <p:nvPr/>
        </p:nvSpPr>
        <p:spPr>
          <a:xfrm>
            <a:off x="281025" y="966589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8" name="Google Shape;678;p9"/>
          <p:cNvSpPr/>
          <p:nvPr/>
        </p:nvSpPr>
        <p:spPr>
          <a:xfrm>
            <a:off x="304707" y="104921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9" name="Google Shape;679;p9"/>
          <p:cNvSpPr/>
          <p:nvPr/>
        </p:nvSpPr>
        <p:spPr>
          <a:xfrm>
            <a:off x="605521" y="10072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0" name="Google Shape;680;p9"/>
          <p:cNvSpPr/>
          <p:nvPr/>
        </p:nvSpPr>
        <p:spPr>
          <a:xfrm>
            <a:off x="546317" y="129824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1" name="Google Shape;681;p9"/>
          <p:cNvSpPr/>
          <p:nvPr/>
        </p:nvSpPr>
        <p:spPr>
          <a:xfrm>
            <a:off x="281025" y="132413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2" name="Google Shape;682;p9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9"/>
          <p:cNvSpPr/>
          <p:nvPr/>
        </p:nvSpPr>
        <p:spPr>
          <a:xfrm>
            <a:off x="605521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4" name="Google Shape;684;p9"/>
          <p:cNvSpPr/>
          <p:nvPr/>
        </p:nvSpPr>
        <p:spPr>
          <a:xfrm>
            <a:off x="282216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5" name="Google Shape;685;p9"/>
          <p:cNvSpPr/>
          <p:nvPr/>
        </p:nvSpPr>
        <p:spPr>
          <a:xfrm>
            <a:off x="546317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6" name="Google Shape;686;p9"/>
          <p:cNvSpPr/>
          <p:nvPr/>
        </p:nvSpPr>
        <p:spPr>
          <a:xfrm>
            <a:off x="281025" y="168040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7" name="Google Shape;687;p9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8" name="Google Shape;688;p9"/>
          <p:cNvSpPr/>
          <p:nvPr/>
        </p:nvSpPr>
        <p:spPr>
          <a:xfrm>
            <a:off x="605521" y="17210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9" name="Google Shape;689;p9"/>
          <p:cNvSpPr/>
          <p:nvPr/>
        </p:nvSpPr>
        <p:spPr>
          <a:xfrm>
            <a:off x="282216" y="169148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0" name="Google Shape;690;p9"/>
          <p:cNvSpPr/>
          <p:nvPr/>
        </p:nvSpPr>
        <p:spPr>
          <a:xfrm>
            <a:off x="546317" y="2012018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1" name="Google Shape;691;p9"/>
          <p:cNvSpPr/>
          <p:nvPr/>
        </p:nvSpPr>
        <p:spPr>
          <a:xfrm>
            <a:off x="281025" y="203790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2" name="Google Shape;692;p9"/>
          <p:cNvSpPr/>
          <p:nvPr/>
        </p:nvSpPr>
        <p:spPr>
          <a:xfrm>
            <a:off x="304707" y="211929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3" name="Google Shape;693;p9"/>
          <p:cNvSpPr/>
          <p:nvPr/>
        </p:nvSpPr>
        <p:spPr>
          <a:xfrm>
            <a:off x="605521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4" name="Google Shape;694;p9"/>
          <p:cNvSpPr/>
          <p:nvPr/>
        </p:nvSpPr>
        <p:spPr>
          <a:xfrm>
            <a:off x="282216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5" name="Google Shape;695;p9"/>
          <p:cNvSpPr/>
          <p:nvPr/>
        </p:nvSpPr>
        <p:spPr>
          <a:xfrm>
            <a:off x="546317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6" name="Google Shape;696;p9"/>
          <p:cNvSpPr/>
          <p:nvPr/>
        </p:nvSpPr>
        <p:spPr>
          <a:xfrm>
            <a:off x="281025" y="239421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7" name="Google Shape;697;p9"/>
          <p:cNvSpPr/>
          <p:nvPr/>
        </p:nvSpPr>
        <p:spPr>
          <a:xfrm>
            <a:off x="304707" y="247556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8" name="Google Shape;698;p9"/>
          <p:cNvSpPr/>
          <p:nvPr/>
        </p:nvSpPr>
        <p:spPr>
          <a:xfrm>
            <a:off x="605521" y="243487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9" name="Google Shape;699;p9"/>
          <p:cNvSpPr/>
          <p:nvPr/>
        </p:nvSpPr>
        <p:spPr>
          <a:xfrm>
            <a:off x="282216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0" name="Google Shape;700;p9"/>
          <p:cNvSpPr/>
          <p:nvPr/>
        </p:nvSpPr>
        <p:spPr>
          <a:xfrm>
            <a:off x="546317" y="272582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1" name="Google Shape;701;p9"/>
          <p:cNvSpPr/>
          <p:nvPr/>
        </p:nvSpPr>
        <p:spPr>
          <a:xfrm>
            <a:off x="281025" y="2751719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2" name="Google Shape;702;p9"/>
          <p:cNvSpPr/>
          <p:nvPr/>
        </p:nvSpPr>
        <p:spPr>
          <a:xfrm>
            <a:off x="304707" y="283307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3" name="Google Shape;703;p9"/>
          <p:cNvSpPr/>
          <p:nvPr/>
        </p:nvSpPr>
        <p:spPr>
          <a:xfrm>
            <a:off x="605521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4" name="Google Shape;704;p9"/>
          <p:cNvSpPr/>
          <p:nvPr/>
        </p:nvSpPr>
        <p:spPr>
          <a:xfrm>
            <a:off x="282216" y="276156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5" name="Google Shape;705;p9"/>
          <p:cNvSpPr/>
          <p:nvPr/>
        </p:nvSpPr>
        <p:spPr>
          <a:xfrm>
            <a:off x="546317" y="30833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6" name="Google Shape;706;p9"/>
          <p:cNvSpPr/>
          <p:nvPr/>
        </p:nvSpPr>
        <p:spPr>
          <a:xfrm>
            <a:off x="281025" y="310798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7" name="Google Shape;707;p9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8" name="Google Shape;708;p9"/>
          <p:cNvSpPr/>
          <p:nvPr/>
        </p:nvSpPr>
        <p:spPr>
          <a:xfrm>
            <a:off x="605521" y="31486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9" name="Google Shape;709;p9"/>
          <p:cNvSpPr/>
          <p:nvPr/>
        </p:nvSpPr>
        <p:spPr>
          <a:xfrm>
            <a:off x="282216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0" name="Google Shape;710;p9"/>
          <p:cNvSpPr/>
          <p:nvPr/>
        </p:nvSpPr>
        <p:spPr>
          <a:xfrm>
            <a:off x="546317" y="343964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1" name="Google Shape;711;p9"/>
          <p:cNvSpPr/>
          <p:nvPr/>
        </p:nvSpPr>
        <p:spPr>
          <a:xfrm>
            <a:off x="281025" y="3465498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2" name="Google Shape;712;p9"/>
          <p:cNvSpPr/>
          <p:nvPr/>
        </p:nvSpPr>
        <p:spPr>
          <a:xfrm>
            <a:off x="304707" y="35468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3" name="Google Shape;713;p9"/>
          <p:cNvSpPr/>
          <p:nvPr/>
        </p:nvSpPr>
        <p:spPr>
          <a:xfrm>
            <a:off x="605521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4" name="Google Shape;714;p9"/>
          <p:cNvSpPr/>
          <p:nvPr/>
        </p:nvSpPr>
        <p:spPr>
          <a:xfrm>
            <a:off x="282216" y="347537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" name="Google Shape;715;p9"/>
          <p:cNvSpPr/>
          <p:nvPr/>
        </p:nvSpPr>
        <p:spPr>
          <a:xfrm>
            <a:off x="546317" y="3795909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" name="Google Shape;716;p9"/>
          <p:cNvSpPr/>
          <p:nvPr/>
        </p:nvSpPr>
        <p:spPr>
          <a:xfrm>
            <a:off x="281025" y="382180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" name="Google Shape;717;p9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9"/>
          <p:cNvSpPr/>
          <p:nvPr/>
        </p:nvSpPr>
        <p:spPr>
          <a:xfrm>
            <a:off x="605521" y="38624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" name="Google Shape;719;p9"/>
          <p:cNvSpPr/>
          <p:nvPr/>
        </p:nvSpPr>
        <p:spPr>
          <a:xfrm>
            <a:off x="282216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" name="Google Shape;720;p9"/>
          <p:cNvSpPr/>
          <p:nvPr/>
        </p:nvSpPr>
        <p:spPr>
          <a:xfrm>
            <a:off x="546317" y="415341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1" name="Google Shape;721;p9"/>
          <p:cNvSpPr/>
          <p:nvPr/>
        </p:nvSpPr>
        <p:spPr>
          <a:xfrm>
            <a:off x="281025" y="4178069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2" name="Google Shape;722;p9"/>
          <p:cNvSpPr/>
          <p:nvPr/>
        </p:nvSpPr>
        <p:spPr>
          <a:xfrm>
            <a:off x="304707" y="4260664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3" name="Google Shape;723;p9"/>
          <p:cNvSpPr/>
          <p:nvPr/>
        </p:nvSpPr>
        <p:spPr>
          <a:xfrm>
            <a:off x="605521" y="421876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4" name="Google Shape;724;p9"/>
          <p:cNvSpPr/>
          <p:nvPr/>
        </p:nvSpPr>
        <p:spPr>
          <a:xfrm>
            <a:off x="282216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p9"/>
          <p:cNvSpPr/>
          <p:nvPr/>
        </p:nvSpPr>
        <p:spPr>
          <a:xfrm>
            <a:off x="282216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7" name="Google Shape;727;p10"/>
          <p:cNvGrpSpPr/>
          <p:nvPr/>
        </p:nvGrpSpPr>
        <p:grpSpPr>
          <a:xfrm>
            <a:off x="395894" y="219519"/>
            <a:ext cx="8518865" cy="4788281"/>
            <a:chOff x="395894" y="219519"/>
            <a:chExt cx="8518865" cy="4788281"/>
          </a:xfrm>
        </p:grpSpPr>
        <p:sp>
          <p:nvSpPr>
            <p:cNvPr id="728" name="Google Shape;728;p10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29" name="Google Shape;729;p10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730" name="Google Shape;730;p1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" name="Google Shape;731;p1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32" name="Google Shape;732;p10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33" name="Google Shape;733;p10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734" name="Google Shape;734;p10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" name="Google Shape;735;p10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36" name="Google Shape;736;p10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737" name="Google Shape;737;p10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" name="Google Shape;738;p10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39" name="Google Shape;739;p10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740" name="Google Shape;740;p10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" name="Google Shape;741;p10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42" name="Google Shape;742;p10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743" name="Google Shape;743;p1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" name="Google Shape;744;p1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45" name="Google Shape;745;p10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746" name="Google Shape;746;p1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" name="Google Shape;747;p1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48" name="Google Shape;748;p10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10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0" name="Google Shape;750;p10"/>
          <p:cNvSpPr txBox="1">
            <a:spLocks noGrp="1"/>
          </p:cNvSpPr>
          <p:nvPr>
            <p:ph type="title"/>
          </p:nvPr>
        </p:nvSpPr>
        <p:spPr>
          <a:xfrm>
            <a:off x="3438550" y="2009550"/>
            <a:ext cx="4979400" cy="112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1" name="Google Shape;751;p10"/>
          <p:cNvSpPr/>
          <p:nvPr/>
        </p:nvSpPr>
        <p:spPr>
          <a:xfrm>
            <a:off x="546317" y="9419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2" name="Google Shape;752;p10"/>
          <p:cNvSpPr/>
          <p:nvPr/>
        </p:nvSpPr>
        <p:spPr>
          <a:xfrm>
            <a:off x="281025" y="966589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3" name="Google Shape;753;p10"/>
          <p:cNvSpPr/>
          <p:nvPr/>
        </p:nvSpPr>
        <p:spPr>
          <a:xfrm>
            <a:off x="304707" y="104921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4" name="Google Shape;754;p10"/>
          <p:cNvSpPr/>
          <p:nvPr/>
        </p:nvSpPr>
        <p:spPr>
          <a:xfrm>
            <a:off x="605521" y="10072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p10"/>
          <p:cNvSpPr/>
          <p:nvPr/>
        </p:nvSpPr>
        <p:spPr>
          <a:xfrm>
            <a:off x="546317" y="129824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6" name="Google Shape;756;p10"/>
          <p:cNvSpPr/>
          <p:nvPr/>
        </p:nvSpPr>
        <p:spPr>
          <a:xfrm>
            <a:off x="281025" y="132413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7" name="Google Shape;757;p10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8" name="Google Shape;758;p10"/>
          <p:cNvSpPr/>
          <p:nvPr/>
        </p:nvSpPr>
        <p:spPr>
          <a:xfrm>
            <a:off x="605521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9" name="Google Shape;759;p10"/>
          <p:cNvSpPr/>
          <p:nvPr/>
        </p:nvSpPr>
        <p:spPr>
          <a:xfrm>
            <a:off x="282216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0" name="Google Shape;760;p10"/>
          <p:cNvSpPr/>
          <p:nvPr/>
        </p:nvSpPr>
        <p:spPr>
          <a:xfrm>
            <a:off x="546317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1" name="Google Shape;761;p10"/>
          <p:cNvSpPr/>
          <p:nvPr/>
        </p:nvSpPr>
        <p:spPr>
          <a:xfrm>
            <a:off x="281025" y="168040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2" name="Google Shape;762;p10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3" name="Google Shape;763;p10"/>
          <p:cNvSpPr/>
          <p:nvPr/>
        </p:nvSpPr>
        <p:spPr>
          <a:xfrm>
            <a:off x="605521" y="17210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4" name="Google Shape;764;p10"/>
          <p:cNvSpPr/>
          <p:nvPr/>
        </p:nvSpPr>
        <p:spPr>
          <a:xfrm>
            <a:off x="282216" y="169148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" name="Google Shape;765;p10"/>
          <p:cNvSpPr/>
          <p:nvPr/>
        </p:nvSpPr>
        <p:spPr>
          <a:xfrm>
            <a:off x="546317" y="2012018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6" name="Google Shape;766;p10"/>
          <p:cNvSpPr/>
          <p:nvPr/>
        </p:nvSpPr>
        <p:spPr>
          <a:xfrm>
            <a:off x="281025" y="203790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7" name="Google Shape;767;p10"/>
          <p:cNvSpPr/>
          <p:nvPr/>
        </p:nvSpPr>
        <p:spPr>
          <a:xfrm>
            <a:off x="304707" y="211929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8" name="Google Shape;768;p10"/>
          <p:cNvSpPr/>
          <p:nvPr/>
        </p:nvSpPr>
        <p:spPr>
          <a:xfrm>
            <a:off x="605521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9" name="Google Shape;769;p10"/>
          <p:cNvSpPr/>
          <p:nvPr/>
        </p:nvSpPr>
        <p:spPr>
          <a:xfrm>
            <a:off x="282216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0" name="Google Shape;770;p10"/>
          <p:cNvSpPr/>
          <p:nvPr/>
        </p:nvSpPr>
        <p:spPr>
          <a:xfrm>
            <a:off x="546317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1" name="Google Shape;771;p10"/>
          <p:cNvSpPr/>
          <p:nvPr/>
        </p:nvSpPr>
        <p:spPr>
          <a:xfrm>
            <a:off x="281025" y="239421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2" name="Google Shape;772;p10"/>
          <p:cNvSpPr/>
          <p:nvPr/>
        </p:nvSpPr>
        <p:spPr>
          <a:xfrm>
            <a:off x="304707" y="247556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3" name="Google Shape;773;p10"/>
          <p:cNvSpPr/>
          <p:nvPr/>
        </p:nvSpPr>
        <p:spPr>
          <a:xfrm>
            <a:off x="605521" y="243487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4" name="Google Shape;774;p10"/>
          <p:cNvSpPr/>
          <p:nvPr/>
        </p:nvSpPr>
        <p:spPr>
          <a:xfrm>
            <a:off x="282216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5" name="Google Shape;775;p10"/>
          <p:cNvSpPr/>
          <p:nvPr/>
        </p:nvSpPr>
        <p:spPr>
          <a:xfrm>
            <a:off x="546317" y="272582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6" name="Google Shape;776;p10"/>
          <p:cNvSpPr/>
          <p:nvPr/>
        </p:nvSpPr>
        <p:spPr>
          <a:xfrm>
            <a:off x="281025" y="2751719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7" name="Google Shape;777;p10"/>
          <p:cNvSpPr/>
          <p:nvPr/>
        </p:nvSpPr>
        <p:spPr>
          <a:xfrm>
            <a:off x="304707" y="283307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8" name="Google Shape;778;p10"/>
          <p:cNvSpPr/>
          <p:nvPr/>
        </p:nvSpPr>
        <p:spPr>
          <a:xfrm>
            <a:off x="605521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9" name="Google Shape;779;p10"/>
          <p:cNvSpPr/>
          <p:nvPr/>
        </p:nvSpPr>
        <p:spPr>
          <a:xfrm>
            <a:off x="282216" y="276156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0" name="Google Shape;780;p10"/>
          <p:cNvSpPr/>
          <p:nvPr/>
        </p:nvSpPr>
        <p:spPr>
          <a:xfrm>
            <a:off x="546317" y="30833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1" name="Google Shape;781;p10"/>
          <p:cNvSpPr/>
          <p:nvPr/>
        </p:nvSpPr>
        <p:spPr>
          <a:xfrm>
            <a:off x="281025" y="310798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2" name="Google Shape;782;p10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3" name="Google Shape;783;p10"/>
          <p:cNvSpPr/>
          <p:nvPr/>
        </p:nvSpPr>
        <p:spPr>
          <a:xfrm>
            <a:off x="605521" y="31486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4" name="Google Shape;784;p10"/>
          <p:cNvSpPr/>
          <p:nvPr/>
        </p:nvSpPr>
        <p:spPr>
          <a:xfrm>
            <a:off x="282216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5" name="Google Shape;785;p10"/>
          <p:cNvSpPr/>
          <p:nvPr/>
        </p:nvSpPr>
        <p:spPr>
          <a:xfrm>
            <a:off x="546317" y="343964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6" name="Google Shape;786;p10"/>
          <p:cNvSpPr/>
          <p:nvPr/>
        </p:nvSpPr>
        <p:spPr>
          <a:xfrm>
            <a:off x="281025" y="3465498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7" name="Google Shape;787;p10"/>
          <p:cNvSpPr/>
          <p:nvPr/>
        </p:nvSpPr>
        <p:spPr>
          <a:xfrm>
            <a:off x="304707" y="35468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8" name="Google Shape;788;p10"/>
          <p:cNvSpPr/>
          <p:nvPr/>
        </p:nvSpPr>
        <p:spPr>
          <a:xfrm>
            <a:off x="605521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9" name="Google Shape;789;p10"/>
          <p:cNvSpPr/>
          <p:nvPr/>
        </p:nvSpPr>
        <p:spPr>
          <a:xfrm>
            <a:off x="282216" y="347537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0" name="Google Shape;790;p10"/>
          <p:cNvSpPr/>
          <p:nvPr/>
        </p:nvSpPr>
        <p:spPr>
          <a:xfrm>
            <a:off x="546317" y="3795909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1" name="Google Shape;791;p10"/>
          <p:cNvSpPr/>
          <p:nvPr/>
        </p:nvSpPr>
        <p:spPr>
          <a:xfrm>
            <a:off x="281025" y="382180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2" name="Google Shape;792;p10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3" name="Google Shape;793;p10"/>
          <p:cNvSpPr/>
          <p:nvPr/>
        </p:nvSpPr>
        <p:spPr>
          <a:xfrm>
            <a:off x="605521" y="38624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" name="Google Shape;794;p10"/>
          <p:cNvSpPr/>
          <p:nvPr/>
        </p:nvSpPr>
        <p:spPr>
          <a:xfrm>
            <a:off x="282216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5" name="Google Shape;795;p10"/>
          <p:cNvSpPr/>
          <p:nvPr/>
        </p:nvSpPr>
        <p:spPr>
          <a:xfrm>
            <a:off x="546317" y="415341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6" name="Google Shape;796;p10"/>
          <p:cNvSpPr/>
          <p:nvPr/>
        </p:nvSpPr>
        <p:spPr>
          <a:xfrm>
            <a:off x="281025" y="4178069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7" name="Google Shape;797;p10"/>
          <p:cNvSpPr/>
          <p:nvPr/>
        </p:nvSpPr>
        <p:spPr>
          <a:xfrm>
            <a:off x="304707" y="4260664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8" name="Google Shape;798;p10"/>
          <p:cNvSpPr/>
          <p:nvPr/>
        </p:nvSpPr>
        <p:spPr>
          <a:xfrm>
            <a:off x="605521" y="421876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9" name="Google Shape;799;p10"/>
          <p:cNvSpPr/>
          <p:nvPr/>
        </p:nvSpPr>
        <p:spPr>
          <a:xfrm>
            <a:off x="282216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0" name="Google Shape;800;p10"/>
          <p:cNvSpPr/>
          <p:nvPr/>
        </p:nvSpPr>
        <p:spPr>
          <a:xfrm>
            <a:off x="282216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6225" y="441350"/>
            <a:ext cx="7691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"/>
              <a:buChar char="●"/>
              <a:defRPr sz="1600">
                <a:solidFill>
                  <a:srgbClr val="174A80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"/>
              <a:buChar char="○"/>
              <a:defRPr sz="1600">
                <a:solidFill>
                  <a:srgbClr val="174A80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"/>
              <a:buChar char="■"/>
              <a:defRPr sz="1600">
                <a:solidFill>
                  <a:srgbClr val="174A80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"/>
              <a:buChar char="●"/>
              <a:defRPr sz="1600">
                <a:solidFill>
                  <a:srgbClr val="174A80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"/>
              <a:buChar char="○"/>
              <a:defRPr sz="1600">
                <a:solidFill>
                  <a:srgbClr val="174A80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"/>
              <a:buChar char="■"/>
              <a:defRPr sz="1600">
                <a:solidFill>
                  <a:srgbClr val="174A80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"/>
              <a:buChar char="●"/>
              <a:defRPr sz="1600">
                <a:solidFill>
                  <a:srgbClr val="174A80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"/>
              <a:buChar char="○"/>
              <a:defRPr sz="1600">
                <a:solidFill>
                  <a:srgbClr val="174A80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"/>
              <a:buChar char="■"/>
              <a:defRPr sz="1600">
                <a:solidFill>
                  <a:srgbClr val="174A80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1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3" name="Google Shape;1723;p21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"/>
              <a:buNone/>
              <a:defRPr sz="24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"/>
              <a:buNone/>
              <a:defRPr sz="24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"/>
              <a:buNone/>
              <a:defRPr sz="24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"/>
              <a:buNone/>
              <a:defRPr sz="24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"/>
              <a:buNone/>
              <a:defRPr sz="24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"/>
              <a:buNone/>
              <a:defRPr sz="24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"/>
              <a:buNone/>
              <a:defRPr sz="24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"/>
              <a:buNone/>
              <a:defRPr sz="24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"/>
              <a:buNone/>
              <a:defRPr sz="24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1724" name="Google Shape;1724;p21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F7CA8C7F-B837-4E97-BE6D-33AC30304F1F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>
                <a:buClrTx/>
                <a:buFontTx/>
                <a:buNone/>
              </a:pPr>
              <a:t>8/14/2021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41CF2803-012B-4F00-9058-9C37DDE404B1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>
                <a:buClrTx/>
                <a:buFontTx/>
                <a:buNone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009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jp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5.png"/><Relationship Id="rId7" Type="http://schemas.openxmlformats.org/officeDocument/2006/relationships/image" Target="../media/image38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5.png"/><Relationship Id="rId4" Type="http://schemas.openxmlformats.org/officeDocument/2006/relationships/image" Target="../media/image6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70.jpe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4.png"/><Relationship Id="rId4" Type="http://schemas.openxmlformats.org/officeDocument/2006/relationships/image" Target="../media/image7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6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" Target="slide3.xml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4" Type="http://schemas.openxmlformats.org/officeDocument/2006/relationships/slide" Target="slide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slide" Target="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688716"/>
            <a:ext cx="6425496" cy="1084217"/>
          </a:xfrm>
        </p:spPr>
        <p:txBody>
          <a:bodyPr>
            <a:no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Chào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mừng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các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em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đến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với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vi-VN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tiết</a:t>
            </a:r>
            <a:r>
              <a:rPr lang="en-US" altLang="vi-VN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vi-VN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Tự</a:t>
            </a:r>
            <a:r>
              <a:rPr lang="en-US" altLang="vi-VN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vi-VN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nhiên</a:t>
            </a:r>
            <a:r>
              <a:rPr lang="en-US" altLang="vi-VN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vi-VN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xã</a:t>
            </a:r>
            <a:r>
              <a:rPr lang="en-US" altLang="vi-VN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vi-VN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hội</a:t>
            </a:r>
            <a:r>
              <a:rPr lang="en-US" altLang="vi-VN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vi-VN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Lớp 2</a:t>
            </a:r>
          </a:p>
        </p:txBody>
      </p:sp>
      <p:sp>
        <p:nvSpPr>
          <p:cNvPr id="5" name="Rectangle 4"/>
          <p:cNvSpPr/>
          <p:nvPr/>
        </p:nvSpPr>
        <p:spPr>
          <a:xfrm>
            <a:off x="-29565" y="4866501"/>
            <a:ext cx="40681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Tx/>
              <a:buFontTx/>
              <a:buNone/>
            </a:pPr>
            <a:r>
              <a:rPr lang="en-US" sz="1800" b="1" i="1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sz="1800" b="1" i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1800" b="1" i="1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sz="1800" b="1" i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1800" b="1" i="1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sz="1800" b="1" i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1800" b="1" i="1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sz="1800" b="1" i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1800" b="1" i="1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sz="1800" b="1" i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: </a:t>
            </a:r>
            <a:r>
              <a:rPr lang="en-US" sz="1800" b="1" i="1" kern="12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Trương</a:t>
            </a:r>
            <a:r>
              <a:rPr lang="en-US" sz="1800" b="1" i="1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1800" b="1" i="1" kern="12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Thị</a:t>
            </a:r>
            <a:r>
              <a:rPr lang="en-US" sz="1800" b="1" i="1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1800" b="1" i="1" kern="12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Xuân</a:t>
            </a:r>
            <a:endParaRPr lang="en-US" sz="1800" b="1" i="1" kern="120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1850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033653" y="497009"/>
            <a:ext cx="1023747" cy="1174031"/>
            <a:chOff x="914400" y="508360"/>
            <a:chExt cx="871347" cy="994785"/>
          </a:xfrm>
        </p:grpSpPr>
        <p:grpSp>
          <p:nvGrpSpPr>
            <p:cNvPr id="3" name="Group 2"/>
            <p:cNvGrpSpPr/>
            <p:nvPr/>
          </p:nvGrpSpPr>
          <p:grpSpPr>
            <a:xfrm>
              <a:off x="914400" y="630598"/>
              <a:ext cx="871347" cy="872547"/>
              <a:chOff x="1242625" y="721665"/>
              <a:chExt cx="1168629" cy="1293765"/>
            </a:xfrm>
          </p:grpSpPr>
          <p:sp>
            <p:nvSpPr>
              <p:cNvPr id="4" name="Google Shape;4030;p42"/>
              <p:cNvSpPr/>
              <p:nvPr/>
            </p:nvSpPr>
            <p:spPr>
              <a:xfrm>
                <a:off x="1276054" y="880230"/>
                <a:ext cx="1135200" cy="1135200"/>
              </a:xfrm>
              <a:prstGeom prst="rect">
                <a:avLst/>
              </a:prstGeom>
              <a:solidFill>
                <a:schemeClr val="dk1">
                  <a:alpha val="894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" name="Google Shape;4031;p42"/>
              <p:cNvSpPr/>
              <p:nvPr/>
            </p:nvSpPr>
            <p:spPr>
              <a:xfrm>
                <a:off x="1242625" y="721665"/>
                <a:ext cx="1135200" cy="1162966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b="1" dirty="0" smtClean="0">
                    <a:latin typeface="Times New Roman" pitchFamily="18" charset="0"/>
                    <a:cs typeface="Times New Roman" pitchFamily="18" charset="0"/>
                  </a:rPr>
                  <a:t>LÀM</a:t>
                </a:r>
                <a:endParaRPr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3130" y="508360"/>
              <a:ext cx="588962" cy="244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3" name="Group 12"/>
          <p:cNvGrpSpPr/>
          <p:nvPr/>
        </p:nvGrpSpPr>
        <p:grpSpPr>
          <a:xfrm>
            <a:off x="2895600" y="1123950"/>
            <a:ext cx="990600" cy="1162406"/>
            <a:chOff x="1801548" y="1643223"/>
            <a:chExt cx="990600" cy="930669"/>
          </a:xfrm>
        </p:grpSpPr>
        <p:grpSp>
          <p:nvGrpSpPr>
            <p:cNvPr id="11" name="Group 10"/>
            <p:cNvGrpSpPr/>
            <p:nvPr/>
          </p:nvGrpSpPr>
          <p:grpSpPr>
            <a:xfrm>
              <a:off x="1801548" y="1765461"/>
              <a:ext cx="990600" cy="808431"/>
              <a:chOff x="2667000" y="971437"/>
              <a:chExt cx="1189898" cy="1177277"/>
            </a:xfrm>
          </p:grpSpPr>
          <p:sp>
            <p:nvSpPr>
              <p:cNvPr id="6" name="Google Shape;3815;p40"/>
              <p:cNvSpPr/>
              <p:nvPr/>
            </p:nvSpPr>
            <p:spPr>
              <a:xfrm>
                <a:off x="2721586" y="1013402"/>
                <a:ext cx="1135312" cy="1135312"/>
              </a:xfrm>
              <a:prstGeom prst="rect">
                <a:avLst/>
              </a:prstGeom>
              <a:solidFill>
                <a:schemeClr val="dk1">
                  <a:alpha val="894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" name="Google Shape;3816;p40"/>
              <p:cNvSpPr/>
              <p:nvPr/>
            </p:nvSpPr>
            <p:spPr>
              <a:xfrm>
                <a:off x="2667000" y="971437"/>
                <a:ext cx="1135312" cy="113531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b="1" dirty="0" smtClean="0">
                    <a:latin typeface="Times New Roman" pitchFamily="18" charset="0"/>
                    <a:cs typeface="Times New Roman" pitchFamily="18" charset="0"/>
                  </a:rPr>
                  <a:t>VIỆC</a:t>
                </a:r>
                <a:endParaRPr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14557" y="1643223"/>
              <a:ext cx="719137" cy="244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9" name="Group 18"/>
          <p:cNvGrpSpPr/>
          <p:nvPr/>
        </p:nvGrpSpPr>
        <p:grpSpPr>
          <a:xfrm>
            <a:off x="6781799" y="1047750"/>
            <a:ext cx="990601" cy="1095961"/>
            <a:chOff x="4419598" y="1094789"/>
            <a:chExt cx="990601" cy="1095961"/>
          </a:xfrm>
        </p:grpSpPr>
        <p:grpSp>
          <p:nvGrpSpPr>
            <p:cNvPr id="16" name="Group 15"/>
            <p:cNvGrpSpPr/>
            <p:nvPr/>
          </p:nvGrpSpPr>
          <p:grpSpPr>
            <a:xfrm>
              <a:off x="4419598" y="1210466"/>
              <a:ext cx="990601" cy="980284"/>
              <a:chOff x="3008310" y="1277381"/>
              <a:chExt cx="1189900" cy="1177276"/>
            </a:xfrm>
          </p:grpSpPr>
          <p:sp>
            <p:nvSpPr>
              <p:cNvPr id="17" name="Google Shape;3815;p40"/>
              <p:cNvSpPr/>
              <p:nvPr/>
            </p:nvSpPr>
            <p:spPr>
              <a:xfrm>
                <a:off x="3062897" y="1319345"/>
                <a:ext cx="1135313" cy="1135312"/>
              </a:xfrm>
              <a:prstGeom prst="rect">
                <a:avLst/>
              </a:prstGeom>
              <a:solidFill>
                <a:schemeClr val="dk1">
                  <a:alpha val="894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3816;p40"/>
              <p:cNvSpPr/>
              <p:nvPr/>
            </p:nvSpPr>
            <p:spPr>
              <a:xfrm>
                <a:off x="3008310" y="1277381"/>
                <a:ext cx="1135312" cy="113531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b="1" dirty="0" smtClean="0">
                    <a:latin typeface="Times New Roman" pitchFamily="18" charset="0"/>
                    <a:cs typeface="Times New Roman" pitchFamily="18" charset="0"/>
                  </a:rPr>
                  <a:t>LỚP</a:t>
                </a:r>
                <a:endParaRPr sz="18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pic>
          <p:nvPicPr>
            <p:cNvPr id="4100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1909" y="1094789"/>
              <a:ext cx="680540" cy="2313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5" name="Group 14"/>
          <p:cNvGrpSpPr/>
          <p:nvPr/>
        </p:nvGrpSpPr>
        <p:grpSpPr>
          <a:xfrm>
            <a:off x="4876800" y="497009"/>
            <a:ext cx="1017788" cy="1114541"/>
            <a:chOff x="3824651" y="2800818"/>
            <a:chExt cx="858473" cy="761532"/>
          </a:xfrm>
        </p:grpSpPr>
        <p:grpSp>
          <p:nvGrpSpPr>
            <p:cNvPr id="22" name="Group 21"/>
            <p:cNvGrpSpPr/>
            <p:nvPr/>
          </p:nvGrpSpPr>
          <p:grpSpPr>
            <a:xfrm>
              <a:off x="3824651" y="2898461"/>
              <a:ext cx="858473" cy="663889"/>
              <a:chOff x="976689" y="2856498"/>
              <a:chExt cx="1189898" cy="1177275"/>
            </a:xfrm>
          </p:grpSpPr>
          <p:sp>
            <p:nvSpPr>
              <p:cNvPr id="23" name="Google Shape;3803;p40"/>
              <p:cNvSpPr/>
              <p:nvPr/>
            </p:nvSpPr>
            <p:spPr>
              <a:xfrm>
                <a:off x="1031275" y="2898461"/>
                <a:ext cx="1135312" cy="1135312"/>
              </a:xfrm>
              <a:prstGeom prst="rect">
                <a:avLst/>
              </a:prstGeom>
              <a:solidFill>
                <a:schemeClr val="dk1">
                  <a:alpha val="894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3804;p40"/>
              <p:cNvSpPr/>
              <p:nvPr/>
            </p:nvSpPr>
            <p:spPr>
              <a:xfrm>
                <a:off x="976689" y="2856498"/>
                <a:ext cx="1135312" cy="1135312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b="1" dirty="0" smtClean="0">
                    <a:latin typeface="Times New Roman" pitchFamily="18" charset="0"/>
                    <a:cs typeface="Times New Roman" pitchFamily="18" charset="0"/>
                  </a:rPr>
                  <a:t>CẢ</a:t>
                </a:r>
                <a:endParaRPr sz="2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pic>
          <p:nvPicPr>
            <p:cNvPr id="4102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7699" y="2800818"/>
              <a:ext cx="472994" cy="195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383" y="2362556"/>
            <a:ext cx="6762417" cy="2266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Right Arrow 19"/>
          <p:cNvSpPr/>
          <p:nvPr/>
        </p:nvSpPr>
        <p:spPr>
          <a:xfrm>
            <a:off x="533400" y="361950"/>
            <a:ext cx="381000" cy="22860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183" y="4586681"/>
            <a:ext cx="506413" cy="407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Right Arrow 30"/>
          <p:cNvSpPr/>
          <p:nvPr/>
        </p:nvSpPr>
        <p:spPr>
          <a:xfrm rot="10800000">
            <a:off x="7900587" y="361949"/>
            <a:ext cx="381000" cy="22860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379" y="4586681"/>
            <a:ext cx="512763" cy="407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4961" y="2250364"/>
            <a:ext cx="3741994" cy="2458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962017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1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248396" y="286324"/>
            <a:ext cx="6676403" cy="1142426"/>
            <a:chOff x="1295400" y="638909"/>
            <a:chExt cx="6400800" cy="858838"/>
          </a:xfrm>
        </p:grpSpPr>
        <p:sp>
          <p:nvSpPr>
            <p:cNvPr id="3" name="Rectangle 2"/>
            <p:cNvSpPr/>
            <p:nvPr/>
          </p:nvSpPr>
          <p:spPr>
            <a:xfrm>
              <a:off x="1524000" y="666750"/>
              <a:ext cx="609600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3200" b="1" dirty="0" err="1">
                  <a:latin typeface="Times New Roman" pitchFamily="18" charset="0"/>
                  <a:cs typeface="Times New Roman" pitchFamily="18" charset="0"/>
                </a:rPr>
                <a:t>Xác</a:t>
              </a:r>
              <a:r>
                <a:rPr lang="en-US" sz="32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Times New Roman" pitchFamily="18" charset="0"/>
                  <a:cs typeface="Times New Roman" pitchFamily="18" charset="0"/>
                </a:rPr>
                <a:t>định</a:t>
              </a:r>
              <a:r>
                <a:rPr lang="en-US" sz="32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Times New Roman" pitchFamily="18" charset="0"/>
                  <a:cs typeface="Times New Roman" pitchFamily="18" charset="0"/>
                </a:rPr>
                <a:t>tên</a:t>
              </a:r>
              <a:r>
                <a:rPr lang="en-US" sz="3200" b="1" dirty="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200" b="1" dirty="0" err="1">
                  <a:latin typeface="Times New Roman" pitchFamily="18" charset="0"/>
                  <a:cs typeface="Times New Roman" pitchFamily="18" charset="0"/>
                </a:rPr>
                <a:t>vị</a:t>
              </a:r>
              <a:r>
                <a:rPr lang="en-US" sz="32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Times New Roman" pitchFamily="18" charset="0"/>
                  <a:cs typeface="Times New Roman" pitchFamily="18" charset="0"/>
                </a:rPr>
                <a:t>trí</a:t>
              </a:r>
              <a:r>
                <a:rPr lang="en-US" sz="32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en-US" sz="32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2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Times New Roman" pitchFamily="18" charset="0"/>
                  <a:cs typeface="Times New Roman" pitchFamily="18" charset="0"/>
                </a:rPr>
                <a:t>xương</a:t>
              </a:r>
              <a:r>
                <a:rPr lang="en-US" sz="32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Times New Roman" pitchFamily="18" charset="0"/>
                  <a:cs typeface="Times New Roman" pitchFamily="18" charset="0"/>
                </a:rPr>
                <a:t>chính</a:t>
              </a:r>
              <a:r>
                <a:rPr lang="en-US" sz="32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32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en-US" sz="32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2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Times New Roman" pitchFamily="18" charset="0"/>
                  <a:cs typeface="Times New Roman" pitchFamily="18" charset="0"/>
                </a:rPr>
                <a:t>khớp</a:t>
              </a:r>
              <a:r>
                <a:rPr lang="en-US" sz="32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Times New Roman" pitchFamily="18" charset="0"/>
                  <a:cs typeface="Times New Roman" pitchFamily="18" charset="0"/>
                </a:rPr>
                <a:t>xương</a:t>
              </a:r>
              <a:endParaRPr lang="en-US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Block Arc 4"/>
            <p:cNvSpPr/>
            <p:nvPr/>
          </p:nvSpPr>
          <p:spPr>
            <a:xfrm rot="5400000">
              <a:off x="7048500" y="781050"/>
              <a:ext cx="762000" cy="533400"/>
            </a:xfrm>
            <a:prstGeom prst="blockArc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1295400" y="638909"/>
              <a:ext cx="365125" cy="8588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8" name="Group 7"/>
          <p:cNvGrpSpPr/>
          <p:nvPr/>
        </p:nvGrpSpPr>
        <p:grpSpPr>
          <a:xfrm>
            <a:off x="939012" y="1356962"/>
            <a:ext cx="3148560" cy="3653188"/>
            <a:chOff x="939012" y="1356962"/>
            <a:chExt cx="3148560" cy="3653188"/>
          </a:xfrm>
        </p:grpSpPr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6800" y="1504950"/>
              <a:ext cx="2895600" cy="3505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9012" y="1356962"/>
              <a:ext cx="618766" cy="6036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4809" y="4248150"/>
              <a:ext cx="512763" cy="5730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9" name="Group 8"/>
          <p:cNvGrpSpPr/>
          <p:nvPr/>
        </p:nvGrpSpPr>
        <p:grpSpPr>
          <a:xfrm>
            <a:off x="5119076" y="1428750"/>
            <a:ext cx="2956978" cy="3468688"/>
            <a:chOff x="5119076" y="1428750"/>
            <a:chExt cx="2956978" cy="3468688"/>
          </a:xfrm>
        </p:grpSpPr>
        <p:pic>
          <p:nvPicPr>
            <p:cNvPr id="1032" name="Picture 8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1600" y="1428750"/>
              <a:ext cx="2894454" cy="3468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Google Shape;3203;p35"/>
            <p:cNvSpPr/>
            <p:nvPr/>
          </p:nvSpPr>
          <p:spPr>
            <a:xfrm rot="16634572" flipH="1">
              <a:off x="5061964" y="1600546"/>
              <a:ext cx="670121" cy="555898"/>
            </a:xfrm>
            <a:custGeom>
              <a:avLst/>
              <a:gdLst/>
              <a:ahLst/>
              <a:cxnLst/>
              <a:rect l="l" t="t" r="r" b="b"/>
              <a:pathLst>
                <a:path w="25370" h="21060" extrusionOk="0">
                  <a:moveTo>
                    <a:pt x="20833" y="1"/>
                  </a:moveTo>
                  <a:lnTo>
                    <a:pt x="1" y="14443"/>
                  </a:lnTo>
                  <a:cubicBezTo>
                    <a:pt x="1" y="14443"/>
                    <a:pt x="1097" y="14443"/>
                    <a:pt x="1513" y="14972"/>
                  </a:cubicBezTo>
                  <a:cubicBezTo>
                    <a:pt x="1891" y="15540"/>
                    <a:pt x="1551" y="16371"/>
                    <a:pt x="1551" y="16371"/>
                  </a:cubicBezTo>
                  <a:cubicBezTo>
                    <a:pt x="1551" y="16371"/>
                    <a:pt x="2647" y="16371"/>
                    <a:pt x="3063" y="16938"/>
                  </a:cubicBezTo>
                  <a:cubicBezTo>
                    <a:pt x="3479" y="17543"/>
                    <a:pt x="3139" y="18867"/>
                    <a:pt x="3139" y="18867"/>
                  </a:cubicBezTo>
                  <a:cubicBezTo>
                    <a:pt x="3139" y="18867"/>
                    <a:pt x="4349" y="19018"/>
                    <a:pt x="4613" y="19396"/>
                  </a:cubicBezTo>
                  <a:cubicBezTo>
                    <a:pt x="4878" y="19774"/>
                    <a:pt x="4727" y="21060"/>
                    <a:pt x="4727" y="21060"/>
                  </a:cubicBezTo>
                  <a:lnTo>
                    <a:pt x="25370" y="6768"/>
                  </a:lnTo>
                  <a:cubicBezTo>
                    <a:pt x="23442" y="6579"/>
                    <a:pt x="23782" y="4575"/>
                    <a:pt x="23782" y="4575"/>
                  </a:cubicBezTo>
                  <a:cubicBezTo>
                    <a:pt x="23782" y="4575"/>
                    <a:pt x="22912" y="4235"/>
                    <a:pt x="22459" y="3819"/>
                  </a:cubicBezTo>
                  <a:cubicBezTo>
                    <a:pt x="22043" y="3403"/>
                    <a:pt x="22345" y="2156"/>
                    <a:pt x="22345" y="2156"/>
                  </a:cubicBezTo>
                  <a:cubicBezTo>
                    <a:pt x="22345" y="2156"/>
                    <a:pt x="21173" y="2118"/>
                    <a:pt x="20795" y="1626"/>
                  </a:cubicBezTo>
                  <a:cubicBezTo>
                    <a:pt x="20455" y="1135"/>
                    <a:pt x="20833" y="1"/>
                    <a:pt x="208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00"/>
            </a:p>
          </p:txBody>
        </p:sp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8006369">
              <a:off x="7651957" y="4421078"/>
              <a:ext cx="534012" cy="244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374" y="360270"/>
            <a:ext cx="705768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8215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609600" y="895351"/>
            <a:ext cx="1523998" cy="3267480"/>
            <a:chOff x="609600" y="1314177"/>
            <a:chExt cx="1752600" cy="3238772"/>
          </a:xfrm>
        </p:grpSpPr>
        <p:grpSp>
          <p:nvGrpSpPr>
            <p:cNvPr id="7" name="Group 6"/>
            <p:cNvGrpSpPr/>
            <p:nvPr/>
          </p:nvGrpSpPr>
          <p:grpSpPr>
            <a:xfrm>
              <a:off x="609600" y="1474787"/>
              <a:ext cx="1752600" cy="3078162"/>
              <a:chOff x="609600" y="1597024"/>
              <a:chExt cx="1752602" cy="2955925"/>
            </a:xfrm>
          </p:grpSpPr>
          <p:sp>
            <p:nvSpPr>
              <p:cNvPr id="5" name="Double Wave 4"/>
              <p:cNvSpPr/>
              <p:nvPr/>
            </p:nvSpPr>
            <p:spPr>
              <a:xfrm rot="16200000">
                <a:off x="7938" y="2198686"/>
                <a:ext cx="2955925" cy="1752602"/>
              </a:xfrm>
              <a:prstGeom prst="doubleWave">
                <a:avLst/>
              </a:prstGeom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84860" y="2126963"/>
                <a:ext cx="1472726" cy="20621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 err="1" smtClean="0"/>
                  <a:t>Thảo</a:t>
                </a:r>
                <a:r>
                  <a:rPr lang="en-US" sz="3200" dirty="0" smtClean="0"/>
                  <a:t> </a:t>
                </a:r>
                <a:r>
                  <a:rPr lang="en-US" sz="3200" dirty="0" err="1" smtClean="0"/>
                  <a:t>luận</a:t>
                </a:r>
                <a:r>
                  <a:rPr lang="en-US" sz="3200" dirty="0" smtClean="0"/>
                  <a:t> </a:t>
                </a:r>
                <a:r>
                  <a:rPr lang="en-US" sz="3200" dirty="0" err="1" smtClean="0"/>
                  <a:t>nhóm</a:t>
                </a:r>
                <a:r>
                  <a:rPr lang="en-US" sz="3200" dirty="0" smtClean="0"/>
                  <a:t> 2</a:t>
                </a:r>
                <a:endParaRPr lang="en-US" sz="3200" dirty="0"/>
              </a:p>
            </p:txBody>
          </p:sp>
        </p:grpSp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6274" y="1314177"/>
              <a:ext cx="934926" cy="3776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406" y="981334"/>
            <a:ext cx="3257550" cy="3257550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45918"/>
            <a:ext cx="4469065" cy="4764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45918"/>
            <a:ext cx="685800" cy="649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2" name="Group 11"/>
          <p:cNvGrpSpPr/>
          <p:nvPr/>
        </p:nvGrpSpPr>
        <p:grpSpPr>
          <a:xfrm>
            <a:off x="2264200" y="971550"/>
            <a:ext cx="1676400" cy="3688633"/>
            <a:chOff x="2264200" y="971550"/>
            <a:chExt cx="1676400" cy="3688633"/>
          </a:xfrm>
        </p:grpSpPr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00" y="1124045"/>
              <a:ext cx="1632800" cy="35361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11" name="Group 10"/>
            <p:cNvGrpSpPr/>
            <p:nvPr/>
          </p:nvGrpSpPr>
          <p:grpSpPr>
            <a:xfrm>
              <a:off x="2264200" y="971550"/>
              <a:ext cx="1676400" cy="3657600"/>
              <a:chOff x="2264200" y="971550"/>
              <a:chExt cx="1676400" cy="3657600"/>
            </a:xfrm>
          </p:grpSpPr>
          <p:pic>
            <p:nvPicPr>
              <p:cNvPr id="1031" name="Picture 7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14600" y="971550"/>
                <a:ext cx="1074335" cy="3049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0" name="TextBox 9"/>
              <p:cNvSpPr txBox="1"/>
              <p:nvPr/>
            </p:nvSpPr>
            <p:spPr>
              <a:xfrm>
                <a:off x="2264200" y="1212830"/>
                <a:ext cx="1676400" cy="34163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 err="1" smtClean="0"/>
                  <a:t>Chỉ</a:t>
                </a:r>
                <a:r>
                  <a:rPr lang="en-US" sz="2400" b="1" dirty="0" smtClean="0"/>
                  <a:t> </a:t>
                </a:r>
                <a:r>
                  <a:rPr lang="en-US" sz="2400" b="1" dirty="0" err="1" smtClean="0"/>
                  <a:t>và</a:t>
                </a:r>
                <a:r>
                  <a:rPr lang="en-US" sz="2400" b="1" dirty="0" smtClean="0"/>
                  <a:t> </a:t>
                </a:r>
                <a:r>
                  <a:rPr lang="en-US" sz="2400" b="1" dirty="0" err="1" smtClean="0"/>
                  <a:t>nói</a:t>
                </a:r>
                <a:r>
                  <a:rPr lang="en-US" sz="2400" b="1" dirty="0" smtClean="0"/>
                  <a:t> </a:t>
                </a:r>
                <a:r>
                  <a:rPr lang="en-US" sz="2400" b="1" dirty="0" err="1" smtClean="0"/>
                  <a:t>tên</a:t>
                </a:r>
                <a:r>
                  <a:rPr lang="en-US" sz="2400" b="1" dirty="0" smtClean="0"/>
                  <a:t> </a:t>
                </a:r>
                <a:r>
                  <a:rPr lang="en-US" sz="2400" b="1" dirty="0" err="1" smtClean="0"/>
                  <a:t>một</a:t>
                </a:r>
                <a:r>
                  <a:rPr lang="en-US" sz="2400" b="1" dirty="0" smtClean="0"/>
                  <a:t> </a:t>
                </a:r>
                <a:r>
                  <a:rPr lang="en-US" sz="2400" b="1" dirty="0" err="1" smtClean="0"/>
                  <a:t>số</a:t>
                </a:r>
                <a:r>
                  <a:rPr lang="en-US" sz="2400" b="1" dirty="0" smtClean="0"/>
                  <a:t> </a:t>
                </a:r>
                <a:r>
                  <a:rPr lang="en-US" sz="2400" b="1" dirty="0" err="1" smtClean="0"/>
                  <a:t>xương</a:t>
                </a:r>
                <a:r>
                  <a:rPr lang="en-US" sz="2400" b="1" dirty="0" smtClean="0"/>
                  <a:t>, </a:t>
                </a:r>
                <a:r>
                  <a:rPr lang="en-US" sz="2400" b="1" dirty="0" err="1" smtClean="0"/>
                  <a:t>khớp</a:t>
                </a:r>
                <a:r>
                  <a:rPr lang="en-US" sz="2400" b="1" dirty="0" smtClean="0"/>
                  <a:t> </a:t>
                </a:r>
                <a:r>
                  <a:rPr lang="en-US" sz="2400" b="1" dirty="0" err="1" smtClean="0"/>
                  <a:t>xương</a:t>
                </a:r>
                <a:r>
                  <a:rPr lang="en-US" sz="2400" b="1" dirty="0" smtClean="0"/>
                  <a:t> </a:t>
                </a:r>
                <a:r>
                  <a:rPr lang="en-US" sz="2400" b="1" dirty="0" err="1" smtClean="0"/>
                  <a:t>trong</a:t>
                </a:r>
                <a:r>
                  <a:rPr lang="en-US" sz="2400" b="1" dirty="0" smtClean="0"/>
                  <a:t> </a:t>
                </a:r>
                <a:r>
                  <a:rPr lang="en-US" sz="2400" b="1" dirty="0" err="1" smtClean="0"/>
                  <a:t>các</a:t>
                </a:r>
                <a:r>
                  <a:rPr lang="en-US" sz="2400" b="1" dirty="0" smtClean="0"/>
                  <a:t> </a:t>
                </a:r>
                <a:r>
                  <a:rPr lang="en-US" sz="2400" b="1" dirty="0" err="1" smtClean="0"/>
                  <a:t>hình</a:t>
                </a:r>
                <a:r>
                  <a:rPr lang="en-US" sz="2400" b="1" dirty="0" smtClean="0"/>
                  <a:t> </a:t>
                </a:r>
                <a:r>
                  <a:rPr lang="en-US" sz="2400" b="1" dirty="0" err="1" smtClean="0"/>
                  <a:t>dưới</a:t>
                </a:r>
                <a:r>
                  <a:rPr lang="en-US" sz="2400" b="1" dirty="0" smtClean="0"/>
                  <a:t> </a:t>
                </a:r>
                <a:r>
                  <a:rPr lang="en-US" sz="2400" b="1" dirty="0" err="1" smtClean="0"/>
                  <a:t>đây</a:t>
                </a:r>
                <a:endParaRPr lang="en-US" sz="2400" b="1" dirty="0"/>
              </a:p>
            </p:txBody>
          </p:sp>
        </p:grpSp>
      </p:grpSp>
      <p:sp>
        <p:nvSpPr>
          <p:cNvPr id="24" name="Google Shape;3140;p33">
            <a:hlinkClick r:id="" action="ppaction://noaction"/>
          </p:cNvPr>
          <p:cNvSpPr/>
          <p:nvPr/>
        </p:nvSpPr>
        <p:spPr>
          <a:xfrm rot="18900000">
            <a:off x="983118" y="364246"/>
            <a:ext cx="170978" cy="170978"/>
          </a:xfrm>
          <a:prstGeom prst="halfFrame">
            <a:avLst>
              <a:gd name="adj1" fmla="val 33333"/>
              <a:gd name="adj2" fmla="val 33333"/>
            </a:avLst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307" y="295996"/>
            <a:ext cx="1524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Google Shape;4350;p46">
            <a:hlinkClick r:id="" action="ppaction://noaction"/>
          </p:cNvPr>
          <p:cNvSpPr/>
          <p:nvPr/>
        </p:nvSpPr>
        <p:spPr>
          <a:xfrm rot="8100000">
            <a:off x="8175611" y="4745810"/>
            <a:ext cx="170978" cy="170978"/>
          </a:xfrm>
          <a:prstGeom prst="halfFrame">
            <a:avLst>
              <a:gd name="adj1" fmla="val 33333"/>
              <a:gd name="adj2" fmla="val 33333"/>
            </a:avLst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793" y="4691845"/>
            <a:ext cx="1524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5159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 dir="vert"/>
      </p:transition>
    </mc:Choice>
    <mc:Fallback xmlns="">
      <p:transition spd="slow">
        <p:checke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6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09600" y="1123950"/>
            <a:ext cx="2416056" cy="2802773"/>
            <a:chOff x="665367" y="1302877"/>
            <a:chExt cx="2416056" cy="2802773"/>
          </a:xfrm>
        </p:grpSpPr>
        <p:sp>
          <p:nvSpPr>
            <p:cNvPr id="3" name="Google Shape;4847;p53"/>
            <p:cNvSpPr/>
            <p:nvPr/>
          </p:nvSpPr>
          <p:spPr>
            <a:xfrm>
              <a:off x="819684" y="1428750"/>
              <a:ext cx="2133600" cy="2676900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Rectangle 3"/>
            <p:cNvSpPr/>
            <p:nvPr/>
          </p:nvSpPr>
          <p:spPr>
            <a:xfrm>
              <a:off x="799032" y="1797704"/>
              <a:ext cx="2133600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4000" dirty="0" err="1">
                  <a:solidFill>
                    <a:schemeClr val="bg1"/>
                  </a:solidFill>
                </a:rPr>
                <a:t>Làm</a:t>
              </a:r>
              <a:r>
                <a:rPr lang="en-US" sz="4000" dirty="0">
                  <a:solidFill>
                    <a:schemeClr val="bg1"/>
                  </a:solidFill>
                </a:rPr>
                <a:t> </a:t>
              </a:r>
              <a:r>
                <a:rPr lang="en-US" sz="4000" dirty="0" err="1">
                  <a:solidFill>
                    <a:schemeClr val="bg1"/>
                  </a:solidFill>
                </a:rPr>
                <a:t>việc</a:t>
              </a:r>
              <a:r>
                <a:rPr lang="en-US" sz="4000" dirty="0">
                  <a:solidFill>
                    <a:schemeClr val="bg1"/>
                  </a:solidFill>
                </a:rPr>
                <a:t> </a:t>
              </a:r>
              <a:r>
                <a:rPr lang="en-US" sz="4000" dirty="0" err="1">
                  <a:solidFill>
                    <a:schemeClr val="bg1"/>
                  </a:solidFill>
                </a:rPr>
                <a:t>cả</a:t>
              </a:r>
              <a:r>
                <a:rPr lang="en-US" sz="4000" dirty="0">
                  <a:solidFill>
                    <a:schemeClr val="bg1"/>
                  </a:solidFill>
                </a:rPr>
                <a:t> </a:t>
              </a:r>
              <a:r>
                <a:rPr lang="en-US" sz="4000" dirty="0" err="1">
                  <a:solidFill>
                    <a:schemeClr val="bg1"/>
                  </a:solidFill>
                </a:rPr>
                <a:t>lớp</a:t>
              </a:r>
              <a:endParaRPr lang="en-US" sz="4000" dirty="0">
                <a:solidFill>
                  <a:schemeClr val="bg1"/>
                </a:solidFill>
              </a:endParaRPr>
            </a:p>
          </p:txBody>
        </p:sp>
        <p:sp>
          <p:nvSpPr>
            <p:cNvPr id="5" name="Google Shape;4918;p53"/>
            <p:cNvSpPr/>
            <p:nvPr/>
          </p:nvSpPr>
          <p:spPr>
            <a:xfrm rot="21173965">
              <a:off x="665367" y="1316861"/>
              <a:ext cx="743370" cy="678144"/>
            </a:xfrm>
            <a:custGeom>
              <a:avLst/>
              <a:gdLst/>
              <a:ahLst/>
              <a:cxnLst/>
              <a:rect l="l" t="t" r="r" b="b"/>
              <a:pathLst>
                <a:path w="25370" h="21060" extrusionOk="0">
                  <a:moveTo>
                    <a:pt x="20833" y="1"/>
                  </a:moveTo>
                  <a:lnTo>
                    <a:pt x="1" y="14443"/>
                  </a:lnTo>
                  <a:cubicBezTo>
                    <a:pt x="1" y="14443"/>
                    <a:pt x="1097" y="14443"/>
                    <a:pt x="1513" y="14972"/>
                  </a:cubicBezTo>
                  <a:cubicBezTo>
                    <a:pt x="1891" y="15540"/>
                    <a:pt x="1551" y="16371"/>
                    <a:pt x="1551" y="16371"/>
                  </a:cubicBezTo>
                  <a:cubicBezTo>
                    <a:pt x="1551" y="16371"/>
                    <a:pt x="2647" y="16371"/>
                    <a:pt x="3063" y="16938"/>
                  </a:cubicBezTo>
                  <a:cubicBezTo>
                    <a:pt x="3479" y="17543"/>
                    <a:pt x="3139" y="18867"/>
                    <a:pt x="3139" y="18867"/>
                  </a:cubicBezTo>
                  <a:cubicBezTo>
                    <a:pt x="3139" y="18867"/>
                    <a:pt x="4349" y="19018"/>
                    <a:pt x="4613" y="19396"/>
                  </a:cubicBezTo>
                  <a:cubicBezTo>
                    <a:pt x="4878" y="19774"/>
                    <a:pt x="4727" y="21060"/>
                    <a:pt x="4727" y="21060"/>
                  </a:cubicBezTo>
                  <a:lnTo>
                    <a:pt x="25370" y="6768"/>
                  </a:lnTo>
                  <a:cubicBezTo>
                    <a:pt x="23442" y="6579"/>
                    <a:pt x="23782" y="4575"/>
                    <a:pt x="23782" y="4575"/>
                  </a:cubicBezTo>
                  <a:cubicBezTo>
                    <a:pt x="23782" y="4575"/>
                    <a:pt x="22912" y="4235"/>
                    <a:pt x="22459" y="3819"/>
                  </a:cubicBezTo>
                  <a:cubicBezTo>
                    <a:pt x="22043" y="3403"/>
                    <a:pt x="22345" y="2156"/>
                    <a:pt x="22345" y="2156"/>
                  </a:cubicBezTo>
                  <a:cubicBezTo>
                    <a:pt x="22345" y="2156"/>
                    <a:pt x="21173" y="2118"/>
                    <a:pt x="20795" y="1626"/>
                  </a:cubicBezTo>
                  <a:cubicBezTo>
                    <a:pt x="20455" y="1135"/>
                    <a:pt x="20833" y="1"/>
                    <a:pt x="2083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00"/>
            </a:p>
          </p:txBody>
        </p:sp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38398" y="1302877"/>
              <a:ext cx="643025" cy="7227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8" name="Google Shape;3140;p33">
            <a:hlinkClick r:id="" action="ppaction://noaction"/>
          </p:cNvPr>
          <p:cNvSpPr/>
          <p:nvPr/>
        </p:nvSpPr>
        <p:spPr>
          <a:xfrm rot="-2700000">
            <a:off x="645011" y="397361"/>
            <a:ext cx="170978" cy="170978"/>
          </a:xfrm>
          <a:prstGeom prst="halfFrame">
            <a:avLst>
              <a:gd name="adj1" fmla="val 33333"/>
              <a:gd name="adj2" fmla="val 33333"/>
            </a:avLst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77200" y="345531"/>
            <a:ext cx="1524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4583112"/>
            <a:ext cx="1524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936" y="4583372"/>
            <a:ext cx="1524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450" y="898050"/>
            <a:ext cx="4171950" cy="3426300"/>
          </a:xfrm>
          <a:prstGeom prst="rect">
            <a:avLst/>
          </a:prstGeom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135" y="245918"/>
            <a:ext cx="4469065" cy="4764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1" name="Google Shape;5127;p55"/>
          <p:cNvGrpSpPr/>
          <p:nvPr/>
        </p:nvGrpSpPr>
        <p:grpSpPr>
          <a:xfrm rot="1666199">
            <a:off x="141851" y="78533"/>
            <a:ext cx="318767" cy="653144"/>
            <a:chOff x="1701548" y="3416733"/>
            <a:chExt cx="252089" cy="516523"/>
          </a:xfrm>
        </p:grpSpPr>
        <p:sp>
          <p:nvSpPr>
            <p:cNvPr id="22" name="Google Shape;5128;p55"/>
            <p:cNvSpPr/>
            <p:nvPr/>
          </p:nvSpPr>
          <p:spPr>
            <a:xfrm>
              <a:off x="1701548" y="3416733"/>
              <a:ext cx="252089" cy="500679"/>
            </a:xfrm>
            <a:custGeom>
              <a:avLst/>
              <a:gdLst/>
              <a:ahLst/>
              <a:cxnLst/>
              <a:rect l="l" t="t" r="r" b="b"/>
              <a:pathLst>
                <a:path w="11381" h="22604" extrusionOk="0">
                  <a:moveTo>
                    <a:pt x="6145" y="12540"/>
                  </a:moveTo>
                  <a:cubicBezTo>
                    <a:pt x="7054" y="12399"/>
                    <a:pt x="7838" y="12242"/>
                    <a:pt x="8637" y="12148"/>
                  </a:cubicBezTo>
                  <a:cubicBezTo>
                    <a:pt x="8872" y="12117"/>
                    <a:pt x="9139" y="12195"/>
                    <a:pt x="9358" y="12274"/>
                  </a:cubicBezTo>
                  <a:cubicBezTo>
                    <a:pt x="9719" y="12415"/>
                    <a:pt x="9797" y="12681"/>
                    <a:pt x="9640" y="13042"/>
                  </a:cubicBezTo>
                  <a:cubicBezTo>
                    <a:pt x="9437" y="13481"/>
                    <a:pt x="9092" y="13716"/>
                    <a:pt x="8653" y="13857"/>
                  </a:cubicBezTo>
                  <a:cubicBezTo>
                    <a:pt x="7712" y="14170"/>
                    <a:pt x="6741" y="14092"/>
                    <a:pt x="5706" y="13935"/>
                  </a:cubicBezTo>
                  <a:cubicBezTo>
                    <a:pt x="5534" y="14421"/>
                    <a:pt x="5361" y="14907"/>
                    <a:pt x="5158" y="15503"/>
                  </a:cubicBezTo>
                  <a:cubicBezTo>
                    <a:pt x="5753" y="15424"/>
                    <a:pt x="6302" y="15330"/>
                    <a:pt x="6835" y="15299"/>
                  </a:cubicBezTo>
                  <a:cubicBezTo>
                    <a:pt x="7305" y="15267"/>
                    <a:pt x="7775" y="15252"/>
                    <a:pt x="8230" y="15314"/>
                  </a:cubicBezTo>
                  <a:cubicBezTo>
                    <a:pt x="8575" y="15361"/>
                    <a:pt x="8966" y="15597"/>
                    <a:pt x="8919" y="15973"/>
                  </a:cubicBezTo>
                  <a:cubicBezTo>
                    <a:pt x="8888" y="16224"/>
                    <a:pt x="8606" y="16521"/>
                    <a:pt x="8355" y="16647"/>
                  </a:cubicBezTo>
                  <a:cubicBezTo>
                    <a:pt x="8073" y="16804"/>
                    <a:pt x="7712" y="16866"/>
                    <a:pt x="7368" y="16851"/>
                  </a:cubicBezTo>
                  <a:cubicBezTo>
                    <a:pt x="6505" y="16835"/>
                    <a:pt x="5643" y="16772"/>
                    <a:pt x="4672" y="16709"/>
                  </a:cubicBezTo>
                  <a:cubicBezTo>
                    <a:pt x="4499" y="17054"/>
                    <a:pt x="4280" y="17462"/>
                    <a:pt x="4029" y="17932"/>
                  </a:cubicBezTo>
                  <a:cubicBezTo>
                    <a:pt x="4421" y="17932"/>
                    <a:pt x="4687" y="17948"/>
                    <a:pt x="4954" y="17932"/>
                  </a:cubicBezTo>
                  <a:cubicBezTo>
                    <a:pt x="5847" y="17885"/>
                    <a:pt x="6631" y="18199"/>
                    <a:pt x="7368" y="18606"/>
                  </a:cubicBezTo>
                  <a:cubicBezTo>
                    <a:pt x="7540" y="18700"/>
                    <a:pt x="7728" y="18998"/>
                    <a:pt x="7712" y="19186"/>
                  </a:cubicBezTo>
                  <a:cubicBezTo>
                    <a:pt x="7697" y="19374"/>
                    <a:pt x="7462" y="19672"/>
                    <a:pt x="7274" y="19703"/>
                  </a:cubicBezTo>
                  <a:cubicBezTo>
                    <a:pt x="6819" y="19782"/>
                    <a:pt x="6333" y="19829"/>
                    <a:pt x="5894" y="19735"/>
                  </a:cubicBezTo>
                  <a:cubicBezTo>
                    <a:pt x="5079" y="19547"/>
                    <a:pt x="4280" y="19249"/>
                    <a:pt x="3496" y="19014"/>
                  </a:cubicBezTo>
                  <a:cubicBezTo>
                    <a:pt x="2900" y="19985"/>
                    <a:pt x="2258" y="20942"/>
                    <a:pt x="1709" y="21960"/>
                  </a:cubicBezTo>
                  <a:cubicBezTo>
                    <a:pt x="1458" y="22431"/>
                    <a:pt x="1192" y="22603"/>
                    <a:pt x="690" y="22493"/>
                  </a:cubicBezTo>
                  <a:cubicBezTo>
                    <a:pt x="377" y="22117"/>
                    <a:pt x="659" y="21866"/>
                    <a:pt x="847" y="21584"/>
                  </a:cubicBezTo>
                  <a:cubicBezTo>
                    <a:pt x="1349" y="20863"/>
                    <a:pt x="1850" y="20142"/>
                    <a:pt x="2336" y="19421"/>
                  </a:cubicBezTo>
                  <a:cubicBezTo>
                    <a:pt x="2493" y="19186"/>
                    <a:pt x="2618" y="18935"/>
                    <a:pt x="2791" y="18622"/>
                  </a:cubicBezTo>
                  <a:cubicBezTo>
                    <a:pt x="2226" y="18449"/>
                    <a:pt x="1709" y="18324"/>
                    <a:pt x="1239" y="18136"/>
                  </a:cubicBezTo>
                  <a:cubicBezTo>
                    <a:pt x="894" y="17995"/>
                    <a:pt x="565" y="17807"/>
                    <a:pt x="298" y="17556"/>
                  </a:cubicBezTo>
                  <a:cubicBezTo>
                    <a:pt x="1" y="17305"/>
                    <a:pt x="32" y="16929"/>
                    <a:pt x="236" y="16615"/>
                  </a:cubicBezTo>
                  <a:cubicBezTo>
                    <a:pt x="408" y="16318"/>
                    <a:pt x="706" y="16192"/>
                    <a:pt x="1035" y="16349"/>
                  </a:cubicBezTo>
                  <a:cubicBezTo>
                    <a:pt x="1490" y="16553"/>
                    <a:pt x="1929" y="16772"/>
                    <a:pt x="2352" y="17039"/>
                  </a:cubicBezTo>
                  <a:cubicBezTo>
                    <a:pt x="2634" y="17227"/>
                    <a:pt x="2853" y="17493"/>
                    <a:pt x="3198" y="17791"/>
                  </a:cubicBezTo>
                  <a:cubicBezTo>
                    <a:pt x="3402" y="17289"/>
                    <a:pt x="3590" y="16835"/>
                    <a:pt x="3794" y="16349"/>
                  </a:cubicBezTo>
                  <a:cubicBezTo>
                    <a:pt x="2728" y="15706"/>
                    <a:pt x="816" y="15691"/>
                    <a:pt x="784" y="14264"/>
                  </a:cubicBezTo>
                  <a:cubicBezTo>
                    <a:pt x="1035" y="13308"/>
                    <a:pt x="1866" y="13700"/>
                    <a:pt x="2415" y="13982"/>
                  </a:cubicBezTo>
                  <a:cubicBezTo>
                    <a:pt x="2775" y="14170"/>
                    <a:pt x="3073" y="14452"/>
                    <a:pt x="3402" y="14703"/>
                  </a:cubicBezTo>
                  <a:cubicBezTo>
                    <a:pt x="3668" y="14907"/>
                    <a:pt x="3935" y="15111"/>
                    <a:pt x="4280" y="15361"/>
                  </a:cubicBezTo>
                  <a:cubicBezTo>
                    <a:pt x="4531" y="14672"/>
                    <a:pt x="4766" y="14061"/>
                    <a:pt x="5016" y="13387"/>
                  </a:cubicBezTo>
                  <a:cubicBezTo>
                    <a:pt x="4609" y="13198"/>
                    <a:pt x="4264" y="13042"/>
                    <a:pt x="3935" y="12901"/>
                  </a:cubicBezTo>
                  <a:cubicBezTo>
                    <a:pt x="3261" y="12603"/>
                    <a:pt x="2681" y="12164"/>
                    <a:pt x="2320" y="11506"/>
                  </a:cubicBezTo>
                  <a:cubicBezTo>
                    <a:pt x="2038" y="10988"/>
                    <a:pt x="2336" y="10502"/>
                    <a:pt x="2916" y="10628"/>
                  </a:cubicBezTo>
                  <a:cubicBezTo>
                    <a:pt x="3339" y="10706"/>
                    <a:pt x="3747" y="11004"/>
                    <a:pt x="4139" y="11255"/>
                  </a:cubicBezTo>
                  <a:cubicBezTo>
                    <a:pt x="4374" y="11396"/>
                    <a:pt x="4546" y="11631"/>
                    <a:pt x="4750" y="11819"/>
                  </a:cubicBezTo>
                  <a:cubicBezTo>
                    <a:pt x="4922" y="11992"/>
                    <a:pt x="5110" y="12148"/>
                    <a:pt x="5408" y="12415"/>
                  </a:cubicBezTo>
                  <a:cubicBezTo>
                    <a:pt x="5596" y="11553"/>
                    <a:pt x="5769" y="10816"/>
                    <a:pt x="5926" y="10095"/>
                  </a:cubicBezTo>
                  <a:cubicBezTo>
                    <a:pt x="5267" y="9781"/>
                    <a:pt x="4687" y="9562"/>
                    <a:pt x="4139" y="9248"/>
                  </a:cubicBezTo>
                  <a:cubicBezTo>
                    <a:pt x="3621" y="8951"/>
                    <a:pt x="3167" y="8559"/>
                    <a:pt x="2963" y="7963"/>
                  </a:cubicBezTo>
                  <a:cubicBezTo>
                    <a:pt x="2775" y="7430"/>
                    <a:pt x="3073" y="7038"/>
                    <a:pt x="3606" y="7227"/>
                  </a:cubicBezTo>
                  <a:cubicBezTo>
                    <a:pt x="4092" y="7383"/>
                    <a:pt x="4562" y="7665"/>
                    <a:pt x="5001" y="7948"/>
                  </a:cubicBezTo>
                  <a:cubicBezTo>
                    <a:pt x="5440" y="8245"/>
                    <a:pt x="5816" y="8606"/>
                    <a:pt x="6317" y="9013"/>
                  </a:cubicBezTo>
                  <a:cubicBezTo>
                    <a:pt x="6427" y="8371"/>
                    <a:pt x="6521" y="7853"/>
                    <a:pt x="6600" y="7430"/>
                  </a:cubicBezTo>
                  <a:cubicBezTo>
                    <a:pt x="5800" y="7085"/>
                    <a:pt x="5063" y="6772"/>
                    <a:pt x="4327" y="6427"/>
                  </a:cubicBezTo>
                  <a:cubicBezTo>
                    <a:pt x="4107" y="6333"/>
                    <a:pt x="3857" y="6161"/>
                    <a:pt x="3762" y="5957"/>
                  </a:cubicBezTo>
                  <a:cubicBezTo>
                    <a:pt x="3637" y="5706"/>
                    <a:pt x="3543" y="5346"/>
                    <a:pt x="3637" y="5110"/>
                  </a:cubicBezTo>
                  <a:cubicBezTo>
                    <a:pt x="3700" y="4954"/>
                    <a:pt x="4123" y="4813"/>
                    <a:pt x="4358" y="4844"/>
                  </a:cubicBezTo>
                  <a:cubicBezTo>
                    <a:pt x="4734" y="4922"/>
                    <a:pt x="5110" y="5126"/>
                    <a:pt x="5471" y="5314"/>
                  </a:cubicBezTo>
                  <a:cubicBezTo>
                    <a:pt x="5847" y="5502"/>
                    <a:pt x="6223" y="5722"/>
                    <a:pt x="6678" y="5988"/>
                  </a:cubicBezTo>
                  <a:cubicBezTo>
                    <a:pt x="6803" y="5283"/>
                    <a:pt x="6631" y="4766"/>
                    <a:pt x="6286" y="4264"/>
                  </a:cubicBezTo>
                  <a:cubicBezTo>
                    <a:pt x="5628" y="3230"/>
                    <a:pt x="5205" y="2148"/>
                    <a:pt x="5565" y="894"/>
                  </a:cubicBezTo>
                  <a:cubicBezTo>
                    <a:pt x="5753" y="204"/>
                    <a:pt x="6161" y="1"/>
                    <a:pt x="6803" y="267"/>
                  </a:cubicBezTo>
                  <a:cubicBezTo>
                    <a:pt x="7430" y="549"/>
                    <a:pt x="7697" y="1082"/>
                    <a:pt x="7744" y="1693"/>
                  </a:cubicBezTo>
                  <a:cubicBezTo>
                    <a:pt x="7791" y="2367"/>
                    <a:pt x="7759" y="3073"/>
                    <a:pt x="7650" y="3731"/>
                  </a:cubicBezTo>
                  <a:cubicBezTo>
                    <a:pt x="7524" y="4499"/>
                    <a:pt x="7493" y="5220"/>
                    <a:pt x="7759" y="6020"/>
                  </a:cubicBezTo>
                  <a:cubicBezTo>
                    <a:pt x="8042" y="5784"/>
                    <a:pt x="8277" y="5534"/>
                    <a:pt x="8559" y="5377"/>
                  </a:cubicBezTo>
                  <a:cubicBezTo>
                    <a:pt x="9045" y="5110"/>
                    <a:pt x="9546" y="4813"/>
                    <a:pt x="10064" y="4672"/>
                  </a:cubicBezTo>
                  <a:cubicBezTo>
                    <a:pt x="10628" y="4515"/>
                    <a:pt x="11176" y="4875"/>
                    <a:pt x="11286" y="5299"/>
                  </a:cubicBezTo>
                  <a:cubicBezTo>
                    <a:pt x="11380" y="5706"/>
                    <a:pt x="11145" y="6208"/>
                    <a:pt x="10612" y="6411"/>
                  </a:cubicBezTo>
                  <a:cubicBezTo>
                    <a:pt x="9954" y="6678"/>
                    <a:pt x="9264" y="6929"/>
                    <a:pt x="8559" y="7054"/>
                  </a:cubicBezTo>
                  <a:cubicBezTo>
                    <a:pt x="7618" y="7211"/>
                    <a:pt x="7603" y="7148"/>
                    <a:pt x="7415" y="8057"/>
                  </a:cubicBezTo>
                  <a:cubicBezTo>
                    <a:pt x="7336" y="8449"/>
                    <a:pt x="7274" y="8841"/>
                    <a:pt x="7179" y="9296"/>
                  </a:cubicBezTo>
                  <a:cubicBezTo>
                    <a:pt x="7791" y="9029"/>
                    <a:pt x="8324" y="8731"/>
                    <a:pt x="8872" y="8590"/>
                  </a:cubicBezTo>
                  <a:cubicBezTo>
                    <a:pt x="9343" y="8465"/>
                    <a:pt x="9875" y="8449"/>
                    <a:pt x="10346" y="8559"/>
                  </a:cubicBezTo>
                  <a:cubicBezTo>
                    <a:pt x="10894" y="8684"/>
                    <a:pt x="11020" y="9264"/>
                    <a:pt x="10581" y="9640"/>
                  </a:cubicBezTo>
                  <a:cubicBezTo>
                    <a:pt x="10283" y="9891"/>
                    <a:pt x="9907" y="10111"/>
                    <a:pt x="9531" y="10205"/>
                  </a:cubicBezTo>
                  <a:cubicBezTo>
                    <a:pt x="8857" y="10346"/>
                    <a:pt x="8167" y="10408"/>
                    <a:pt x="7477" y="10455"/>
                  </a:cubicBezTo>
                  <a:cubicBezTo>
                    <a:pt x="6929" y="10471"/>
                    <a:pt x="6615" y="10675"/>
                    <a:pt x="6505" y="11239"/>
                  </a:cubicBezTo>
                  <a:cubicBezTo>
                    <a:pt x="6411" y="11694"/>
                    <a:pt x="6270" y="12133"/>
                    <a:pt x="6145" y="12540"/>
                  </a:cubicBezTo>
                  <a:close/>
                </a:path>
              </a:pathLst>
            </a:custGeom>
            <a:solidFill>
              <a:srgbClr val="95C1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5129;p55"/>
            <p:cNvSpPr/>
            <p:nvPr/>
          </p:nvSpPr>
          <p:spPr>
            <a:xfrm>
              <a:off x="1902808" y="3904417"/>
              <a:ext cx="665" cy="1728"/>
            </a:xfrm>
            <a:custGeom>
              <a:avLst/>
              <a:gdLst/>
              <a:ahLst/>
              <a:cxnLst/>
              <a:rect l="l" t="t" r="r" b="b"/>
              <a:pathLst>
                <a:path w="30" h="78" extrusionOk="0">
                  <a:moveTo>
                    <a:pt x="29" y="0"/>
                  </a:moveTo>
                  <a:lnTo>
                    <a:pt x="29" y="0"/>
                  </a:lnTo>
                  <a:cubicBezTo>
                    <a:pt x="6" y="58"/>
                    <a:pt x="0" y="77"/>
                    <a:pt x="2" y="77"/>
                  </a:cubicBezTo>
                  <a:cubicBezTo>
                    <a:pt x="4" y="77"/>
                    <a:pt x="29" y="20"/>
                    <a:pt x="29" y="0"/>
                  </a:cubicBezTo>
                  <a:close/>
                </a:path>
              </a:pathLst>
            </a:custGeom>
            <a:solidFill>
              <a:srgbClr val="90D3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5130;p55"/>
            <p:cNvSpPr/>
            <p:nvPr/>
          </p:nvSpPr>
          <p:spPr>
            <a:xfrm>
              <a:off x="1884689" y="3910309"/>
              <a:ext cx="377" cy="1750"/>
            </a:xfrm>
            <a:custGeom>
              <a:avLst/>
              <a:gdLst/>
              <a:ahLst/>
              <a:cxnLst/>
              <a:rect l="l" t="t" r="r" b="b"/>
              <a:pathLst>
                <a:path w="17" h="79" extrusionOk="0">
                  <a:moveTo>
                    <a:pt x="1" y="1"/>
                  </a:moveTo>
                  <a:cubicBezTo>
                    <a:pt x="17" y="32"/>
                    <a:pt x="17" y="63"/>
                    <a:pt x="17" y="79"/>
                  </a:cubicBezTo>
                  <a:cubicBezTo>
                    <a:pt x="17" y="48"/>
                    <a:pt x="17" y="32"/>
                    <a:pt x="1" y="1"/>
                  </a:cubicBezTo>
                  <a:close/>
                </a:path>
              </a:pathLst>
            </a:custGeom>
            <a:solidFill>
              <a:srgbClr val="90D3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5131;p55"/>
            <p:cNvSpPr/>
            <p:nvPr/>
          </p:nvSpPr>
          <p:spPr>
            <a:xfrm>
              <a:off x="1899619" y="3905104"/>
              <a:ext cx="3145" cy="3500"/>
            </a:xfrm>
            <a:custGeom>
              <a:avLst/>
              <a:gdLst/>
              <a:ahLst/>
              <a:cxnLst/>
              <a:rect l="l" t="t" r="r" b="b"/>
              <a:pathLst>
                <a:path w="142" h="158" extrusionOk="0">
                  <a:moveTo>
                    <a:pt x="142" y="0"/>
                  </a:moveTo>
                  <a:lnTo>
                    <a:pt x="142" y="0"/>
                  </a:lnTo>
                  <a:cubicBezTo>
                    <a:pt x="126" y="32"/>
                    <a:pt x="79" y="79"/>
                    <a:pt x="1" y="157"/>
                  </a:cubicBezTo>
                  <a:cubicBezTo>
                    <a:pt x="48" y="110"/>
                    <a:pt x="111" y="63"/>
                    <a:pt x="142" y="0"/>
                  </a:cubicBezTo>
                  <a:close/>
                </a:path>
              </a:pathLst>
            </a:custGeom>
            <a:solidFill>
              <a:srgbClr val="90D3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5132;p55"/>
            <p:cNvSpPr/>
            <p:nvPr/>
          </p:nvSpPr>
          <p:spPr>
            <a:xfrm>
              <a:off x="1899286" y="3908581"/>
              <a:ext cx="2104" cy="3101"/>
            </a:xfrm>
            <a:custGeom>
              <a:avLst/>
              <a:gdLst/>
              <a:ahLst/>
              <a:cxnLst/>
              <a:rect l="l" t="t" r="r" b="b"/>
              <a:pathLst>
                <a:path w="95" h="140" extrusionOk="0">
                  <a:moveTo>
                    <a:pt x="94" y="0"/>
                  </a:moveTo>
                  <a:lnTo>
                    <a:pt x="94" y="0"/>
                  </a:lnTo>
                  <a:cubicBezTo>
                    <a:pt x="63" y="47"/>
                    <a:pt x="32" y="94"/>
                    <a:pt x="0" y="126"/>
                  </a:cubicBezTo>
                  <a:cubicBezTo>
                    <a:pt x="4" y="134"/>
                    <a:pt x="9" y="139"/>
                    <a:pt x="14" y="139"/>
                  </a:cubicBezTo>
                  <a:cubicBezTo>
                    <a:pt x="28" y="139"/>
                    <a:pt x="49" y="103"/>
                    <a:pt x="94" y="0"/>
                  </a:cubicBezTo>
                  <a:close/>
                </a:path>
              </a:pathLst>
            </a:custGeom>
            <a:solidFill>
              <a:srgbClr val="90D3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5133;p55"/>
            <p:cNvSpPr/>
            <p:nvPr/>
          </p:nvSpPr>
          <p:spPr>
            <a:xfrm>
              <a:off x="1902742" y="3900230"/>
              <a:ext cx="2813" cy="4895"/>
            </a:xfrm>
            <a:custGeom>
              <a:avLst/>
              <a:gdLst/>
              <a:ahLst/>
              <a:cxnLst/>
              <a:rect l="l" t="t" r="r" b="b"/>
              <a:pathLst>
                <a:path w="127" h="221" extrusionOk="0">
                  <a:moveTo>
                    <a:pt x="126" y="1"/>
                  </a:moveTo>
                  <a:cubicBezTo>
                    <a:pt x="112" y="29"/>
                    <a:pt x="101" y="54"/>
                    <a:pt x="91" y="77"/>
                  </a:cubicBezTo>
                  <a:lnTo>
                    <a:pt x="91" y="77"/>
                  </a:lnTo>
                  <a:cubicBezTo>
                    <a:pt x="104" y="52"/>
                    <a:pt x="116" y="26"/>
                    <a:pt x="126" y="1"/>
                  </a:cubicBezTo>
                  <a:close/>
                  <a:moveTo>
                    <a:pt x="91" y="77"/>
                  </a:moveTo>
                  <a:cubicBezTo>
                    <a:pt x="64" y="129"/>
                    <a:pt x="33" y="178"/>
                    <a:pt x="1" y="220"/>
                  </a:cubicBezTo>
                  <a:cubicBezTo>
                    <a:pt x="32" y="189"/>
                    <a:pt x="32" y="189"/>
                    <a:pt x="32" y="189"/>
                  </a:cubicBezTo>
                  <a:cubicBezTo>
                    <a:pt x="54" y="167"/>
                    <a:pt x="69" y="130"/>
                    <a:pt x="91" y="77"/>
                  </a:cubicBezTo>
                  <a:close/>
                </a:path>
              </a:pathLst>
            </a:custGeom>
            <a:solidFill>
              <a:srgbClr val="90D3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5134;p55"/>
            <p:cNvSpPr/>
            <p:nvPr/>
          </p:nvSpPr>
          <p:spPr>
            <a:xfrm>
              <a:off x="1901701" y="3718664"/>
              <a:ext cx="1063" cy="3832"/>
            </a:xfrm>
            <a:custGeom>
              <a:avLst/>
              <a:gdLst/>
              <a:ahLst/>
              <a:cxnLst/>
              <a:rect l="l" t="t" r="r" b="b"/>
              <a:pathLst>
                <a:path w="48" h="173" extrusionOk="0">
                  <a:moveTo>
                    <a:pt x="48" y="0"/>
                  </a:moveTo>
                  <a:cubicBezTo>
                    <a:pt x="17" y="0"/>
                    <a:pt x="1" y="47"/>
                    <a:pt x="17" y="173"/>
                  </a:cubicBezTo>
                  <a:cubicBezTo>
                    <a:pt x="17" y="79"/>
                    <a:pt x="32" y="32"/>
                    <a:pt x="48" y="0"/>
                  </a:cubicBezTo>
                  <a:close/>
                </a:path>
              </a:pathLst>
            </a:custGeom>
            <a:solidFill>
              <a:srgbClr val="90D3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5135;p55"/>
            <p:cNvSpPr/>
            <p:nvPr/>
          </p:nvSpPr>
          <p:spPr>
            <a:xfrm>
              <a:off x="1884357" y="3927675"/>
              <a:ext cx="4519" cy="5582"/>
            </a:xfrm>
            <a:custGeom>
              <a:avLst/>
              <a:gdLst/>
              <a:ahLst/>
              <a:cxnLst/>
              <a:rect l="l" t="t" r="r" b="b"/>
              <a:pathLst>
                <a:path w="204" h="252" extrusionOk="0">
                  <a:moveTo>
                    <a:pt x="204" y="0"/>
                  </a:moveTo>
                  <a:lnTo>
                    <a:pt x="204" y="0"/>
                  </a:lnTo>
                  <a:cubicBezTo>
                    <a:pt x="110" y="110"/>
                    <a:pt x="63" y="141"/>
                    <a:pt x="0" y="173"/>
                  </a:cubicBezTo>
                  <a:cubicBezTo>
                    <a:pt x="32" y="188"/>
                    <a:pt x="94" y="173"/>
                    <a:pt x="47" y="251"/>
                  </a:cubicBezTo>
                  <a:lnTo>
                    <a:pt x="204" y="0"/>
                  </a:lnTo>
                  <a:close/>
                </a:path>
              </a:pathLst>
            </a:custGeom>
            <a:solidFill>
              <a:srgbClr val="90D3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5136;p55"/>
            <p:cNvSpPr/>
            <p:nvPr/>
          </p:nvSpPr>
          <p:spPr>
            <a:xfrm>
              <a:off x="1904846" y="3889598"/>
              <a:ext cx="4585" cy="8040"/>
            </a:xfrm>
            <a:custGeom>
              <a:avLst/>
              <a:gdLst/>
              <a:ahLst/>
              <a:cxnLst/>
              <a:rect l="l" t="t" r="r" b="b"/>
              <a:pathLst>
                <a:path w="207" h="363" extrusionOk="0">
                  <a:moveTo>
                    <a:pt x="157" y="0"/>
                  </a:moveTo>
                  <a:cubicBezTo>
                    <a:pt x="139" y="0"/>
                    <a:pt x="113" y="49"/>
                    <a:pt x="78" y="183"/>
                  </a:cubicBezTo>
                  <a:cubicBezTo>
                    <a:pt x="0" y="262"/>
                    <a:pt x="188" y="309"/>
                    <a:pt x="125" y="340"/>
                  </a:cubicBezTo>
                  <a:cubicBezTo>
                    <a:pt x="134" y="356"/>
                    <a:pt x="142" y="363"/>
                    <a:pt x="149" y="363"/>
                  </a:cubicBezTo>
                  <a:cubicBezTo>
                    <a:pt x="200" y="363"/>
                    <a:pt x="207" y="0"/>
                    <a:pt x="157" y="0"/>
                  </a:cubicBezTo>
                  <a:close/>
                </a:path>
              </a:pathLst>
            </a:custGeom>
            <a:solidFill>
              <a:srgbClr val="90D3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5137;p55"/>
            <p:cNvSpPr/>
            <p:nvPr/>
          </p:nvSpPr>
          <p:spPr>
            <a:xfrm>
              <a:off x="1881920" y="3901271"/>
              <a:ext cx="6268" cy="8018"/>
            </a:xfrm>
            <a:custGeom>
              <a:avLst/>
              <a:gdLst/>
              <a:ahLst/>
              <a:cxnLst/>
              <a:rect l="l" t="t" r="r" b="b"/>
              <a:pathLst>
                <a:path w="283" h="362" extrusionOk="0">
                  <a:moveTo>
                    <a:pt x="236" y="1"/>
                  </a:moveTo>
                  <a:cubicBezTo>
                    <a:pt x="236" y="1"/>
                    <a:pt x="32" y="267"/>
                    <a:pt x="16" y="267"/>
                  </a:cubicBezTo>
                  <a:cubicBezTo>
                    <a:pt x="48" y="267"/>
                    <a:pt x="32" y="314"/>
                    <a:pt x="1" y="362"/>
                  </a:cubicBezTo>
                  <a:cubicBezTo>
                    <a:pt x="142" y="205"/>
                    <a:pt x="283" y="17"/>
                    <a:pt x="236" y="1"/>
                  </a:cubicBezTo>
                  <a:close/>
                </a:path>
              </a:pathLst>
            </a:custGeom>
            <a:solidFill>
              <a:srgbClr val="90D3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5138;p55"/>
            <p:cNvSpPr/>
            <p:nvPr/>
          </p:nvSpPr>
          <p:spPr>
            <a:xfrm>
              <a:off x="1879152" y="3909268"/>
              <a:ext cx="2791" cy="5227"/>
            </a:xfrm>
            <a:custGeom>
              <a:avLst/>
              <a:gdLst/>
              <a:ahLst/>
              <a:cxnLst/>
              <a:rect l="l" t="t" r="r" b="b"/>
              <a:pathLst>
                <a:path w="126" h="236" extrusionOk="0">
                  <a:moveTo>
                    <a:pt x="126" y="1"/>
                  </a:moveTo>
                  <a:lnTo>
                    <a:pt x="126" y="1"/>
                  </a:lnTo>
                  <a:cubicBezTo>
                    <a:pt x="63" y="79"/>
                    <a:pt x="16" y="173"/>
                    <a:pt x="0" y="236"/>
                  </a:cubicBezTo>
                  <a:cubicBezTo>
                    <a:pt x="31" y="189"/>
                    <a:pt x="94" y="79"/>
                    <a:pt x="126" y="1"/>
                  </a:cubicBezTo>
                  <a:close/>
                </a:path>
              </a:pathLst>
            </a:custGeom>
            <a:solidFill>
              <a:srgbClr val="90D3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5139;p55"/>
            <p:cNvSpPr/>
            <p:nvPr/>
          </p:nvSpPr>
          <p:spPr>
            <a:xfrm>
              <a:off x="1899619" y="3844345"/>
              <a:ext cx="3854" cy="3832"/>
            </a:xfrm>
            <a:custGeom>
              <a:avLst/>
              <a:gdLst/>
              <a:ahLst/>
              <a:cxnLst/>
              <a:rect l="l" t="t" r="r" b="b"/>
              <a:pathLst>
                <a:path w="174" h="173" extrusionOk="0">
                  <a:moveTo>
                    <a:pt x="1" y="0"/>
                  </a:moveTo>
                  <a:lnTo>
                    <a:pt x="17" y="173"/>
                  </a:lnTo>
                  <a:cubicBezTo>
                    <a:pt x="79" y="94"/>
                    <a:pt x="111" y="94"/>
                    <a:pt x="173" y="63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90D3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5140;p55"/>
            <p:cNvSpPr/>
            <p:nvPr/>
          </p:nvSpPr>
          <p:spPr>
            <a:xfrm>
              <a:off x="1901368" y="3820179"/>
              <a:ext cx="2791" cy="8794"/>
            </a:xfrm>
            <a:custGeom>
              <a:avLst/>
              <a:gdLst/>
              <a:ahLst/>
              <a:cxnLst/>
              <a:rect l="l" t="t" r="r" b="b"/>
              <a:pathLst>
                <a:path w="126" h="397" extrusionOk="0">
                  <a:moveTo>
                    <a:pt x="47" y="0"/>
                  </a:moveTo>
                  <a:cubicBezTo>
                    <a:pt x="34" y="0"/>
                    <a:pt x="19" y="48"/>
                    <a:pt x="0" y="182"/>
                  </a:cubicBezTo>
                  <a:cubicBezTo>
                    <a:pt x="33" y="215"/>
                    <a:pt x="35" y="396"/>
                    <a:pt x="67" y="396"/>
                  </a:cubicBezTo>
                  <a:cubicBezTo>
                    <a:pt x="80" y="396"/>
                    <a:pt x="98" y="364"/>
                    <a:pt x="126" y="276"/>
                  </a:cubicBezTo>
                  <a:cubicBezTo>
                    <a:pt x="93" y="244"/>
                    <a:pt x="76" y="0"/>
                    <a:pt x="47" y="0"/>
                  </a:cubicBezTo>
                  <a:close/>
                </a:path>
              </a:pathLst>
            </a:custGeom>
            <a:solidFill>
              <a:srgbClr val="90D3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5141;p55"/>
            <p:cNvSpPr/>
            <p:nvPr/>
          </p:nvSpPr>
          <p:spPr>
            <a:xfrm>
              <a:off x="1910738" y="3708586"/>
              <a:ext cx="6955" cy="2104"/>
            </a:xfrm>
            <a:custGeom>
              <a:avLst/>
              <a:gdLst/>
              <a:ahLst/>
              <a:cxnLst/>
              <a:rect l="l" t="t" r="r" b="b"/>
              <a:pathLst>
                <a:path w="314" h="95" extrusionOk="0">
                  <a:moveTo>
                    <a:pt x="0" y="1"/>
                  </a:moveTo>
                  <a:lnTo>
                    <a:pt x="16" y="95"/>
                  </a:lnTo>
                  <a:lnTo>
                    <a:pt x="314" y="1"/>
                  </a:lnTo>
                  <a:close/>
                </a:path>
              </a:pathLst>
            </a:custGeom>
            <a:solidFill>
              <a:srgbClr val="90D3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263139" y="1249823"/>
            <a:ext cx="546861" cy="2857259"/>
            <a:chOff x="3110739" y="1123950"/>
            <a:chExt cx="825399" cy="2986239"/>
          </a:xfrm>
        </p:grpSpPr>
        <p:pic>
          <p:nvPicPr>
            <p:cNvPr id="2057" name="Picture 9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24199" y="1123950"/>
              <a:ext cx="811939" cy="2579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9" name="Picture 11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10741" y="1638911"/>
              <a:ext cx="817563" cy="2619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60" name="Picture 12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18575" y="2114550"/>
              <a:ext cx="817563" cy="2619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61" name="Picture 13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10740" y="2698009"/>
              <a:ext cx="817563" cy="2619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62" name="Picture 14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10739" y="3293369"/>
              <a:ext cx="817563" cy="2619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63" name="Picture 15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18575" y="3848251"/>
              <a:ext cx="817563" cy="2619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5" name="Group 14"/>
          <p:cNvGrpSpPr/>
          <p:nvPr/>
        </p:nvGrpSpPr>
        <p:grpSpPr>
          <a:xfrm>
            <a:off x="743265" y="400992"/>
            <a:ext cx="2295156" cy="3843915"/>
            <a:chOff x="766766" y="575397"/>
            <a:chExt cx="2295156" cy="3843915"/>
          </a:xfrm>
        </p:grpSpPr>
        <p:sp>
          <p:nvSpPr>
            <p:cNvPr id="13" name="Rectangle 12"/>
            <p:cNvSpPr/>
            <p:nvPr/>
          </p:nvSpPr>
          <p:spPr>
            <a:xfrm>
              <a:off x="766766" y="898049"/>
              <a:ext cx="2295156" cy="3521263"/>
            </a:xfrm>
            <a:prstGeom prst="rect">
              <a:avLst/>
            </a:prstGeom>
            <a:ln w="5715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vi-VN" sz="2800" dirty="0"/>
                <a:t>Chỉ và nói tên một số xương, khớp xương trong các hình dưới đây</a:t>
              </a:r>
            </a:p>
          </p:txBody>
        </p:sp>
        <p:sp>
          <p:nvSpPr>
            <p:cNvPr id="14" name="Oval 13"/>
            <p:cNvSpPr/>
            <p:nvPr/>
          </p:nvSpPr>
          <p:spPr>
            <a:xfrm>
              <a:off x="1681166" y="575397"/>
              <a:ext cx="475935" cy="490839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29909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648590"/>
            <a:ext cx="1600200" cy="420916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034753" y="486042"/>
            <a:ext cx="838200" cy="838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>
            <a:stCxn id="5" idx="6"/>
          </p:cNvCxnSpPr>
          <p:nvPr/>
        </p:nvCxnSpPr>
        <p:spPr>
          <a:xfrm>
            <a:off x="1872953" y="905142"/>
            <a:ext cx="1251247" cy="3320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Callout 10"/>
          <p:cNvSpPr/>
          <p:nvPr/>
        </p:nvSpPr>
        <p:spPr>
          <a:xfrm>
            <a:off x="6096000" y="285750"/>
            <a:ext cx="2133600" cy="1606104"/>
          </a:xfrm>
          <a:prstGeom prst="wedgeEllipse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phần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dirty="0"/>
          </a:p>
        </p:txBody>
      </p:sp>
      <p:sp>
        <p:nvSpPr>
          <p:cNvPr id="12" name="Flowchart: Alternate Process 11"/>
          <p:cNvSpPr/>
          <p:nvPr/>
        </p:nvSpPr>
        <p:spPr>
          <a:xfrm>
            <a:off x="2590800" y="2167634"/>
            <a:ext cx="1844824" cy="861316"/>
          </a:xfrm>
          <a:prstGeom prst="flowChartAlternateProcess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</a:rPr>
              <a:t>xương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sọ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3168673" y="52333"/>
            <a:ext cx="2089127" cy="1392113"/>
            <a:chOff x="3168673" y="52333"/>
            <a:chExt cx="2089127" cy="1392113"/>
          </a:xfrm>
        </p:grpSpPr>
        <p:sp>
          <p:nvSpPr>
            <p:cNvPr id="10" name="Google Shape;3579;p38"/>
            <p:cNvSpPr/>
            <p:nvPr/>
          </p:nvSpPr>
          <p:spPr>
            <a:xfrm>
              <a:off x="3168673" y="432246"/>
              <a:ext cx="2089127" cy="1012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 dirty="0" err="1" smtClean="0"/>
                <a:t>Xương</a:t>
              </a:r>
              <a:r>
                <a:rPr lang="en-US" sz="3000" dirty="0" smtClean="0"/>
                <a:t> </a:t>
              </a:r>
              <a:r>
                <a:rPr lang="en-US" sz="3000" dirty="0" err="1" smtClean="0"/>
                <a:t>đầu</a:t>
              </a:r>
              <a:endParaRPr sz="3000" dirty="0"/>
            </a:p>
          </p:txBody>
        </p:sp>
        <p:sp>
          <p:nvSpPr>
            <p:cNvPr id="14" name="Google Shape;4420;p46"/>
            <p:cNvSpPr/>
            <p:nvPr/>
          </p:nvSpPr>
          <p:spPr>
            <a:xfrm rot="2153968">
              <a:off x="3795776" y="52333"/>
              <a:ext cx="896473" cy="725270"/>
            </a:xfrm>
            <a:custGeom>
              <a:avLst/>
              <a:gdLst/>
              <a:ahLst/>
              <a:cxnLst/>
              <a:rect l="l" t="t" r="r" b="b"/>
              <a:pathLst>
                <a:path w="25370" h="21060" extrusionOk="0">
                  <a:moveTo>
                    <a:pt x="20833" y="1"/>
                  </a:moveTo>
                  <a:lnTo>
                    <a:pt x="1" y="14443"/>
                  </a:lnTo>
                  <a:cubicBezTo>
                    <a:pt x="1" y="14443"/>
                    <a:pt x="1097" y="14443"/>
                    <a:pt x="1513" y="14972"/>
                  </a:cubicBezTo>
                  <a:cubicBezTo>
                    <a:pt x="1891" y="15540"/>
                    <a:pt x="1551" y="16371"/>
                    <a:pt x="1551" y="16371"/>
                  </a:cubicBezTo>
                  <a:cubicBezTo>
                    <a:pt x="1551" y="16371"/>
                    <a:pt x="2647" y="16371"/>
                    <a:pt x="3063" y="16938"/>
                  </a:cubicBezTo>
                  <a:cubicBezTo>
                    <a:pt x="3479" y="17543"/>
                    <a:pt x="3139" y="18867"/>
                    <a:pt x="3139" y="18867"/>
                  </a:cubicBezTo>
                  <a:cubicBezTo>
                    <a:pt x="3139" y="18867"/>
                    <a:pt x="4349" y="19018"/>
                    <a:pt x="4613" y="19396"/>
                  </a:cubicBezTo>
                  <a:cubicBezTo>
                    <a:pt x="4878" y="19774"/>
                    <a:pt x="4727" y="21060"/>
                    <a:pt x="4727" y="21060"/>
                  </a:cubicBezTo>
                  <a:lnTo>
                    <a:pt x="25370" y="6768"/>
                  </a:lnTo>
                  <a:cubicBezTo>
                    <a:pt x="23442" y="6579"/>
                    <a:pt x="23782" y="4575"/>
                    <a:pt x="23782" y="4575"/>
                  </a:cubicBezTo>
                  <a:cubicBezTo>
                    <a:pt x="23782" y="4575"/>
                    <a:pt x="22912" y="4235"/>
                    <a:pt x="22459" y="3819"/>
                  </a:cubicBezTo>
                  <a:cubicBezTo>
                    <a:pt x="22043" y="3403"/>
                    <a:pt x="22345" y="2156"/>
                    <a:pt x="22345" y="2156"/>
                  </a:cubicBezTo>
                  <a:cubicBezTo>
                    <a:pt x="22345" y="2156"/>
                    <a:pt x="21173" y="2118"/>
                    <a:pt x="20795" y="1626"/>
                  </a:cubicBezTo>
                  <a:cubicBezTo>
                    <a:pt x="20455" y="1135"/>
                    <a:pt x="20833" y="1"/>
                    <a:pt x="208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00"/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>
            <a:off x="4648200" y="2647950"/>
            <a:ext cx="1203176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3078" name="Picture 6" descr="khối xương sọ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0276" y="1733550"/>
            <a:ext cx="2096924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Flowchart: Alternate Process 20"/>
          <p:cNvSpPr/>
          <p:nvPr/>
        </p:nvSpPr>
        <p:spPr>
          <a:xfrm>
            <a:off x="6079976" y="3854509"/>
            <a:ext cx="1844824" cy="861316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</a:rPr>
              <a:t>xương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mặt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endParaRPr lang="en-US" sz="2800" dirty="0">
              <a:solidFill>
                <a:schemeClr val="tx1"/>
              </a:solidFill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4572000" y="4270390"/>
            <a:ext cx="1253562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8948" y="3394654"/>
            <a:ext cx="1666675" cy="1539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Google Shape;3140;p33">
            <a:hlinkClick r:id="" action="ppaction://noaction"/>
          </p:cNvPr>
          <p:cNvSpPr/>
          <p:nvPr/>
        </p:nvSpPr>
        <p:spPr>
          <a:xfrm rot="18900000" flipH="1" flipV="1">
            <a:off x="8058488" y="418541"/>
            <a:ext cx="194531" cy="194530"/>
          </a:xfrm>
          <a:prstGeom prst="halfFrame">
            <a:avLst>
              <a:gd name="adj1" fmla="val 33333"/>
              <a:gd name="adj2" fmla="val 33333"/>
            </a:avLst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4250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154" y="704850"/>
            <a:ext cx="1370246" cy="4305300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1067477" y="1962150"/>
            <a:ext cx="609600" cy="39969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>
            <a:stCxn id="4" idx="6"/>
          </p:cNvCxnSpPr>
          <p:nvPr/>
        </p:nvCxnSpPr>
        <p:spPr>
          <a:xfrm flipV="1">
            <a:off x="1677077" y="1123950"/>
            <a:ext cx="2473723" cy="1038047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4150800" y="216890"/>
            <a:ext cx="2326200" cy="1464096"/>
            <a:chOff x="3657600" y="216890"/>
            <a:chExt cx="2326200" cy="1464096"/>
          </a:xfrm>
        </p:grpSpPr>
        <p:sp>
          <p:nvSpPr>
            <p:cNvPr id="8" name="Google Shape;3288;p36"/>
            <p:cNvSpPr/>
            <p:nvPr/>
          </p:nvSpPr>
          <p:spPr>
            <a:xfrm>
              <a:off x="3657600" y="668786"/>
              <a:ext cx="2326200" cy="101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 err="1" smtClean="0"/>
                <a:t>Xương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cột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sống</a:t>
              </a:r>
              <a:endParaRPr sz="2800" dirty="0"/>
            </a:p>
          </p:txBody>
        </p:sp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862569">
              <a:off x="4368804" y="208909"/>
              <a:ext cx="903791" cy="9197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9" name="Curved Left Arrow 8"/>
          <p:cNvSpPr/>
          <p:nvPr/>
        </p:nvSpPr>
        <p:spPr>
          <a:xfrm>
            <a:off x="6727677" y="1046427"/>
            <a:ext cx="990600" cy="2744523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29400" y="1642973"/>
            <a:ext cx="95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/>
              <a:t>được</a:t>
            </a: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7772400" y="2110085"/>
            <a:ext cx="612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t</a:t>
            </a:r>
            <a:r>
              <a:rPr lang="en-US" sz="2400" dirty="0" err="1" smtClean="0"/>
              <a:t>ạo</a:t>
            </a: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6324600" y="2647950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n</a:t>
            </a:r>
            <a:r>
              <a:rPr lang="en-US" sz="2400" dirty="0" err="1" smtClean="0"/>
              <a:t>ên</a:t>
            </a:r>
            <a:endParaRPr lang="en-US" sz="2400" dirty="0"/>
          </a:p>
        </p:txBody>
      </p:sp>
      <p:sp>
        <p:nvSpPr>
          <p:cNvPr id="16" name="Flowchart: Punched Tape 15"/>
          <p:cNvSpPr/>
          <p:nvPr/>
        </p:nvSpPr>
        <p:spPr>
          <a:xfrm>
            <a:off x="4038600" y="3028951"/>
            <a:ext cx="2590800" cy="1219200"/>
          </a:xfrm>
          <a:prstGeom prst="flowChartPunchedTap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Nhiều</a:t>
            </a:r>
            <a:r>
              <a:rPr lang="en-US" sz="2800" dirty="0" smtClean="0"/>
              <a:t> </a:t>
            </a:r>
            <a:r>
              <a:rPr lang="en-US" sz="2800" dirty="0" err="1" smtClean="0"/>
              <a:t>đốt</a:t>
            </a:r>
            <a:r>
              <a:rPr lang="en-US" sz="2800" dirty="0" smtClean="0"/>
              <a:t> </a:t>
            </a:r>
            <a:r>
              <a:rPr lang="en-US" sz="2800" dirty="0" err="1" smtClean="0"/>
              <a:t>sống</a:t>
            </a:r>
            <a:endParaRPr lang="en-US" sz="28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317750"/>
            <a:ext cx="1323797" cy="246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Minus 16"/>
          <p:cNvSpPr/>
          <p:nvPr/>
        </p:nvSpPr>
        <p:spPr>
          <a:xfrm>
            <a:off x="3333394" y="3486149"/>
            <a:ext cx="705206" cy="381001"/>
          </a:xfrm>
          <a:prstGeom prst="mathMinus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Google Shape;3140;p33">
            <a:hlinkClick r:id="" action="ppaction://noaction"/>
          </p:cNvPr>
          <p:cNvSpPr/>
          <p:nvPr/>
        </p:nvSpPr>
        <p:spPr>
          <a:xfrm rot="18900000">
            <a:off x="597229" y="4691625"/>
            <a:ext cx="179849" cy="179849"/>
          </a:xfrm>
          <a:prstGeom prst="halfFrame">
            <a:avLst>
              <a:gd name="adj1" fmla="val 33333"/>
              <a:gd name="adj2" fmla="val 33333"/>
            </a:avLst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1642" y="4622438"/>
            <a:ext cx="158750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951" y="4645672"/>
            <a:ext cx="158750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4622438"/>
            <a:ext cx="158750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7269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3" grpId="0"/>
      <p:bldP spid="14" grpId="0"/>
      <p:bldP spid="15" grpId="0"/>
      <p:bldP spid="16" grpId="0" animBg="1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7880" y="648412"/>
            <a:ext cx="1447800" cy="4267200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7240780" y="1352550"/>
            <a:ext cx="762000" cy="6096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4341264" y="1733551"/>
            <a:ext cx="2897736" cy="213359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187" y="361950"/>
            <a:ext cx="2133600" cy="156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Plus 6"/>
          <p:cNvSpPr/>
          <p:nvPr/>
        </p:nvSpPr>
        <p:spPr>
          <a:xfrm>
            <a:off x="3048000" y="666750"/>
            <a:ext cx="762000" cy="838200"/>
          </a:xfrm>
          <a:prstGeom prst="mathPlu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1264" y="312738"/>
            <a:ext cx="2133600" cy="1573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Down Arrow 7"/>
          <p:cNvSpPr/>
          <p:nvPr/>
        </p:nvSpPr>
        <p:spPr>
          <a:xfrm>
            <a:off x="3219450" y="1686726"/>
            <a:ext cx="419100" cy="106680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284" y="2902543"/>
            <a:ext cx="1713432" cy="1955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629150"/>
            <a:ext cx="7808913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2780" y="4629150"/>
            <a:ext cx="1714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899676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62000" y="351532"/>
            <a:ext cx="7526399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bg1"/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chemeClr val="tx1"/>
                </a:solidFill>
              </a:rPr>
              <a:t>Nơi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hai</a:t>
            </a:r>
            <a:r>
              <a:rPr lang="en-US" sz="3200" dirty="0">
                <a:solidFill>
                  <a:schemeClr val="tx1"/>
                </a:solidFill>
              </a:rPr>
              <a:t> hay </a:t>
            </a:r>
            <a:r>
              <a:rPr lang="en-US" sz="3200" dirty="0" err="1">
                <a:solidFill>
                  <a:schemeClr val="tx1"/>
                </a:solidFill>
              </a:rPr>
              <a:t>nhiều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xương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tiếp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xúc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với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nhau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được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gọi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là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khớp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xương</a:t>
            </a:r>
            <a:r>
              <a:rPr lang="en-US" sz="32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104" y="1993899"/>
            <a:ext cx="1701800" cy="264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8162" y="2114550"/>
            <a:ext cx="545638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Miễn phí vận chuyển &amp;amp; Tự Nhiên của con người mô hình xương của xương cánh  tay người lớn của trên chi dưới xương cánh tay người lớn và bán kính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879" y="2174875"/>
            <a:ext cx="2649599" cy="237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>
          <a:xfrm>
            <a:off x="2887766" y="3138613"/>
            <a:ext cx="914400" cy="102184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998162" y="2791077"/>
            <a:ext cx="644627" cy="69507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5519921" y="3255962"/>
            <a:ext cx="1503880" cy="11747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stCxn id="2" idx="6"/>
          </p:cNvCxnSpPr>
          <p:nvPr/>
        </p:nvCxnSpPr>
        <p:spPr>
          <a:xfrm flipV="1">
            <a:off x="3802166" y="3373437"/>
            <a:ext cx="1455634" cy="27609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735" y="4192588"/>
            <a:ext cx="969963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6322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4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8000" b="-10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5562600" y="726364"/>
            <a:ext cx="3276600" cy="3674186"/>
            <a:chOff x="20637" y="895350"/>
            <a:chExt cx="3276600" cy="3674186"/>
          </a:xfrm>
        </p:grpSpPr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825" y="1064336"/>
              <a:ext cx="2844325" cy="3505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100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37" y="895350"/>
              <a:ext cx="969963" cy="9509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101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00" y="901700"/>
              <a:ext cx="1011237" cy="9080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240825" y="1805047"/>
              <a:ext cx="2755900" cy="20621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3200" dirty="0" err="1"/>
                <a:t>Chỉ</a:t>
              </a:r>
              <a:r>
                <a:rPr lang="en-US" sz="3200" dirty="0"/>
                <a:t> </a:t>
              </a:r>
              <a:r>
                <a:rPr lang="en-US" sz="3200" dirty="0" err="1"/>
                <a:t>và</a:t>
              </a:r>
              <a:r>
                <a:rPr lang="en-US" sz="3200" dirty="0"/>
                <a:t> </a:t>
              </a:r>
              <a:r>
                <a:rPr lang="en-US" sz="3200" dirty="0" err="1"/>
                <a:t>nói</a:t>
              </a:r>
              <a:r>
                <a:rPr lang="en-US" sz="3200" dirty="0"/>
                <a:t> </a:t>
              </a:r>
              <a:r>
                <a:rPr lang="en-US" sz="3200" dirty="0" err="1"/>
                <a:t>tên</a:t>
              </a:r>
              <a:r>
                <a:rPr lang="en-US" sz="3200" dirty="0"/>
                <a:t> </a:t>
              </a:r>
              <a:r>
                <a:rPr lang="en-US" sz="3200" dirty="0" err="1"/>
                <a:t>xương</a:t>
              </a:r>
              <a:r>
                <a:rPr lang="en-US" sz="3200" dirty="0"/>
                <a:t>, </a:t>
              </a:r>
              <a:r>
                <a:rPr lang="en-US" sz="3200" dirty="0" err="1"/>
                <a:t>khớp</a:t>
              </a:r>
              <a:r>
                <a:rPr lang="en-US" sz="3200" dirty="0"/>
                <a:t> </a:t>
              </a:r>
              <a:r>
                <a:rPr lang="en-US" sz="3200" dirty="0" err="1"/>
                <a:t>xương</a:t>
              </a:r>
              <a:r>
                <a:rPr lang="en-US" sz="3200" dirty="0"/>
                <a:t> </a:t>
              </a:r>
              <a:r>
                <a:rPr lang="en-US" sz="3200" dirty="0" err="1"/>
                <a:t>trên</a:t>
              </a:r>
              <a:r>
                <a:rPr lang="en-US" sz="3200" dirty="0"/>
                <a:t> </a:t>
              </a:r>
              <a:r>
                <a:rPr lang="en-US" sz="3200" dirty="0" err="1"/>
                <a:t>cơ</a:t>
              </a:r>
              <a:r>
                <a:rPr lang="en-US" sz="3200" dirty="0"/>
                <a:t> </a:t>
              </a:r>
              <a:r>
                <a:rPr lang="en-US" sz="3200" dirty="0" err="1"/>
                <a:t>thể</a:t>
              </a:r>
              <a:r>
                <a:rPr lang="en-US" sz="3200" dirty="0"/>
                <a:t> </a:t>
              </a:r>
              <a:r>
                <a:rPr lang="en-US" sz="3200" dirty="0" err="1"/>
                <a:t>em</a:t>
              </a:r>
              <a:endParaRPr lang="en-US" sz="3200" dirty="0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789948" y="782419"/>
            <a:ext cx="3705852" cy="646331"/>
            <a:chOff x="1143000" y="172819"/>
            <a:chExt cx="3705852" cy="646331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3000" y="209550"/>
              <a:ext cx="3705852" cy="5701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1295400" y="172819"/>
              <a:ext cx="2362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err="1" smtClean="0">
                  <a:solidFill>
                    <a:srgbClr val="FF0000"/>
                  </a:solidFill>
                </a:rPr>
                <a:t>Trò</a:t>
              </a:r>
              <a:r>
                <a:rPr lang="en-US" sz="3600" dirty="0" smtClean="0">
                  <a:solidFill>
                    <a:srgbClr val="FF0000"/>
                  </a:solidFill>
                </a:rPr>
                <a:t> </a:t>
              </a:r>
              <a:r>
                <a:rPr lang="en-US" sz="3600" dirty="0" err="1" smtClean="0">
                  <a:solidFill>
                    <a:srgbClr val="FF0000"/>
                  </a:solidFill>
                </a:rPr>
                <a:t>chơi</a:t>
              </a:r>
              <a:endParaRPr lang="en-US" sz="3600" dirty="0">
                <a:solidFill>
                  <a:srgbClr val="FF0000"/>
                </a:solidFill>
              </a:endParaRPr>
            </a:p>
          </p:txBody>
        </p:sp>
      </p:grpSp>
      <p:pic>
        <p:nvPicPr>
          <p:cNvPr id="4103" name="Picture 7" descr="Học tiếng nào dễ nhất - Trung tâm tiếng hàn - SOFL 한 국 어 학 당 | Luyện thi  Tiếng Hàn Topik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677276"/>
            <a:ext cx="3276600" cy="3069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5-Point Star 2"/>
          <p:cNvSpPr/>
          <p:nvPr/>
        </p:nvSpPr>
        <p:spPr>
          <a:xfrm>
            <a:off x="4038600" y="1775033"/>
            <a:ext cx="228600" cy="228600"/>
          </a:xfrm>
          <a:prstGeom prst="star5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4-Point Star 4"/>
          <p:cNvSpPr/>
          <p:nvPr/>
        </p:nvSpPr>
        <p:spPr>
          <a:xfrm>
            <a:off x="8627113" y="4286250"/>
            <a:ext cx="309088" cy="342900"/>
          </a:xfrm>
          <a:prstGeom prst="star4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4-Point Star 13"/>
          <p:cNvSpPr/>
          <p:nvPr/>
        </p:nvSpPr>
        <p:spPr>
          <a:xfrm>
            <a:off x="8107614" y="393731"/>
            <a:ext cx="309088" cy="342900"/>
          </a:xfrm>
          <a:prstGeom prst="star4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4-Point Star 14"/>
          <p:cNvSpPr/>
          <p:nvPr/>
        </p:nvSpPr>
        <p:spPr>
          <a:xfrm>
            <a:off x="4341256" y="123826"/>
            <a:ext cx="309088" cy="342900"/>
          </a:xfrm>
          <a:prstGeom prst="star4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4-Point Star 15"/>
          <p:cNvSpPr/>
          <p:nvPr/>
        </p:nvSpPr>
        <p:spPr>
          <a:xfrm>
            <a:off x="555258" y="389814"/>
            <a:ext cx="309088" cy="342900"/>
          </a:xfrm>
          <a:prstGeom prst="star4">
            <a:avLst/>
          </a:prstGeom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4-Point Star 16"/>
          <p:cNvSpPr/>
          <p:nvPr/>
        </p:nvSpPr>
        <p:spPr>
          <a:xfrm>
            <a:off x="6047581" y="4464109"/>
            <a:ext cx="309088" cy="342900"/>
          </a:xfrm>
          <a:prstGeom prst="star4">
            <a:avLst/>
          </a:prstGeom>
          <a:solidFill>
            <a:schemeClr val="accent4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4-Point Star 17"/>
          <p:cNvSpPr/>
          <p:nvPr/>
        </p:nvSpPr>
        <p:spPr>
          <a:xfrm>
            <a:off x="400714" y="1832183"/>
            <a:ext cx="309088" cy="342900"/>
          </a:xfrm>
          <a:prstGeom prst="star4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4-Point Star 19"/>
          <p:cNvSpPr/>
          <p:nvPr/>
        </p:nvSpPr>
        <p:spPr>
          <a:xfrm>
            <a:off x="555258" y="3526714"/>
            <a:ext cx="309088" cy="342900"/>
          </a:xfrm>
          <a:prstGeom prst="star4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5-Point Star 22"/>
          <p:cNvSpPr/>
          <p:nvPr/>
        </p:nvSpPr>
        <p:spPr>
          <a:xfrm>
            <a:off x="2286000" y="222281"/>
            <a:ext cx="228600" cy="228600"/>
          </a:xfrm>
          <a:prstGeom prst="star5">
            <a:avLst/>
          </a:prstGeom>
          <a:solidFill>
            <a:schemeClr val="accent6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5-Point Star 23"/>
          <p:cNvSpPr/>
          <p:nvPr/>
        </p:nvSpPr>
        <p:spPr>
          <a:xfrm>
            <a:off x="5157410" y="3869614"/>
            <a:ext cx="228600" cy="228600"/>
          </a:xfrm>
          <a:prstGeom prst="star5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5-Point Star 24"/>
          <p:cNvSpPr/>
          <p:nvPr/>
        </p:nvSpPr>
        <p:spPr>
          <a:xfrm>
            <a:off x="8821901" y="2507835"/>
            <a:ext cx="228600" cy="228600"/>
          </a:xfrm>
          <a:prstGeom prst="star5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5-Point Star 25"/>
          <p:cNvSpPr/>
          <p:nvPr/>
        </p:nvSpPr>
        <p:spPr>
          <a:xfrm>
            <a:off x="5168448" y="2393535"/>
            <a:ext cx="228600" cy="228600"/>
          </a:xfrm>
          <a:prstGeom prst="star5">
            <a:avLst/>
          </a:prstGeom>
          <a:solidFill>
            <a:schemeClr val="accent5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5-Point Star 26"/>
          <p:cNvSpPr/>
          <p:nvPr/>
        </p:nvSpPr>
        <p:spPr>
          <a:xfrm>
            <a:off x="2123448" y="4782196"/>
            <a:ext cx="228600" cy="228600"/>
          </a:xfrm>
          <a:prstGeom prst="star5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Moon 8"/>
          <p:cNvSpPr/>
          <p:nvPr/>
        </p:nvSpPr>
        <p:spPr>
          <a:xfrm>
            <a:off x="6938250" y="580587"/>
            <a:ext cx="533400" cy="629526"/>
          </a:xfrm>
          <a:prstGeom prst="mo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18504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6" dur="2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" name="Google Shape;3164;p34"/>
          <p:cNvSpPr/>
          <p:nvPr/>
        </p:nvSpPr>
        <p:spPr>
          <a:xfrm rot="126755">
            <a:off x="2130001" y="1012294"/>
            <a:ext cx="4703897" cy="33280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3165" name="Google Shape;3165;p34"/>
          <p:cNvSpPr/>
          <p:nvPr/>
        </p:nvSpPr>
        <p:spPr>
          <a:xfrm rot="-135875">
            <a:off x="1909815" y="721845"/>
            <a:ext cx="1088272" cy="940432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3166" name="Google Shape;3166;p34"/>
          <p:cNvSpPr/>
          <p:nvPr/>
        </p:nvSpPr>
        <p:spPr>
          <a:xfrm rot="4829593">
            <a:off x="6015304" y="875314"/>
            <a:ext cx="1088288" cy="94038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3168" name="Google Shape;3168;p34"/>
          <p:cNvSpPr txBox="1">
            <a:spLocks noGrp="1"/>
          </p:cNvSpPr>
          <p:nvPr>
            <p:ph type="title" idx="2"/>
          </p:nvPr>
        </p:nvSpPr>
        <p:spPr>
          <a:xfrm rot="356317">
            <a:off x="3917371" y="1787792"/>
            <a:ext cx="1032600" cy="65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sp>
        <p:nvSpPr>
          <p:cNvPr id="3184" name="Google Shape;3184;p34">
            <a:hlinkClick r:id="" action="ppaction://noaction"/>
          </p:cNvPr>
          <p:cNvSpPr/>
          <p:nvPr/>
        </p:nvSpPr>
        <p:spPr>
          <a:xfrm rot="-2700000">
            <a:off x="945786" y="642199"/>
            <a:ext cx="170978" cy="170978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5" name="Google Shape;3185;p34">
            <a:hlinkClick r:id="" action="ppaction://noaction"/>
          </p:cNvPr>
          <p:cNvSpPr/>
          <p:nvPr/>
        </p:nvSpPr>
        <p:spPr>
          <a:xfrm rot="8100000">
            <a:off x="8027236" y="642199"/>
            <a:ext cx="170978" cy="170978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/>
          <p:cNvSpPr txBox="1"/>
          <p:nvPr/>
        </p:nvSpPr>
        <p:spPr>
          <a:xfrm rot="153921">
            <a:off x="2541359" y="2525451"/>
            <a:ext cx="3846904" cy="646331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295" endPos="92000" dist="101600" dir="5400000" sy="-100000" algn="bl" rotWithShape="0"/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err="1"/>
              <a:t>Củng</a:t>
            </a:r>
            <a:r>
              <a:rPr lang="en-US" sz="3600" dirty="0"/>
              <a:t> </a:t>
            </a:r>
            <a:r>
              <a:rPr lang="en-US" sz="3600" dirty="0" err="1"/>
              <a:t>cố</a:t>
            </a:r>
            <a:r>
              <a:rPr lang="en-US" sz="3600" dirty="0"/>
              <a:t>, </a:t>
            </a:r>
            <a:r>
              <a:rPr lang="en-US" sz="3600" dirty="0" err="1"/>
              <a:t>dặn</a:t>
            </a:r>
            <a:r>
              <a:rPr lang="en-US" sz="3600" dirty="0"/>
              <a:t> </a:t>
            </a:r>
            <a:r>
              <a:rPr lang="en-US" sz="3600" dirty="0" err="1"/>
              <a:t>dò</a:t>
            </a:r>
            <a:endParaRPr lang="en-US" sz="3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8" grpId="0"/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" name="Google Shape;1730;p23"/>
          <p:cNvSpPr txBox="1">
            <a:spLocks noGrp="1"/>
          </p:cNvSpPr>
          <p:nvPr>
            <p:ph type="ctrTitle"/>
          </p:nvPr>
        </p:nvSpPr>
        <p:spPr>
          <a:xfrm>
            <a:off x="685800" y="742950"/>
            <a:ext cx="2743200" cy="91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US" sz="4000" dirty="0">
                <a:latin typeface="Algerian" pitchFamily="82" charset="0"/>
              </a:rPr>
              <a:t>BÀI </a:t>
            </a:r>
            <a:r>
              <a:rPr lang="en-US" sz="4000" dirty="0" smtClean="0">
                <a:latin typeface="Algerian" pitchFamily="82" charset="0"/>
              </a:rPr>
              <a:t>14</a:t>
            </a:r>
            <a:endParaRPr lang="en-US" sz="4000" dirty="0">
              <a:latin typeface="Algerian" pitchFamily="8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" y="1611690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CƠ QUAN VẬN ĐỘNG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37105" y="3021230"/>
            <a:ext cx="1447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-</a:t>
            </a:r>
            <a:r>
              <a:rPr lang="en-US" dirty="0" err="1" smtClean="0"/>
              <a:t>Tiết</a:t>
            </a:r>
            <a:r>
              <a:rPr lang="en-US" dirty="0" smtClean="0"/>
              <a:t> 1-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1862" y="2443008"/>
            <a:ext cx="1870938" cy="2262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594580"/>
            <a:ext cx="2057400" cy="2300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4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0" grpId="0"/>
      <p:bldP spid="4" grpId="0" build="p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6">
            <a:extLst>
              <a:ext uri="{FF2B5EF4-FFF2-40B4-BE49-F238E27FC236}">
                <a16:creationId xmlns="" xmlns:a16="http://schemas.microsoft.com/office/drawing/2014/main" id="{A48850E1-45DA-4E88-8A35-79896BA9F7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" y="895350"/>
            <a:ext cx="3525217" cy="36449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A1C08A4-D587-43BB-A9AC-610F39FAAC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1" t="16074" r="11519" b="15079"/>
          <a:stretch>
            <a:fillRect/>
          </a:stretch>
        </p:blipFill>
        <p:spPr bwMode="auto">
          <a:xfrm>
            <a:off x="4058617" y="1024694"/>
            <a:ext cx="4323383" cy="338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Google Shape;8965;p64"/>
          <p:cNvSpPr/>
          <p:nvPr/>
        </p:nvSpPr>
        <p:spPr>
          <a:xfrm>
            <a:off x="1143000" y="4629150"/>
            <a:ext cx="1701882" cy="78600"/>
          </a:xfrm>
          <a:prstGeom prst="rect">
            <a:avLst/>
          </a:prstGeom>
          <a:solidFill>
            <a:srgbClr val="7994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" name="Group 11"/>
          <p:cNvGrpSpPr/>
          <p:nvPr/>
        </p:nvGrpSpPr>
        <p:grpSpPr>
          <a:xfrm>
            <a:off x="2844882" y="4628838"/>
            <a:ext cx="5105646" cy="78912"/>
            <a:chOff x="2844882" y="4628838"/>
            <a:chExt cx="5105646" cy="78912"/>
          </a:xfrm>
        </p:grpSpPr>
        <p:sp>
          <p:nvSpPr>
            <p:cNvPr id="9" name="Google Shape;8965;p64"/>
            <p:cNvSpPr/>
            <p:nvPr/>
          </p:nvSpPr>
          <p:spPr>
            <a:xfrm>
              <a:off x="2844882" y="4629150"/>
              <a:ext cx="1701882" cy="78600"/>
            </a:xfrm>
            <a:prstGeom prst="rect">
              <a:avLst/>
            </a:prstGeom>
            <a:solidFill>
              <a:srgbClr val="799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8965;p64"/>
            <p:cNvSpPr/>
            <p:nvPr/>
          </p:nvSpPr>
          <p:spPr>
            <a:xfrm>
              <a:off x="4546764" y="4629150"/>
              <a:ext cx="1701882" cy="78600"/>
            </a:xfrm>
            <a:prstGeom prst="rect">
              <a:avLst/>
            </a:prstGeom>
            <a:solidFill>
              <a:srgbClr val="799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8965;p64"/>
            <p:cNvSpPr/>
            <p:nvPr/>
          </p:nvSpPr>
          <p:spPr>
            <a:xfrm>
              <a:off x="6248646" y="4628838"/>
              <a:ext cx="1701882" cy="78600"/>
            </a:xfrm>
            <a:prstGeom prst="rect">
              <a:avLst/>
            </a:prstGeom>
            <a:solidFill>
              <a:srgbClr val="799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55662"/>
            <a:ext cx="5102225" cy="7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Google Shape;8965;p64"/>
          <p:cNvSpPr/>
          <p:nvPr/>
        </p:nvSpPr>
        <p:spPr>
          <a:xfrm>
            <a:off x="6245225" y="856437"/>
            <a:ext cx="1701882" cy="78600"/>
          </a:xfrm>
          <a:prstGeom prst="rect">
            <a:avLst/>
          </a:prstGeom>
          <a:solidFill>
            <a:srgbClr val="7994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04428">
            <a:off x="3546649" y="1042328"/>
            <a:ext cx="719137" cy="73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04428">
            <a:off x="3533830" y="1997734"/>
            <a:ext cx="719137" cy="73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04428">
            <a:off x="3546649" y="2912134"/>
            <a:ext cx="719137" cy="73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04428">
            <a:off x="3533831" y="3828933"/>
            <a:ext cx="719137" cy="73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-29565" y="4866501"/>
            <a:ext cx="40681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Tx/>
              <a:buFontTx/>
              <a:buNone/>
            </a:pPr>
            <a:r>
              <a:rPr lang="en-US" sz="1800" b="1" i="1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sz="1800" b="1" i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1800" b="1" i="1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sz="1800" b="1" i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1800" b="1" i="1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sz="1800" b="1" i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1800" b="1" i="1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sz="1800" b="1" i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1800" b="1" i="1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sz="1800" b="1" i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: </a:t>
            </a:r>
            <a:r>
              <a:rPr lang="en-US" sz="1800" b="1" i="1" kern="12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Trương</a:t>
            </a:r>
            <a:r>
              <a:rPr lang="en-US" sz="1800" b="1" i="1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1800" b="1" i="1" kern="12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Thị</a:t>
            </a:r>
            <a:r>
              <a:rPr lang="en-US" sz="1800" b="1" i="1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1800" b="1" i="1" kern="12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Xuân</a:t>
            </a:r>
            <a:endParaRPr lang="en-US" sz="1800" b="1" i="1" kern="120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445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5" name="Google Shape;1765;p26"/>
          <p:cNvSpPr/>
          <p:nvPr/>
        </p:nvSpPr>
        <p:spPr>
          <a:xfrm rot="126755">
            <a:off x="2112196" y="1012293"/>
            <a:ext cx="4703897" cy="33280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1766" name="Google Shape;1766;p26"/>
          <p:cNvSpPr/>
          <p:nvPr/>
        </p:nvSpPr>
        <p:spPr>
          <a:xfrm rot="-135875">
            <a:off x="1909815" y="721845"/>
            <a:ext cx="1088272" cy="940432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1767" name="Google Shape;1767;p26"/>
          <p:cNvSpPr/>
          <p:nvPr/>
        </p:nvSpPr>
        <p:spPr>
          <a:xfrm rot="4829593">
            <a:off x="6015304" y="875314"/>
            <a:ext cx="1088288" cy="94038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1768" name="Google Shape;1768;p26"/>
          <p:cNvSpPr txBox="1">
            <a:spLocks noGrp="1"/>
          </p:cNvSpPr>
          <p:nvPr>
            <p:ph type="title"/>
          </p:nvPr>
        </p:nvSpPr>
        <p:spPr>
          <a:xfrm rot="201589">
            <a:off x="2482473" y="2541992"/>
            <a:ext cx="4103775" cy="92357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Khởi động</a:t>
            </a:r>
            <a:endParaRPr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69" name="Google Shape;1769;p26"/>
          <p:cNvSpPr txBox="1">
            <a:spLocks noGrp="1"/>
          </p:cNvSpPr>
          <p:nvPr>
            <p:ph type="title" idx="2"/>
          </p:nvPr>
        </p:nvSpPr>
        <p:spPr>
          <a:xfrm>
            <a:off x="4038600" y="1683411"/>
            <a:ext cx="1032600" cy="65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1784" name="Google Shape;1784;p26">
            <a:hlinkClick r:id="rId3" action="ppaction://hlinksldjump"/>
          </p:cNvPr>
          <p:cNvSpPr/>
          <p:nvPr/>
        </p:nvSpPr>
        <p:spPr>
          <a:xfrm rot="-2700000">
            <a:off x="945786" y="642199"/>
            <a:ext cx="170978" cy="170978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5" name="Google Shape;1785;p26">
            <a:hlinkClick r:id="rId4" action="ppaction://hlinksldjump"/>
          </p:cNvPr>
          <p:cNvSpPr/>
          <p:nvPr/>
        </p:nvSpPr>
        <p:spPr>
          <a:xfrm rot="8100000">
            <a:off x="8027236" y="642199"/>
            <a:ext cx="170978" cy="170978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1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8" grpId="0" animBg="1"/>
      <p:bldP spid="176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1945;p27"/>
          <p:cNvGrpSpPr/>
          <p:nvPr/>
        </p:nvGrpSpPr>
        <p:grpSpPr>
          <a:xfrm>
            <a:off x="6730118" y="3401113"/>
            <a:ext cx="1172096" cy="1372629"/>
            <a:chOff x="7647925" y="2785025"/>
            <a:chExt cx="447450" cy="627525"/>
          </a:xfrm>
        </p:grpSpPr>
        <p:sp>
          <p:nvSpPr>
            <p:cNvPr id="3" name="Google Shape;1946;p27"/>
            <p:cNvSpPr/>
            <p:nvPr/>
          </p:nvSpPr>
          <p:spPr>
            <a:xfrm>
              <a:off x="7680750" y="3136175"/>
              <a:ext cx="113100" cy="101175"/>
            </a:xfrm>
            <a:custGeom>
              <a:avLst/>
              <a:gdLst/>
              <a:ahLst/>
              <a:cxnLst/>
              <a:rect l="l" t="t" r="r" b="b"/>
              <a:pathLst>
                <a:path w="4524" h="4047" extrusionOk="0">
                  <a:moveTo>
                    <a:pt x="469" y="1"/>
                  </a:moveTo>
                  <a:cubicBezTo>
                    <a:pt x="425" y="1"/>
                    <a:pt x="381" y="2"/>
                    <a:pt x="337" y="4"/>
                  </a:cubicBezTo>
                  <a:cubicBezTo>
                    <a:pt x="284" y="4"/>
                    <a:pt x="249" y="4"/>
                    <a:pt x="196" y="22"/>
                  </a:cubicBezTo>
                  <a:cubicBezTo>
                    <a:pt x="125" y="57"/>
                    <a:pt x="89" y="146"/>
                    <a:pt x="71" y="234"/>
                  </a:cubicBezTo>
                  <a:cubicBezTo>
                    <a:pt x="18" y="483"/>
                    <a:pt x="160" y="731"/>
                    <a:pt x="337" y="926"/>
                  </a:cubicBezTo>
                  <a:cubicBezTo>
                    <a:pt x="515" y="1121"/>
                    <a:pt x="745" y="1263"/>
                    <a:pt x="887" y="1476"/>
                  </a:cubicBezTo>
                  <a:cubicBezTo>
                    <a:pt x="834" y="1494"/>
                    <a:pt x="779" y="1500"/>
                    <a:pt x="722" y="1500"/>
                  </a:cubicBezTo>
                  <a:cubicBezTo>
                    <a:pt x="609" y="1500"/>
                    <a:pt x="491" y="1476"/>
                    <a:pt x="373" y="1476"/>
                  </a:cubicBezTo>
                  <a:cubicBezTo>
                    <a:pt x="213" y="1476"/>
                    <a:pt x="0" y="1600"/>
                    <a:pt x="36" y="1760"/>
                  </a:cubicBezTo>
                  <a:cubicBezTo>
                    <a:pt x="54" y="1831"/>
                    <a:pt x="107" y="1884"/>
                    <a:pt x="178" y="1937"/>
                  </a:cubicBezTo>
                  <a:cubicBezTo>
                    <a:pt x="444" y="2150"/>
                    <a:pt x="799" y="2256"/>
                    <a:pt x="1153" y="2256"/>
                  </a:cubicBezTo>
                  <a:cubicBezTo>
                    <a:pt x="994" y="2274"/>
                    <a:pt x="834" y="2292"/>
                    <a:pt x="710" y="2398"/>
                  </a:cubicBezTo>
                  <a:cubicBezTo>
                    <a:pt x="586" y="2505"/>
                    <a:pt x="550" y="2700"/>
                    <a:pt x="657" y="2806"/>
                  </a:cubicBezTo>
                  <a:cubicBezTo>
                    <a:pt x="728" y="2877"/>
                    <a:pt x="834" y="2877"/>
                    <a:pt x="923" y="2895"/>
                  </a:cubicBezTo>
                  <a:cubicBezTo>
                    <a:pt x="1207" y="2895"/>
                    <a:pt x="1490" y="2860"/>
                    <a:pt x="1756" y="2806"/>
                  </a:cubicBezTo>
                  <a:lnTo>
                    <a:pt x="1756" y="2806"/>
                  </a:lnTo>
                  <a:cubicBezTo>
                    <a:pt x="1703" y="2984"/>
                    <a:pt x="1473" y="3108"/>
                    <a:pt x="1490" y="3303"/>
                  </a:cubicBezTo>
                  <a:cubicBezTo>
                    <a:pt x="1505" y="3470"/>
                    <a:pt x="1715" y="3520"/>
                    <a:pt x="1908" y="3520"/>
                  </a:cubicBezTo>
                  <a:cubicBezTo>
                    <a:pt x="1941" y="3520"/>
                    <a:pt x="1974" y="3518"/>
                    <a:pt x="2005" y="3516"/>
                  </a:cubicBezTo>
                  <a:cubicBezTo>
                    <a:pt x="2182" y="3498"/>
                    <a:pt x="2359" y="3463"/>
                    <a:pt x="2537" y="3445"/>
                  </a:cubicBezTo>
                  <a:lnTo>
                    <a:pt x="2537" y="3445"/>
                  </a:lnTo>
                  <a:cubicBezTo>
                    <a:pt x="2466" y="3622"/>
                    <a:pt x="2572" y="3835"/>
                    <a:pt x="2714" y="3942"/>
                  </a:cubicBezTo>
                  <a:cubicBezTo>
                    <a:pt x="2826" y="4016"/>
                    <a:pt x="2963" y="4047"/>
                    <a:pt x="3102" y="4047"/>
                  </a:cubicBezTo>
                  <a:cubicBezTo>
                    <a:pt x="3162" y="4047"/>
                    <a:pt x="3223" y="4041"/>
                    <a:pt x="3282" y="4030"/>
                  </a:cubicBezTo>
                  <a:cubicBezTo>
                    <a:pt x="3885" y="3906"/>
                    <a:pt x="4523" y="3108"/>
                    <a:pt x="4204" y="2487"/>
                  </a:cubicBezTo>
                  <a:cubicBezTo>
                    <a:pt x="3867" y="1831"/>
                    <a:pt x="3140" y="1121"/>
                    <a:pt x="2537" y="696"/>
                  </a:cubicBezTo>
                  <a:cubicBezTo>
                    <a:pt x="1934" y="277"/>
                    <a:pt x="1205" y="1"/>
                    <a:pt x="469" y="1"/>
                  </a:cubicBezTo>
                  <a:close/>
                </a:path>
              </a:pathLst>
            </a:custGeom>
            <a:solidFill>
              <a:srgbClr val="F4B5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1947;p27"/>
            <p:cNvSpPr/>
            <p:nvPr/>
          </p:nvSpPr>
          <p:spPr>
            <a:xfrm>
              <a:off x="7941925" y="3145375"/>
              <a:ext cx="127300" cy="82775"/>
            </a:xfrm>
            <a:custGeom>
              <a:avLst/>
              <a:gdLst/>
              <a:ahLst/>
              <a:cxnLst/>
              <a:rect l="l" t="t" r="r" b="b"/>
              <a:pathLst>
                <a:path w="5092" h="3311" extrusionOk="0">
                  <a:moveTo>
                    <a:pt x="3836" y="0"/>
                  </a:moveTo>
                  <a:cubicBezTo>
                    <a:pt x="3408" y="0"/>
                    <a:pt x="2977" y="77"/>
                    <a:pt x="2573" y="221"/>
                  </a:cubicBezTo>
                  <a:cubicBezTo>
                    <a:pt x="1881" y="452"/>
                    <a:pt x="994" y="931"/>
                    <a:pt x="480" y="1463"/>
                  </a:cubicBezTo>
                  <a:cubicBezTo>
                    <a:pt x="1" y="1977"/>
                    <a:pt x="391" y="2917"/>
                    <a:pt x="941" y="3201"/>
                  </a:cubicBezTo>
                  <a:cubicBezTo>
                    <a:pt x="1069" y="3265"/>
                    <a:pt x="1207" y="3311"/>
                    <a:pt x="1341" y="3311"/>
                  </a:cubicBezTo>
                  <a:cubicBezTo>
                    <a:pt x="1392" y="3311"/>
                    <a:pt x="1442" y="3304"/>
                    <a:pt x="1491" y="3290"/>
                  </a:cubicBezTo>
                  <a:cubicBezTo>
                    <a:pt x="1686" y="3219"/>
                    <a:pt x="1828" y="3041"/>
                    <a:pt x="1810" y="2864"/>
                  </a:cubicBezTo>
                  <a:lnTo>
                    <a:pt x="1810" y="2864"/>
                  </a:lnTo>
                  <a:cubicBezTo>
                    <a:pt x="1970" y="2935"/>
                    <a:pt x="2147" y="3006"/>
                    <a:pt x="2307" y="3077"/>
                  </a:cubicBezTo>
                  <a:cubicBezTo>
                    <a:pt x="2401" y="3111"/>
                    <a:pt x="2516" y="3141"/>
                    <a:pt x="2617" y="3141"/>
                  </a:cubicBezTo>
                  <a:cubicBezTo>
                    <a:pt x="2726" y="3141"/>
                    <a:pt x="2820" y="3107"/>
                    <a:pt x="2856" y="3006"/>
                  </a:cubicBezTo>
                  <a:cubicBezTo>
                    <a:pt x="2927" y="2829"/>
                    <a:pt x="2732" y="2651"/>
                    <a:pt x="2732" y="2456"/>
                  </a:cubicBezTo>
                  <a:lnTo>
                    <a:pt x="2732" y="2456"/>
                  </a:lnTo>
                  <a:cubicBezTo>
                    <a:pt x="2981" y="2598"/>
                    <a:pt x="3247" y="2704"/>
                    <a:pt x="3513" y="2775"/>
                  </a:cubicBezTo>
                  <a:cubicBezTo>
                    <a:pt x="3564" y="2786"/>
                    <a:pt x="3621" y="2796"/>
                    <a:pt x="3677" y="2796"/>
                  </a:cubicBezTo>
                  <a:cubicBezTo>
                    <a:pt x="3718" y="2796"/>
                    <a:pt x="3759" y="2790"/>
                    <a:pt x="3797" y="2775"/>
                  </a:cubicBezTo>
                  <a:cubicBezTo>
                    <a:pt x="3938" y="2704"/>
                    <a:pt x="3956" y="2492"/>
                    <a:pt x="3868" y="2367"/>
                  </a:cubicBezTo>
                  <a:cubicBezTo>
                    <a:pt x="3779" y="2225"/>
                    <a:pt x="3619" y="2155"/>
                    <a:pt x="3477" y="2101"/>
                  </a:cubicBezTo>
                  <a:lnTo>
                    <a:pt x="3477" y="2101"/>
                  </a:lnTo>
                  <a:cubicBezTo>
                    <a:pt x="3626" y="2148"/>
                    <a:pt x="3783" y="2171"/>
                    <a:pt x="3938" y="2171"/>
                  </a:cubicBezTo>
                  <a:cubicBezTo>
                    <a:pt x="4134" y="2171"/>
                    <a:pt x="4328" y="2135"/>
                    <a:pt x="4506" y="2066"/>
                  </a:cubicBezTo>
                  <a:cubicBezTo>
                    <a:pt x="4577" y="2030"/>
                    <a:pt x="4648" y="1995"/>
                    <a:pt x="4683" y="1942"/>
                  </a:cubicBezTo>
                  <a:cubicBezTo>
                    <a:pt x="4772" y="1800"/>
                    <a:pt x="4612" y="1622"/>
                    <a:pt x="4435" y="1569"/>
                  </a:cubicBezTo>
                  <a:cubicBezTo>
                    <a:pt x="4275" y="1516"/>
                    <a:pt x="4098" y="1534"/>
                    <a:pt x="3956" y="1427"/>
                  </a:cubicBezTo>
                  <a:cubicBezTo>
                    <a:pt x="4151" y="1268"/>
                    <a:pt x="4400" y="1179"/>
                    <a:pt x="4630" y="1055"/>
                  </a:cubicBezTo>
                  <a:cubicBezTo>
                    <a:pt x="4843" y="913"/>
                    <a:pt x="5056" y="718"/>
                    <a:pt x="5091" y="452"/>
                  </a:cubicBezTo>
                  <a:cubicBezTo>
                    <a:pt x="5091" y="381"/>
                    <a:pt x="5074" y="292"/>
                    <a:pt x="5020" y="239"/>
                  </a:cubicBezTo>
                  <a:cubicBezTo>
                    <a:pt x="4985" y="203"/>
                    <a:pt x="4932" y="186"/>
                    <a:pt x="4896" y="168"/>
                  </a:cubicBezTo>
                  <a:cubicBezTo>
                    <a:pt x="4556" y="54"/>
                    <a:pt x="4197" y="0"/>
                    <a:pt x="3836" y="0"/>
                  </a:cubicBezTo>
                  <a:close/>
                </a:path>
              </a:pathLst>
            </a:custGeom>
            <a:solidFill>
              <a:srgbClr val="F4B5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1948;p27"/>
            <p:cNvSpPr/>
            <p:nvPr/>
          </p:nvSpPr>
          <p:spPr>
            <a:xfrm>
              <a:off x="7776975" y="3338025"/>
              <a:ext cx="50125" cy="48350"/>
            </a:xfrm>
            <a:custGeom>
              <a:avLst/>
              <a:gdLst/>
              <a:ahLst/>
              <a:cxnLst/>
              <a:rect l="l" t="t" r="r" b="b"/>
              <a:pathLst>
                <a:path w="2005" h="1934" fill="none" extrusionOk="0">
                  <a:moveTo>
                    <a:pt x="2005" y="0"/>
                  </a:moveTo>
                  <a:cubicBezTo>
                    <a:pt x="1969" y="657"/>
                    <a:pt x="1952" y="1295"/>
                    <a:pt x="1934" y="1934"/>
                  </a:cubicBezTo>
                  <a:cubicBezTo>
                    <a:pt x="1278" y="1934"/>
                    <a:pt x="639" y="1934"/>
                    <a:pt x="0" y="1934"/>
                  </a:cubicBezTo>
                </a:path>
              </a:pathLst>
            </a:custGeom>
            <a:noFill/>
            <a:ln w="4425" cap="rnd" cmpd="sng">
              <a:solidFill>
                <a:srgbClr val="F27B2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949;p27"/>
            <p:cNvSpPr/>
            <p:nvPr/>
          </p:nvSpPr>
          <p:spPr>
            <a:xfrm>
              <a:off x="7772100" y="3386800"/>
              <a:ext cx="55000" cy="25750"/>
            </a:xfrm>
            <a:custGeom>
              <a:avLst/>
              <a:gdLst/>
              <a:ahLst/>
              <a:cxnLst/>
              <a:rect l="l" t="t" r="r" b="b"/>
              <a:pathLst>
                <a:path w="2200" h="1030" fill="none" extrusionOk="0">
                  <a:moveTo>
                    <a:pt x="0" y="479"/>
                  </a:moveTo>
                  <a:cubicBezTo>
                    <a:pt x="586" y="355"/>
                    <a:pt x="1153" y="213"/>
                    <a:pt x="1721" y="89"/>
                  </a:cubicBezTo>
                  <a:cubicBezTo>
                    <a:pt x="1880" y="54"/>
                    <a:pt x="2040" y="0"/>
                    <a:pt x="2200" y="18"/>
                  </a:cubicBezTo>
                  <a:cubicBezTo>
                    <a:pt x="1880" y="408"/>
                    <a:pt x="1490" y="745"/>
                    <a:pt x="1047" y="1029"/>
                  </a:cubicBezTo>
                </a:path>
              </a:pathLst>
            </a:custGeom>
            <a:noFill/>
            <a:ln w="4425" cap="rnd" cmpd="sng">
              <a:solidFill>
                <a:srgbClr val="F27B2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950;p27"/>
            <p:cNvSpPr/>
            <p:nvPr/>
          </p:nvSpPr>
          <p:spPr>
            <a:xfrm>
              <a:off x="7886500" y="3338025"/>
              <a:ext cx="50125" cy="48350"/>
            </a:xfrm>
            <a:custGeom>
              <a:avLst/>
              <a:gdLst/>
              <a:ahLst/>
              <a:cxnLst/>
              <a:rect l="l" t="t" r="r" b="b"/>
              <a:pathLst>
                <a:path w="2005" h="1934" fill="none" extrusionOk="0">
                  <a:moveTo>
                    <a:pt x="1" y="0"/>
                  </a:moveTo>
                  <a:cubicBezTo>
                    <a:pt x="18" y="657"/>
                    <a:pt x="54" y="1295"/>
                    <a:pt x="72" y="1934"/>
                  </a:cubicBezTo>
                  <a:cubicBezTo>
                    <a:pt x="710" y="1934"/>
                    <a:pt x="1366" y="1934"/>
                    <a:pt x="2005" y="1934"/>
                  </a:cubicBezTo>
                </a:path>
              </a:pathLst>
            </a:custGeom>
            <a:noFill/>
            <a:ln w="4425" cap="rnd" cmpd="sng">
              <a:solidFill>
                <a:srgbClr val="F27B2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951;p27"/>
            <p:cNvSpPr/>
            <p:nvPr/>
          </p:nvSpPr>
          <p:spPr>
            <a:xfrm>
              <a:off x="7886500" y="3386800"/>
              <a:ext cx="54575" cy="25750"/>
            </a:xfrm>
            <a:custGeom>
              <a:avLst/>
              <a:gdLst/>
              <a:ahLst/>
              <a:cxnLst/>
              <a:rect l="l" t="t" r="r" b="b"/>
              <a:pathLst>
                <a:path w="2183" h="1030" fill="none" extrusionOk="0">
                  <a:moveTo>
                    <a:pt x="2182" y="479"/>
                  </a:moveTo>
                  <a:cubicBezTo>
                    <a:pt x="1615" y="355"/>
                    <a:pt x="1047" y="213"/>
                    <a:pt x="462" y="89"/>
                  </a:cubicBezTo>
                  <a:cubicBezTo>
                    <a:pt x="320" y="54"/>
                    <a:pt x="160" y="0"/>
                    <a:pt x="1" y="18"/>
                  </a:cubicBezTo>
                  <a:cubicBezTo>
                    <a:pt x="302" y="408"/>
                    <a:pt x="692" y="745"/>
                    <a:pt x="1136" y="1029"/>
                  </a:cubicBezTo>
                </a:path>
              </a:pathLst>
            </a:custGeom>
            <a:noFill/>
            <a:ln w="4425" cap="rnd" cmpd="sng">
              <a:solidFill>
                <a:srgbClr val="F27B2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952;p27"/>
            <p:cNvSpPr/>
            <p:nvPr/>
          </p:nvSpPr>
          <p:spPr>
            <a:xfrm>
              <a:off x="7647925" y="2798700"/>
              <a:ext cx="447450" cy="346500"/>
            </a:xfrm>
            <a:custGeom>
              <a:avLst/>
              <a:gdLst/>
              <a:ahLst/>
              <a:cxnLst/>
              <a:rect l="l" t="t" r="r" b="b"/>
              <a:pathLst>
                <a:path w="17898" h="13860" extrusionOk="0">
                  <a:moveTo>
                    <a:pt x="10655" y="1"/>
                  </a:moveTo>
                  <a:cubicBezTo>
                    <a:pt x="9304" y="1"/>
                    <a:pt x="7825" y="155"/>
                    <a:pt x="6759" y="430"/>
                  </a:cubicBezTo>
                  <a:cubicBezTo>
                    <a:pt x="5606" y="732"/>
                    <a:pt x="4506" y="1193"/>
                    <a:pt x="3477" y="1778"/>
                  </a:cubicBezTo>
                  <a:cubicBezTo>
                    <a:pt x="1899" y="2683"/>
                    <a:pt x="444" y="4049"/>
                    <a:pt x="107" y="5823"/>
                  </a:cubicBezTo>
                  <a:cubicBezTo>
                    <a:pt x="1" y="6408"/>
                    <a:pt x="36" y="7011"/>
                    <a:pt x="72" y="7596"/>
                  </a:cubicBezTo>
                  <a:cubicBezTo>
                    <a:pt x="306" y="12376"/>
                    <a:pt x="3425" y="13859"/>
                    <a:pt x="8056" y="13859"/>
                  </a:cubicBezTo>
                  <a:cubicBezTo>
                    <a:pt x="9028" y="13859"/>
                    <a:pt x="10066" y="13794"/>
                    <a:pt x="11158" y="13680"/>
                  </a:cubicBezTo>
                  <a:cubicBezTo>
                    <a:pt x="12364" y="13556"/>
                    <a:pt x="13623" y="13521"/>
                    <a:pt x="14723" y="13024"/>
                  </a:cubicBezTo>
                  <a:cubicBezTo>
                    <a:pt x="15787" y="12545"/>
                    <a:pt x="16674" y="11694"/>
                    <a:pt x="17171" y="10665"/>
                  </a:cubicBezTo>
                  <a:cubicBezTo>
                    <a:pt x="17898" y="9157"/>
                    <a:pt x="17827" y="7330"/>
                    <a:pt x="17525" y="5823"/>
                  </a:cubicBezTo>
                  <a:cubicBezTo>
                    <a:pt x="17366" y="5060"/>
                    <a:pt x="16869" y="3925"/>
                    <a:pt x="16443" y="3286"/>
                  </a:cubicBezTo>
                  <a:cubicBezTo>
                    <a:pt x="15450" y="1849"/>
                    <a:pt x="14262" y="395"/>
                    <a:pt x="12453" y="111"/>
                  </a:cubicBezTo>
                  <a:cubicBezTo>
                    <a:pt x="11923" y="36"/>
                    <a:pt x="11304" y="1"/>
                    <a:pt x="10655" y="1"/>
                  </a:cubicBezTo>
                  <a:close/>
                </a:path>
              </a:pathLst>
            </a:custGeom>
            <a:solidFill>
              <a:srgbClr val="F9C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953;p27"/>
            <p:cNvSpPr/>
            <p:nvPr/>
          </p:nvSpPr>
          <p:spPr>
            <a:xfrm>
              <a:off x="7797375" y="2961075"/>
              <a:ext cx="25300" cy="24475"/>
            </a:xfrm>
            <a:custGeom>
              <a:avLst/>
              <a:gdLst/>
              <a:ahLst/>
              <a:cxnLst/>
              <a:rect l="l" t="t" r="r" b="b"/>
              <a:pathLst>
                <a:path w="1012" h="979" extrusionOk="0">
                  <a:moveTo>
                    <a:pt x="495" y="0"/>
                  </a:moveTo>
                  <a:cubicBezTo>
                    <a:pt x="484" y="0"/>
                    <a:pt x="473" y="1"/>
                    <a:pt x="462" y="2"/>
                  </a:cubicBezTo>
                  <a:cubicBezTo>
                    <a:pt x="195" y="37"/>
                    <a:pt x="0" y="268"/>
                    <a:pt x="18" y="534"/>
                  </a:cubicBezTo>
                  <a:cubicBezTo>
                    <a:pt x="52" y="789"/>
                    <a:pt x="265" y="978"/>
                    <a:pt x="517" y="978"/>
                  </a:cubicBezTo>
                  <a:cubicBezTo>
                    <a:pt x="528" y="978"/>
                    <a:pt x="539" y="978"/>
                    <a:pt x="550" y="977"/>
                  </a:cubicBezTo>
                  <a:cubicBezTo>
                    <a:pt x="816" y="942"/>
                    <a:pt x="1011" y="711"/>
                    <a:pt x="994" y="445"/>
                  </a:cubicBezTo>
                  <a:cubicBezTo>
                    <a:pt x="960" y="190"/>
                    <a:pt x="747" y="0"/>
                    <a:pt x="495" y="0"/>
                  </a:cubicBezTo>
                  <a:close/>
                </a:path>
              </a:pathLst>
            </a:custGeom>
            <a:solidFill>
              <a:srgbClr val="564B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954;p27"/>
            <p:cNvSpPr/>
            <p:nvPr/>
          </p:nvSpPr>
          <p:spPr>
            <a:xfrm>
              <a:off x="7949475" y="2958325"/>
              <a:ext cx="25750" cy="24200"/>
            </a:xfrm>
            <a:custGeom>
              <a:avLst/>
              <a:gdLst/>
              <a:ahLst/>
              <a:cxnLst/>
              <a:rect l="l" t="t" r="r" b="b"/>
              <a:pathLst>
                <a:path w="1030" h="968" extrusionOk="0">
                  <a:moveTo>
                    <a:pt x="524" y="1"/>
                  </a:moveTo>
                  <a:cubicBezTo>
                    <a:pt x="503" y="1"/>
                    <a:pt x="482" y="2"/>
                    <a:pt x="461" y="5"/>
                  </a:cubicBezTo>
                  <a:cubicBezTo>
                    <a:pt x="195" y="23"/>
                    <a:pt x="0" y="253"/>
                    <a:pt x="36" y="537"/>
                  </a:cubicBezTo>
                  <a:cubicBezTo>
                    <a:pt x="52" y="782"/>
                    <a:pt x="264" y="967"/>
                    <a:pt x="505" y="967"/>
                  </a:cubicBezTo>
                  <a:cubicBezTo>
                    <a:pt x="526" y="967"/>
                    <a:pt x="547" y="966"/>
                    <a:pt x="568" y="963"/>
                  </a:cubicBezTo>
                  <a:cubicBezTo>
                    <a:pt x="834" y="945"/>
                    <a:pt x="1029" y="697"/>
                    <a:pt x="994" y="431"/>
                  </a:cubicBezTo>
                  <a:cubicBezTo>
                    <a:pt x="977" y="186"/>
                    <a:pt x="765" y="1"/>
                    <a:pt x="524" y="1"/>
                  </a:cubicBezTo>
                  <a:close/>
                </a:path>
              </a:pathLst>
            </a:custGeom>
            <a:solidFill>
              <a:srgbClr val="564B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955;p27"/>
            <p:cNvSpPr/>
            <p:nvPr/>
          </p:nvSpPr>
          <p:spPr>
            <a:xfrm>
              <a:off x="7868775" y="2998075"/>
              <a:ext cx="31500" cy="30000"/>
            </a:xfrm>
            <a:custGeom>
              <a:avLst/>
              <a:gdLst/>
              <a:ahLst/>
              <a:cxnLst/>
              <a:rect l="l" t="t" r="r" b="b"/>
              <a:pathLst>
                <a:path w="1260" h="1200" extrusionOk="0">
                  <a:moveTo>
                    <a:pt x="793" y="1"/>
                  </a:moveTo>
                  <a:cubicBezTo>
                    <a:pt x="524" y="1"/>
                    <a:pt x="259" y="13"/>
                    <a:pt x="0" y="47"/>
                  </a:cubicBezTo>
                  <a:lnTo>
                    <a:pt x="71" y="82"/>
                  </a:lnTo>
                  <a:cubicBezTo>
                    <a:pt x="177" y="313"/>
                    <a:pt x="284" y="561"/>
                    <a:pt x="390" y="792"/>
                  </a:cubicBezTo>
                  <a:cubicBezTo>
                    <a:pt x="444" y="934"/>
                    <a:pt x="514" y="1093"/>
                    <a:pt x="639" y="1200"/>
                  </a:cubicBezTo>
                  <a:cubicBezTo>
                    <a:pt x="940" y="863"/>
                    <a:pt x="1153" y="455"/>
                    <a:pt x="1259" y="12"/>
                  </a:cubicBezTo>
                  <a:cubicBezTo>
                    <a:pt x="1104" y="5"/>
                    <a:pt x="948" y="1"/>
                    <a:pt x="793" y="1"/>
                  </a:cubicBezTo>
                  <a:close/>
                </a:path>
              </a:pathLst>
            </a:custGeom>
            <a:solidFill>
              <a:srgbClr val="F27B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956;p27"/>
            <p:cNvSpPr/>
            <p:nvPr/>
          </p:nvSpPr>
          <p:spPr>
            <a:xfrm>
              <a:off x="7803575" y="2785025"/>
              <a:ext cx="111775" cy="36875"/>
            </a:xfrm>
            <a:custGeom>
              <a:avLst/>
              <a:gdLst/>
              <a:ahLst/>
              <a:cxnLst/>
              <a:rect l="l" t="t" r="r" b="b"/>
              <a:pathLst>
                <a:path w="4471" h="1475" extrusionOk="0">
                  <a:moveTo>
                    <a:pt x="3230" y="0"/>
                  </a:moveTo>
                  <a:cubicBezTo>
                    <a:pt x="2793" y="0"/>
                    <a:pt x="2361" y="159"/>
                    <a:pt x="2040" y="445"/>
                  </a:cubicBezTo>
                  <a:cubicBezTo>
                    <a:pt x="2023" y="357"/>
                    <a:pt x="2005" y="268"/>
                    <a:pt x="1987" y="197"/>
                  </a:cubicBezTo>
                  <a:cubicBezTo>
                    <a:pt x="1260" y="428"/>
                    <a:pt x="568" y="835"/>
                    <a:pt x="1" y="1350"/>
                  </a:cubicBezTo>
                  <a:lnTo>
                    <a:pt x="958" y="1474"/>
                  </a:lnTo>
                  <a:cubicBezTo>
                    <a:pt x="2076" y="1403"/>
                    <a:pt x="3193" y="1243"/>
                    <a:pt x="4293" y="1013"/>
                  </a:cubicBezTo>
                  <a:cubicBezTo>
                    <a:pt x="4311" y="711"/>
                    <a:pt x="4364" y="392"/>
                    <a:pt x="4470" y="108"/>
                  </a:cubicBezTo>
                  <a:lnTo>
                    <a:pt x="4470" y="108"/>
                  </a:lnTo>
                  <a:cubicBezTo>
                    <a:pt x="4080" y="161"/>
                    <a:pt x="3672" y="250"/>
                    <a:pt x="3282" y="357"/>
                  </a:cubicBezTo>
                  <a:cubicBezTo>
                    <a:pt x="3318" y="250"/>
                    <a:pt x="3335" y="126"/>
                    <a:pt x="3300" y="2"/>
                  </a:cubicBezTo>
                  <a:cubicBezTo>
                    <a:pt x="3277" y="1"/>
                    <a:pt x="3253" y="0"/>
                    <a:pt x="3230" y="0"/>
                  </a:cubicBezTo>
                  <a:close/>
                </a:path>
              </a:pathLst>
            </a:custGeom>
            <a:solidFill>
              <a:srgbClr val="F9C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957;p27"/>
            <p:cNvSpPr/>
            <p:nvPr/>
          </p:nvSpPr>
          <p:spPr>
            <a:xfrm>
              <a:off x="7861225" y="2841775"/>
              <a:ext cx="44375" cy="123775"/>
            </a:xfrm>
            <a:custGeom>
              <a:avLst/>
              <a:gdLst/>
              <a:ahLst/>
              <a:cxnLst/>
              <a:rect l="l" t="t" r="r" b="b"/>
              <a:pathLst>
                <a:path w="1775" h="4951" extrusionOk="0">
                  <a:moveTo>
                    <a:pt x="941" y="1"/>
                  </a:moveTo>
                  <a:cubicBezTo>
                    <a:pt x="935" y="1"/>
                    <a:pt x="929" y="1"/>
                    <a:pt x="923" y="2"/>
                  </a:cubicBezTo>
                  <a:cubicBezTo>
                    <a:pt x="675" y="55"/>
                    <a:pt x="568" y="570"/>
                    <a:pt x="497" y="765"/>
                  </a:cubicBezTo>
                  <a:cubicBezTo>
                    <a:pt x="355" y="1102"/>
                    <a:pt x="231" y="1457"/>
                    <a:pt x="89" y="1794"/>
                  </a:cubicBezTo>
                  <a:cubicBezTo>
                    <a:pt x="54" y="1882"/>
                    <a:pt x="18" y="1989"/>
                    <a:pt x="1" y="2077"/>
                  </a:cubicBezTo>
                  <a:cubicBezTo>
                    <a:pt x="1" y="2202"/>
                    <a:pt x="54" y="2308"/>
                    <a:pt x="89" y="2415"/>
                  </a:cubicBezTo>
                  <a:cubicBezTo>
                    <a:pt x="426" y="3230"/>
                    <a:pt x="834" y="4614"/>
                    <a:pt x="1012" y="4951"/>
                  </a:cubicBezTo>
                  <a:cubicBezTo>
                    <a:pt x="1153" y="4330"/>
                    <a:pt x="1561" y="3496"/>
                    <a:pt x="1703" y="2858"/>
                  </a:cubicBezTo>
                  <a:cubicBezTo>
                    <a:pt x="1739" y="2698"/>
                    <a:pt x="1774" y="2539"/>
                    <a:pt x="1774" y="2361"/>
                  </a:cubicBezTo>
                  <a:cubicBezTo>
                    <a:pt x="1774" y="2148"/>
                    <a:pt x="1721" y="1936"/>
                    <a:pt x="1668" y="1740"/>
                  </a:cubicBezTo>
                  <a:cubicBezTo>
                    <a:pt x="1581" y="1444"/>
                    <a:pt x="1288" y="1"/>
                    <a:pt x="941" y="1"/>
                  </a:cubicBezTo>
                  <a:close/>
                </a:path>
              </a:pathLst>
            </a:custGeom>
            <a:solidFill>
              <a:srgbClr val="FFDA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958;p27"/>
            <p:cNvSpPr/>
            <p:nvPr/>
          </p:nvSpPr>
          <p:spPr>
            <a:xfrm>
              <a:off x="7946375" y="3289750"/>
              <a:ext cx="94475" cy="83250"/>
            </a:xfrm>
            <a:custGeom>
              <a:avLst/>
              <a:gdLst/>
              <a:ahLst/>
              <a:cxnLst/>
              <a:rect l="l" t="t" r="r" b="b"/>
              <a:pathLst>
                <a:path w="3779" h="3330" extrusionOk="0">
                  <a:moveTo>
                    <a:pt x="1437" y="0"/>
                  </a:moveTo>
                  <a:cubicBezTo>
                    <a:pt x="1100" y="0"/>
                    <a:pt x="810" y="32"/>
                    <a:pt x="639" y="104"/>
                  </a:cubicBezTo>
                  <a:cubicBezTo>
                    <a:pt x="444" y="193"/>
                    <a:pt x="0" y="1311"/>
                    <a:pt x="53" y="1452"/>
                  </a:cubicBezTo>
                  <a:cubicBezTo>
                    <a:pt x="195" y="1825"/>
                    <a:pt x="408" y="2180"/>
                    <a:pt x="656" y="2499"/>
                  </a:cubicBezTo>
                  <a:cubicBezTo>
                    <a:pt x="834" y="2747"/>
                    <a:pt x="1047" y="2978"/>
                    <a:pt x="1295" y="3137"/>
                  </a:cubicBezTo>
                  <a:cubicBezTo>
                    <a:pt x="1476" y="3258"/>
                    <a:pt x="1681" y="3329"/>
                    <a:pt x="1883" y="3329"/>
                  </a:cubicBezTo>
                  <a:cubicBezTo>
                    <a:pt x="1978" y="3329"/>
                    <a:pt x="2073" y="3314"/>
                    <a:pt x="2164" y="3279"/>
                  </a:cubicBezTo>
                  <a:cubicBezTo>
                    <a:pt x="2235" y="3244"/>
                    <a:pt x="2306" y="3208"/>
                    <a:pt x="2359" y="3155"/>
                  </a:cubicBezTo>
                  <a:cubicBezTo>
                    <a:pt x="2466" y="3049"/>
                    <a:pt x="2483" y="2871"/>
                    <a:pt x="2430" y="2712"/>
                  </a:cubicBezTo>
                  <a:cubicBezTo>
                    <a:pt x="2377" y="2570"/>
                    <a:pt x="2288" y="2446"/>
                    <a:pt x="2200" y="2322"/>
                  </a:cubicBezTo>
                  <a:cubicBezTo>
                    <a:pt x="2501" y="2268"/>
                    <a:pt x="2803" y="2215"/>
                    <a:pt x="3104" y="2180"/>
                  </a:cubicBezTo>
                  <a:cubicBezTo>
                    <a:pt x="3211" y="2162"/>
                    <a:pt x="3335" y="2126"/>
                    <a:pt x="3388" y="2038"/>
                  </a:cubicBezTo>
                  <a:cubicBezTo>
                    <a:pt x="3423" y="1985"/>
                    <a:pt x="3441" y="1914"/>
                    <a:pt x="3423" y="1843"/>
                  </a:cubicBezTo>
                  <a:cubicBezTo>
                    <a:pt x="3423" y="1470"/>
                    <a:pt x="3122" y="1133"/>
                    <a:pt x="2749" y="1080"/>
                  </a:cubicBezTo>
                  <a:cubicBezTo>
                    <a:pt x="2962" y="1080"/>
                    <a:pt x="3175" y="1062"/>
                    <a:pt x="3406" y="1044"/>
                  </a:cubicBezTo>
                  <a:cubicBezTo>
                    <a:pt x="3477" y="1027"/>
                    <a:pt x="3548" y="1027"/>
                    <a:pt x="3619" y="974"/>
                  </a:cubicBezTo>
                  <a:cubicBezTo>
                    <a:pt x="3778" y="867"/>
                    <a:pt x="3778" y="619"/>
                    <a:pt x="3743" y="424"/>
                  </a:cubicBezTo>
                  <a:cubicBezTo>
                    <a:pt x="3354" y="185"/>
                    <a:pt x="2255" y="0"/>
                    <a:pt x="1437" y="0"/>
                  </a:cubicBezTo>
                  <a:close/>
                </a:path>
              </a:pathLst>
            </a:custGeom>
            <a:solidFill>
              <a:srgbClr val="F4B5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959;p27"/>
            <p:cNvSpPr/>
            <p:nvPr/>
          </p:nvSpPr>
          <p:spPr>
            <a:xfrm>
              <a:off x="7757900" y="3106700"/>
              <a:ext cx="224850" cy="245600"/>
            </a:xfrm>
            <a:custGeom>
              <a:avLst/>
              <a:gdLst/>
              <a:ahLst/>
              <a:cxnLst/>
              <a:rect l="l" t="t" r="r" b="b"/>
              <a:pathLst>
                <a:path w="8994" h="9824" extrusionOk="0">
                  <a:moveTo>
                    <a:pt x="6846" y="1"/>
                  </a:moveTo>
                  <a:cubicBezTo>
                    <a:pt x="6817" y="1"/>
                    <a:pt x="6788" y="5"/>
                    <a:pt x="6759" y="12"/>
                  </a:cubicBezTo>
                  <a:cubicBezTo>
                    <a:pt x="5748" y="172"/>
                    <a:pt x="4737" y="296"/>
                    <a:pt x="3708" y="385"/>
                  </a:cubicBezTo>
                  <a:cubicBezTo>
                    <a:pt x="3229" y="438"/>
                    <a:pt x="2732" y="473"/>
                    <a:pt x="2218" y="491"/>
                  </a:cubicBezTo>
                  <a:cubicBezTo>
                    <a:pt x="1757" y="509"/>
                    <a:pt x="1668" y="615"/>
                    <a:pt x="1384" y="1183"/>
                  </a:cubicBezTo>
                  <a:cubicBezTo>
                    <a:pt x="1296" y="1360"/>
                    <a:pt x="1207" y="1538"/>
                    <a:pt x="1154" y="1715"/>
                  </a:cubicBezTo>
                  <a:cubicBezTo>
                    <a:pt x="444" y="3666"/>
                    <a:pt x="54" y="5741"/>
                    <a:pt x="1" y="7817"/>
                  </a:cubicBezTo>
                  <a:cubicBezTo>
                    <a:pt x="1" y="8029"/>
                    <a:pt x="1" y="8242"/>
                    <a:pt x="89" y="8420"/>
                  </a:cubicBezTo>
                  <a:cubicBezTo>
                    <a:pt x="178" y="8650"/>
                    <a:pt x="409" y="8810"/>
                    <a:pt x="622" y="8952"/>
                  </a:cubicBezTo>
                  <a:cubicBezTo>
                    <a:pt x="1686" y="9590"/>
                    <a:pt x="2963" y="9785"/>
                    <a:pt x="4204" y="9821"/>
                  </a:cubicBezTo>
                  <a:cubicBezTo>
                    <a:pt x="4288" y="9823"/>
                    <a:pt x="4372" y="9823"/>
                    <a:pt x="4455" y="9823"/>
                  </a:cubicBezTo>
                  <a:cubicBezTo>
                    <a:pt x="5276" y="9823"/>
                    <a:pt x="6092" y="9738"/>
                    <a:pt x="6865" y="9448"/>
                  </a:cubicBezTo>
                  <a:cubicBezTo>
                    <a:pt x="7344" y="9271"/>
                    <a:pt x="7770" y="9023"/>
                    <a:pt x="8213" y="8792"/>
                  </a:cubicBezTo>
                  <a:cubicBezTo>
                    <a:pt x="8408" y="8668"/>
                    <a:pt x="8603" y="8562"/>
                    <a:pt x="8745" y="8384"/>
                  </a:cubicBezTo>
                  <a:cubicBezTo>
                    <a:pt x="8923" y="8118"/>
                    <a:pt x="8958" y="7763"/>
                    <a:pt x="8976" y="7462"/>
                  </a:cubicBezTo>
                  <a:cubicBezTo>
                    <a:pt x="8994" y="7249"/>
                    <a:pt x="8994" y="7036"/>
                    <a:pt x="8976" y="6841"/>
                  </a:cubicBezTo>
                  <a:cubicBezTo>
                    <a:pt x="8834" y="4500"/>
                    <a:pt x="8160" y="2194"/>
                    <a:pt x="7042" y="136"/>
                  </a:cubicBezTo>
                  <a:cubicBezTo>
                    <a:pt x="7025" y="101"/>
                    <a:pt x="6989" y="48"/>
                    <a:pt x="6954" y="30"/>
                  </a:cubicBezTo>
                  <a:cubicBezTo>
                    <a:pt x="6923" y="9"/>
                    <a:pt x="6885" y="1"/>
                    <a:pt x="6846" y="1"/>
                  </a:cubicBezTo>
                  <a:close/>
                </a:path>
              </a:pathLst>
            </a:custGeom>
            <a:solidFill>
              <a:srgbClr val="F9C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960;p27"/>
            <p:cNvSpPr/>
            <p:nvPr/>
          </p:nvSpPr>
          <p:spPr>
            <a:xfrm>
              <a:off x="7800475" y="3154175"/>
              <a:ext cx="141700" cy="166325"/>
            </a:xfrm>
            <a:custGeom>
              <a:avLst/>
              <a:gdLst/>
              <a:ahLst/>
              <a:cxnLst/>
              <a:rect l="l" t="t" r="r" b="b"/>
              <a:pathLst>
                <a:path w="5668" h="6653" extrusionOk="0">
                  <a:moveTo>
                    <a:pt x="3391" y="0"/>
                  </a:moveTo>
                  <a:cubicBezTo>
                    <a:pt x="3214" y="0"/>
                    <a:pt x="3024" y="32"/>
                    <a:pt x="2821" y="100"/>
                  </a:cubicBezTo>
                  <a:cubicBezTo>
                    <a:pt x="2218" y="295"/>
                    <a:pt x="1668" y="650"/>
                    <a:pt x="1331" y="1199"/>
                  </a:cubicBezTo>
                  <a:cubicBezTo>
                    <a:pt x="1189" y="1412"/>
                    <a:pt x="1082" y="1661"/>
                    <a:pt x="976" y="1909"/>
                  </a:cubicBezTo>
                  <a:cubicBezTo>
                    <a:pt x="834" y="2246"/>
                    <a:pt x="692" y="2601"/>
                    <a:pt x="568" y="2938"/>
                  </a:cubicBezTo>
                  <a:cubicBezTo>
                    <a:pt x="196" y="3967"/>
                    <a:pt x="1" y="5102"/>
                    <a:pt x="728" y="6148"/>
                  </a:cubicBezTo>
                  <a:cubicBezTo>
                    <a:pt x="923" y="6308"/>
                    <a:pt x="1207" y="6574"/>
                    <a:pt x="1526" y="6645"/>
                  </a:cubicBezTo>
                  <a:cubicBezTo>
                    <a:pt x="1573" y="6651"/>
                    <a:pt x="1621" y="6653"/>
                    <a:pt x="1668" y="6653"/>
                  </a:cubicBezTo>
                  <a:cubicBezTo>
                    <a:pt x="1762" y="6653"/>
                    <a:pt x="1857" y="6645"/>
                    <a:pt x="1952" y="6645"/>
                  </a:cubicBezTo>
                  <a:cubicBezTo>
                    <a:pt x="2679" y="6574"/>
                    <a:pt x="3388" y="6467"/>
                    <a:pt x="4080" y="6326"/>
                  </a:cubicBezTo>
                  <a:cubicBezTo>
                    <a:pt x="4577" y="6219"/>
                    <a:pt x="5127" y="6077"/>
                    <a:pt x="5393" y="5634"/>
                  </a:cubicBezTo>
                  <a:cubicBezTo>
                    <a:pt x="5517" y="5421"/>
                    <a:pt x="5552" y="5155"/>
                    <a:pt x="5570" y="4889"/>
                  </a:cubicBezTo>
                  <a:cubicBezTo>
                    <a:pt x="5667" y="3480"/>
                    <a:pt x="5247" y="0"/>
                    <a:pt x="3391" y="0"/>
                  </a:cubicBezTo>
                  <a:close/>
                </a:path>
              </a:pathLst>
            </a:custGeom>
            <a:solidFill>
              <a:srgbClr val="FFDA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438150"/>
            <a:ext cx="5253943" cy="3083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ChickenDance-Dangcapnhat_n86k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28596" y="3689197"/>
            <a:ext cx="406400" cy="4064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89" y="2431853"/>
            <a:ext cx="2341889" cy="2341889"/>
          </a:xfrm>
          <a:prstGeom prst="rect">
            <a:avLst/>
          </a:prstGeom>
        </p:spPr>
      </p:pic>
      <p:sp>
        <p:nvSpPr>
          <p:cNvPr id="25" name="4-Point Star 24"/>
          <p:cNvSpPr/>
          <p:nvPr/>
        </p:nvSpPr>
        <p:spPr>
          <a:xfrm>
            <a:off x="1433201" y="1253383"/>
            <a:ext cx="228600" cy="228600"/>
          </a:xfrm>
          <a:prstGeom prst="star4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4-Point Star 27"/>
          <p:cNvSpPr/>
          <p:nvPr/>
        </p:nvSpPr>
        <p:spPr>
          <a:xfrm>
            <a:off x="1131962" y="2133778"/>
            <a:ext cx="228600" cy="228600"/>
          </a:xfrm>
          <a:prstGeom prst="star4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4-Point Star 28"/>
          <p:cNvSpPr/>
          <p:nvPr/>
        </p:nvSpPr>
        <p:spPr>
          <a:xfrm>
            <a:off x="7344602" y="1253383"/>
            <a:ext cx="228600" cy="228600"/>
          </a:xfrm>
          <a:prstGeom prst="star4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4-Point Star 31"/>
          <p:cNvSpPr/>
          <p:nvPr/>
        </p:nvSpPr>
        <p:spPr>
          <a:xfrm>
            <a:off x="7620000" y="2343150"/>
            <a:ext cx="228600" cy="228600"/>
          </a:xfrm>
          <a:prstGeom prst="star4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4-Point Star 33"/>
          <p:cNvSpPr/>
          <p:nvPr/>
        </p:nvSpPr>
        <p:spPr>
          <a:xfrm>
            <a:off x="6400800" y="1885950"/>
            <a:ext cx="228600" cy="228600"/>
          </a:xfrm>
          <a:prstGeom prst="star4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5-Point Star 25"/>
          <p:cNvSpPr/>
          <p:nvPr/>
        </p:nvSpPr>
        <p:spPr>
          <a:xfrm>
            <a:off x="2324100" y="1610468"/>
            <a:ext cx="228600" cy="246164"/>
          </a:xfrm>
          <a:prstGeom prst="star5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5-Point Star 36"/>
          <p:cNvSpPr/>
          <p:nvPr/>
        </p:nvSpPr>
        <p:spPr>
          <a:xfrm>
            <a:off x="6905216" y="315068"/>
            <a:ext cx="228600" cy="246164"/>
          </a:xfrm>
          <a:prstGeom prst="star5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5-Point Star 37"/>
          <p:cNvSpPr/>
          <p:nvPr/>
        </p:nvSpPr>
        <p:spPr>
          <a:xfrm>
            <a:off x="6629400" y="2741714"/>
            <a:ext cx="228600" cy="246164"/>
          </a:xfrm>
          <a:prstGeom prst="star5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5-Point Star 38"/>
          <p:cNvSpPr/>
          <p:nvPr/>
        </p:nvSpPr>
        <p:spPr>
          <a:xfrm>
            <a:off x="1017662" y="3184654"/>
            <a:ext cx="228600" cy="246164"/>
          </a:xfrm>
          <a:prstGeom prst="star5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5-Point Star 40"/>
          <p:cNvSpPr/>
          <p:nvPr/>
        </p:nvSpPr>
        <p:spPr>
          <a:xfrm>
            <a:off x="3505200" y="3597870"/>
            <a:ext cx="228600" cy="246164"/>
          </a:xfrm>
          <a:prstGeom prst="star5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Chevron 26"/>
          <p:cNvSpPr/>
          <p:nvPr/>
        </p:nvSpPr>
        <p:spPr>
          <a:xfrm>
            <a:off x="8077200" y="315068"/>
            <a:ext cx="152400" cy="246164"/>
          </a:xfrm>
          <a:prstGeom prst="chevr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3" name="Chevron 42"/>
          <p:cNvSpPr/>
          <p:nvPr/>
        </p:nvSpPr>
        <p:spPr>
          <a:xfrm>
            <a:off x="8077200" y="4564150"/>
            <a:ext cx="152400" cy="246164"/>
          </a:xfrm>
          <a:prstGeom prst="chevron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5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819507"/>
            <a:ext cx="6248400" cy="1142643"/>
          </a:xfr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vi-VN" sz="4000" b="0" dirty="0" smtClean="0">
                <a:solidFill>
                  <a:schemeClr val="tx1"/>
                </a:solidFill>
                <a:latin typeface="+mj-lt"/>
              </a:rPr>
              <a:t>Em đã sử dụng bộ phận nào của cơ thể </a:t>
            </a:r>
            <a:r>
              <a:rPr lang="en-US" sz="40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vi-VN" sz="4000" b="0" dirty="0" smtClean="0">
                <a:solidFill>
                  <a:schemeClr val="tx1"/>
                </a:solidFill>
                <a:latin typeface="+mj-lt"/>
              </a:rPr>
              <a:t> múa?</a:t>
            </a:r>
            <a:r>
              <a:rPr lang="en-US" sz="4000" b="0" dirty="0" smtClean="0">
                <a:solidFill>
                  <a:schemeClr val="tx1"/>
                </a:solidFill>
                <a:latin typeface="+mj-lt"/>
              </a:rPr>
              <a:t/>
            </a:r>
            <a:br>
              <a:rPr lang="en-US" sz="4000" b="0" dirty="0" smtClean="0">
                <a:solidFill>
                  <a:schemeClr val="tx1"/>
                </a:solidFill>
                <a:latin typeface="+mj-lt"/>
              </a:rPr>
            </a:br>
            <a:endParaRPr lang="en-US" sz="4000" b="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551418"/>
            <a:ext cx="779720" cy="762000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22"/>
          <p:cNvSpPr/>
          <p:nvPr/>
        </p:nvSpPr>
        <p:spPr>
          <a:xfrm>
            <a:off x="2247513" y="2647950"/>
            <a:ext cx="5829687" cy="1200329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vi-VN" sz="3600" dirty="0"/>
              <a:t>Em đã sử dụng bộ phận tay, chân để múa</a:t>
            </a:r>
            <a:endParaRPr lang="en-US" sz="3600" dirty="0"/>
          </a:p>
        </p:txBody>
      </p:sp>
      <p:sp>
        <p:nvSpPr>
          <p:cNvPr id="24" name="Curved Left Arrow 23"/>
          <p:cNvSpPr/>
          <p:nvPr/>
        </p:nvSpPr>
        <p:spPr>
          <a:xfrm rot="21270072">
            <a:off x="7231325" y="930317"/>
            <a:ext cx="838200" cy="2257557"/>
          </a:xfrm>
          <a:prstGeom prst="curvedLeftArrow">
            <a:avLst>
              <a:gd name="adj1" fmla="val 25000"/>
              <a:gd name="adj2" fmla="val 50000"/>
              <a:gd name="adj3" fmla="val 20922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696412"/>
            <a:ext cx="2088391" cy="1226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628" y="3428015"/>
            <a:ext cx="1599531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hevron 7"/>
          <p:cNvSpPr/>
          <p:nvPr/>
        </p:nvSpPr>
        <p:spPr>
          <a:xfrm>
            <a:off x="8153400" y="361950"/>
            <a:ext cx="152400" cy="246164"/>
          </a:xfrm>
          <a:prstGeom prst="chevron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hevron 8"/>
          <p:cNvSpPr/>
          <p:nvPr/>
        </p:nvSpPr>
        <p:spPr>
          <a:xfrm>
            <a:off x="8023362" y="361950"/>
            <a:ext cx="152400" cy="246164"/>
          </a:xfrm>
          <a:prstGeom prst="chevron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3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2" name="Google Shape;2012;p27"/>
          <p:cNvSpPr txBox="1">
            <a:spLocks noGrp="1"/>
          </p:cNvSpPr>
          <p:nvPr>
            <p:ph type="subTitle" idx="4294967295"/>
          </p:nvPr>
        </p:nvSpPr>
        <p:spPr>
          <a:xfrm>
            <a:off x="5505258" y="2546003"/>
            <a:ext cx="856200" cy="28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</a:rPr>
              <a:t>Tiger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2014" name="Google Shape;2014;p27"/>
          <p:cNvSpPr txBox="1">
            <a:spLocks noGrp="1"/>
          </p:cNvSpPr>
          <p:nvPr>
            <p:ph type="subTitle" idx="4294967295"/>
          </p:nvPr>
        </p:nvSpPr>
        <p:spPr>
          <a:xfrm>
            <a:off x="5505258" y="3775531"/>
            <a:ext cx="856200" cy="28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</a:rPr>
              <a:t>Pig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2015" name="Google Shape;2015;p27"/>
          <p:cNvSpPr txBox="1">
            <a:spLocks noGrp="1"/>
          </p:cNvSpPr>
          <p:nvPr>
            <p:ph type="subTitle" idx="4294967295"/>
          </p:nvPr>
        </p:nvSpPr>
        <p:spPr>
          <a:xfrm>
            <a:off x="6554434" y="3775531"/>
            <a:ext cx="856200" cy="28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</a:rPr>
              <a:t>Chicken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2016" name="Google Shape;2016;p27">
            <a:hlinkClick r:id="rId3" action="ppaction://hlinksldjump"/>
          </p:cNvPr>
          <p:cNvSpPr/>
          <p:nvPr/>
        </p:nvSpPr>
        <p:spPr>
          <a:xfrm rot="-2700000">
            <a:off x="945786" y="642199"/>
            <a:ext cx="170978" cy="170978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7" name="Google Shape;2017;p27">
            <a:hlinkClick r:id="rId4" action="ppaction://hlinksldjump"/>
          </p:cNvPr>
          <p:cNvSpPr/>
          <p:nvPr/>
        </p:nvSpPr>
        <p:spPr>
          <a:xfrm rot="8100000">
            <a:off x="8027236" y="642199"/>
            <a:ext cx="170978" cy="170978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/>
          <p:cNvGrpSpPr/>
          <p:nvPr/>
        </p:nvGrpSpPr>
        <p:grpSpPr>
          <a:xfrm>
            <a:off x="529800" y="1619573"/>
            <a:ext cx="7945638" cy="1950677"/>
            <a:chOff x="529800" y="1619573"/>
            <a:chExt cx="7945638" cy="1950677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991" y="1733550"/>
              <a:ext cx="7538634" cy="15156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44" name="Google Shape;2010;p27"/>
            <p:cNvSpPr/>
            <p:nvPr/>
          </p:nvSpPr>
          <p:spPr>
            <a:xfrm rot="4965428">
              <a:off x="7766024" y="1671306"/>
              <a:ext cx="761148" cy="657681"/>
            </a:xfrm>
            <a:custGeom>
              <a:avLst/>
              <a:gdLst/>
              <a:ahLst/>
              <a:cxnLst/>
              <a:rect l="l" t="t" r="r" b="b"/>
              <a:pathLst>
                <a:path w="25370" h="21060" extrusionOk="0">
                  <a:moveTo>
                    <a:pt x="20833" y="1"/>
                  </a:moveTo>
                  <a:lnTo>
                    <a:pt x="1" y="14443"/>
                  </a:lnTo>
                  <a:cubicBezTo>
                    <a:pt x="1" y="14443"/>
                    <a:pt x="1097" y="14443"/>
                    <a:pt x="1513" y="14972"/>
                  </a:cubicBezTo>
                  <a:cubicBezTo>
                    <a:pt x="1891" y="15540"/>
                    <a:pt x="1551" y="16371"/>
                    <a:pt x="1551" y="16371"/>
                  </a:cubicBezTo>
                  <a:cubicBezTo>
                    <a:pt x="1551" y="16371"/>
                    <a:pt x="2647" y="16371"/>
                    <a:pt x="3063" y="16938"/>
                  </a:cubicBezTo>
                  <a:cubicBezTo>
                    <a:pt x="3479" y="17543"/>
                    <a:pt x="3139" y="18867"/>
                    <a:pt x="3139" y="18867"/>
                  </a:cubicBezTo>
                  <a:cubicBezTo>
                    <a:pt x="3139" y="18867"/>
                    <a:pt x="4349" y="19018"/>
                    <a:pt x="4613" y="19396"/>
                  </a:cubicBezTo>
                  <a:cubicBezTo>
                    <a:pt x="4878" y="19774"/>
                    <a:pt x="4727" y="21060"/>
                    <a:pt x="4727" y="21060"/>
                  </a:cubicBezTo>
                  <a:lnTo>
                    <a:pt x="25370" y="6768"/>
                  </a:lnTo>
                  <a:cubicBezTo>
                    <a:pt x="23442" y="6579"/>
                    <a:pt x="23782" y="4575"/>
                    <a:pt x="23782" y="4575"/>
                  </a:cubicBezTo>
                  <a:cubicBezTo>
                    <a:pt x="23782" y="4575"/>
                    <a:pt x="22912" y="4235"/>
                    <a:pt x="22459" y="3819"/>
                  </a:cubicBezTo>
                  <a:cubicBezTo>
                    <a:pt x="22043" y="3403"/>
                    <a:pt x="22345" y="2156"/>
                    <a:pt x="22345" y="2156"/>
                  </a:cubicBezTo>
                  <a:cubicBezTo>
                    <a:pt x="22345" y="2156"/>
                    <a:pt x="21173" y="2118"/>
                    <a:pt x="20795" y="1626"/>
                  </a:cubicBezTo>
                  <a:cubicBezTo>
                    <a:pt x="20455" y="1135"/>
                    <a:pt x="20833" y="1"/>
                    <a:pt x="208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00"/>
            </a:p>
          </p:txBody>
        </p:sp>
        <p:sp>
          <p:nvSpPr>
            <p:cNvPr id="245" name="Google Shape;2011;p27"/>
            <p:cNvSpPr/>
            <p:nvPr/>
          </p:nvSpPr>
          <p:spPr>
            <a:xfrm rot="21259527" flipH="1">
              <a:off x="529800" y="2912569"/>
              <a:ext cx="761148" cy="657681"/>
            </a:xfrm>
            <a:custGeom>
              <a:avLst/>
              <a:gdLst/>
              <a:ahLst/>
              <a:cxnLst/>
              <a:rect l="l" t="t" r="r" b="b"/>
              <a:pathLst>
                <a:path w="25370" h="21060" extrusionOk="0">
                  <a:moveTo>
                    <a:pt x="20833" y="1"/>
                  </a:moveTo>
                  <a:lnTo>
                    <a:pt x="1" y="14443"/>
                  </a:lnTo>
                  <a:cubicBezTo>
                    <a:pt x="1" y="14443"/>
                    <a:pt x="1097" y="14443"/>
                    <a:pt x="1513" y="14972"/>
                  </a:cubicBezTo>
                  <a:cubicBezTo>
                    <a:pt x="1891" y="15540"/>
                    <a:pt x="1551" y="16371"/>
                    <a:pt x="1551" y="16371"/>
                  </a:cubicBezTo>
                  <a:cubicBezTo>
                    <a:pt x="1551" y="16371"/>
                    <a:pt x="2647" y="16371"/>
                    <a:pt x="3063" y="16938"/>
                  </a:cubicBezTo>
                  <a:cubicBezTo>
                    <a:pt x="3479" y="17543"/>
                    <a:pt x="3139" y="18867"/>
                    <a:pt x="3139" y="18867"/>
                  </a:cubicBezTo>
                  <a:cubicBezTo>
                    <a:pt x="3139" y="18867"/>
                    <a:pt x="4349" y="19018"/>
                    <a:pt x="4613" y="19396"/>
                  </a:cubicBezTo>
                  <a:cubicBezTo>
                    <a:pt x="4878" y="19774"/>
                    <a:pt x="4727" y="21060"/>
                    <a:pt x="4727" y="21060"/>
                  </a:cubicBezTo>
                  <a:lnTo>
                    <a:pt x="25370" y="6768"/>
                  </a:lnTo>
                  <a:cubicBezTo>
                    <a:pt x="23442" y="6579"/>
                    <a:pt x="23782" y="4575"/>
                    <a:pt x="23782" y="4575"/>
                  </a:cubicBezTo>
                  <a:cubicBezTo>
                    <a:pt x="23782" y="4575"/>
                    <a:pt x="22912" y="4235"/>
                    <a:pt x="22459" y="3819"/>
                  </a:cubicBezTo>
                  <a:cubicBezTo>
                    <a:pt x="22043" y="3403"/>
                    <a:pt x="22345" y="2156"/>
                    <a:pt x="22345" y="2156"/>
                  </a:cubicBezTo>
                  <a:cubicBezTo>
                    <a:pt x="22345" y="2156"/>
                    <a:pt x="21173" y="2118"/>
                    <a:pt x="20795" y="1626"/>
                  </a:cubicBezTo>
                  <a:cubicBezTo>
                    <a:pt x="20455" y="1135"/>
                    <a:pt x="20833" y="1"/>
                    <a:pt x="208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00"/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5869" y="3330144"/>
            <a:ext cx="1724143" cy="1597842"/>
          </a:xfrm>
          <a:prstGeom prst="rect">
            <a:avLst/>
          </a:prstGeom>
        </p:spPr>
      </p:pic>
      <p:pic>
        <p:nvPicPr>
          <p:cNvPr id="1033" name="Picture 9" descr="100+ hình ảnh về dấu hỏi chấm - hinhanhsieudep.ne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09550"/>
            <a:ext cx="1340108" cy="1469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3" name="Google Shape;2016;p27">
            <a:hlinkClick r:id="rId3" action="ppaction://hlinksldjump"/>
          </p:cNvPr>
          <p:cNvSpPr/>
          <p:nvPr/>
        </p:nvSpPr>
        <p:spPr>
          <a:xfrm rot="-2700000">
            <a:off x="1066686" y="642199"/>
            <a:ext cx="170978" cy="170978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017;p27">
            <a:hlinkClick r:id="rId4" action="ppaction://hlinksldjump"/>
          </p:cNvPr>
          <p:cNvSpPr/>
          <p:nvPr/>
        </p:nvSpPr>
        <p:spPr>
          <a:xfrm rot="8100000">
            <a:off x="7906336" y="642863"/>
            <a:ext cx="170978" cy="170978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1" name="Google Shape;9619;p66"/>
          <p:cNvGrpSpPr/>
          <p:nvPr/>
        </p:nvGrpSpPr>
        <p:grpSpPr>
          <a:xfrm>
            <a:off x="1447800" y="3627829"/>
            <a:ext cx="1779391" cy="173823"/>
            <a:chOff x="3530150" y="2790075"/>
            <a:chExt cx="1962600" cy="225300"/>
          </a:xfrm>
        </p:grpSpPr>
        <p:sp>
          <p:nvSpPr>
            <p:cNvPr id="272" name="Google Shape;9620;p66"/>
            <p:cNvSpPr/>
            <p:nvPr/>
          </p:nvSpPr>
          <p:spPr>
            <a:xfrm>
              <a:off x="3530150" y="2790075"/>
              <a:ext cx="1962600" cy="225300"/>
            </a:xfrm>
            <a:prstGeom prst="rect">
              <a:avLst/>
            </a:pr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9621;p66"/>
            <p:cNvSpPr/>
            <p:nvPr/>
          </p:nvSpPr>
          <p:spPr>
            <a:xfrm>
              <a:off x="3530150" y="2790075"/>
              <a:ext cx="1110000" cy="225300"/>
            </a:xfrm>
            <a:prstGeom prst="rect">
              <a:avLst/>
            </a:pr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0175" y="3642329"/>
            <a:ext cx="1774825" cy="17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9311" y="1162515"/>
            <a:ext cx="1774825" cy="17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145400"/>
            <a:ext cx="1774825" cy="17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0" name="Google Shape;2330;p29"/>
          <p:cNvSpPr/>
          <p:nvPr/>
        </p:nvSpPr>
        <p:spPr>
          <a:xfrm rot="-272599">
            <a:off x="2143282" y="1013901"/>
            <a:ext cx="4703781" cy="33281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31" name="Google Shape;2331;p29"/>
          <p:cNvSpPr/>
          <p:nvPr/>
        </p:nvSpPr>
        <p:spPr>
          <a:xfrm rot="-535295">
            <a:off x="1764682" y="968501"/>
            <a:ext cx="1088284" cy="94043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32" name="Google Shape;2332;p29"/>
          <p:cNvSpPr/>
          <p:nvPr/>
        </p:nvSpPr>
        <p:spPr>
          <a:xfrm rot="4430286">
            <a:off x="5860303" y="645089"/>
            <a:ext cx="1088253" cy="940366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33" name="Google Shape;2333;p29"/>
          <p:cNvSpPr txBox="1">
            <a:spLocks noGrp="1"/>
          </p:cNvSpPr>
          <p:nvPr>
            <p:ph type="title"/>
          </p:nvPr>
        </p:nvSpPr>
        <p:spPr>
          <a:xfrm rot="21327753">
            <a:off x="2611189" y="2575256"/>
            <a:ext cx="3968100" cy="67264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5400" b="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5400" b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5400" b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sz="5400" b="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34" name="Google Shape;2334;p29"/>
          <p:cNvSpPr txBox="1">
            <a:spLocks noGrp="1"/>
          </p:cNvSpPr>
          <p:nvPr>
            <p:ph type="title" idx="2"/>
          </p:nvPr>
        </p:nvSpPr>
        <p:spPr>
          <a:xfrm rot="21220615">
            <a:off x="3919189" y="1784583"/>
            <a:ext cx="1032600" cy="65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2337" name="Google Shape;2337;p29">
            <a:hlinkClick r:id="rId3" action="ppaction://hlinksldjump"/>
          </p:cNvPr>
          <p:cNvSpPr/>
          <p:nvPr/>
        </p:nvSpPr>
        <p:spPr>
          <a:xfrm rot="-2700000">
            <a:off x="945786" y="642199"/>
            <a:ext cx="170978" cy="170978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8" name="Google Shape;2338;p29">
            <a:hlinkClick r:id=""/>
          </p:cNvPr>
          <p:cNvSpPr/>
          <p:nvPr/>
        </p:nvSpPr>
        <p:spPr>
          <a:xfrm rot="8100000">
            <a:off x="8027236" y="642199"/>
            <a:ext cx="170978" cy="170978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3" grpId="0" animBg="1"/>
      <p:bldP spid="233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5" name="Google Shape;2165;p28">
            <a:hlinkClick r:id="rId3" action="ppaction://hlinksldjump"/>
          </p:cNvPr>
          <p:cNvSpPr/>
          <p:nvPr/>
        </p:nvSpPr>
        <p:spPr>
          <a:xfrm rot="-2700000">
            <a:off x="568811" y="307961"/>
            <a:ext cx="170978" cy="170978"/>
          </a:xfrm>
          <a:prstGeom prst="halfFrame">
            <a:avLst>
              <a:gd name="adj1" fmla="val 33333"/>
              <a:gd name="adj2" fmla="val 33333"/>
            </a:avLst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6" name="Google Shape;2166;p28">
            <a:hlinkClick r:id="rId4" action="ppaction://hlinksldjump"/>
          </p:cNvPr>
          <p:cNvSpPr/>
          <p:nvPr/>
        </p:nvSpPr>
        <p:spPr>
          <a:xfrm rot="8100000">
            <a:off x="8128896" y="4690822"/>
            <a:ext cx="170978" cy="170978"/>
          </a:xfrm>
          <a:prstGeom prst="halfFrame">
            <a:avLst>
              <a:gd name="adj1" fmla="val 33333"/>
              <a:gd name="adj2" fmla="val 33333"/>
            </a:avLst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" name="Group 5"/>
          <p:cNvGrpSpPr/>
          <p:nvPr/>
        </p:nvGrpSpPr>
        <p:grpSpPr>
          <a:xfrm>
            <a:off x="910575" y="1505677"/>
            <a:ext cx="3509025" cy="3357082"/>
            <a:chOff x="914671" y="1058856"/>
            <a:chExt cx="3585172" cy="3365007"/>
          </a:xfrm>
        </p:grpSpPr>
        <p:grpSp>
          <p:nvGrpSpPr>
            <p:cNvPr id="3" name="Group 2"/>
            <p:cNvGrpSpPr/>
            <p:nvPr/>
          </p:nvGrpSpPr>
          <p:grpSpPr>
            <a:xfrm>
              <a:off x="914671" y="1278161"/>
              <a:ext cx="3585172" cy="3145702"/>
              <a:chOff x="686071" y="1278160"/>
              <a:chExt cx="3051450" cy="3224365"/>
            </a:xfrm>
          </p:grpSpPr>
          <p:sp>
            <p:nvSpPr>
              <p:cNvPr id="2167" name="Google Shape;2167;p28"/>
              <p:cNvSpPr/>
              <p:nvPr/>
            </p:nvSpPr>
            <p:spPr>
              <a:xfrm rot="21599420">
                <a:off x="686071" y="1278160"/>
                <a:ext cx="3047737" cy="3224365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00"/>
              </a:p>
            </p:txBody>
          </p:sp>
          <p:sp>
            <p:nvSpPr>
              <p:cNvPr id="2" name="TextBox 1"/>
              <p:cNvSpPr txBox="1"/>
              <p:nvPr/>
            </p:nvSpPr>
            <p:spPr>
              <a:xfrm>
                <a:off x="697075" y="1735448"/>
                <a:ext cx="3040446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dirty="0" err="1" smtClean="0">
                    <a:latin typeface="Times New Roman" pitchFamily="18" charset="0"/>
                    <a:cs typeface="Times New Roman" pitchFamily="18" charset="0"/>
                  </a:rPr>
                  <a:t>Dùng</a:t>
                </a:r>
                <a:r>
                  <a:rPr lang="en-US" sz="3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dirty="0" err="1" smtClean="0">
                    <a:latin typeface="Times New Roman" pitchFamily="18" charset="0"/>
                    <a:cs typeface="Times New Roman" pitchFamily="18" charset="0"/>
                  </a:rPr>
                  <a:t>tay</a:t>
                </a:r>
                <a:r>
                  <a:rPr lang="en-US" sz="3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dirty="0" err="1" smtClean="0">
                    <a:latin typeface="Times New Roman" pitchFamily="18" charset="0"/>
                    <a:cs typeface="Times New Roman" pitchFamily="18" charset="0"/>
                  </a:rPr>
                  <a:t>nắn</a:t>
                </a:r>
                <a:r>
                  <a:rPr lang="en-US" sz="3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dirty="0" err="1" smtClean="0">
                    <a:latin typeface="Times New Roman" pitchFamily="18" charset="0"/>
                    <a:cs typeface="Times New Roman" pitchFamily="18" charset="0"/>
                  </a:rPr>
                  <a:t>vào</a:t>
                </a:r>
                <a:r>
                  <a:rPr lang="en-US" sz="3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dirty="0" err="1" smtClean="0">
                    <a:latin typeface="Times New Roman" pitchFamily="18" charset="0"/>
                    <a:cs typeface="Times New Roman" pitchFamily="18" charset="0"/>
                  </a:rPr>
                  <a:t>một</a:t>
                </a:r>
                <a:r>
                  <a:rPr lang="en-US" sz="3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dirty="0" err="1" smtClean="0"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3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dirty="0" err="1" smtClean="0">
                    <a:latin typeface="Times New Roman" pitchFamily="18" charset="0"/>
                    <a:cs typeface="Times New Roman" pitchFamily="18" charset="0"/>
                  </a:rPr>
                  <a:t>vị</a:t>
                </a:r>
                <a:r>
                  <a:rPr lang="en-US" sz="3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dirty="0" err="1" smtClean="0">
                    <a:latin typeface="Times New Roman" pitchFamily="18" charset="0"/>
                    <a:cs typeface="Times New Roman" pitchFamily="18" charset="0"/>
                  </a:rPr>
                  <a:t>trí</a:t>
                </a:r>
                <a:r>
                  <a:rPr lang="en-US" sz="3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dirty="0" err="1" smtClean="0">
                    <a:latin typeface="Times New Roman" pitchFamily="18" charset="0"/>
                    <a:cs typeface="Times New Roman" pitchFamily="18" charset="0"/>
                  </a:rPr>
                  <a:t>trên</a:t>
                </a:r>
                <a:r>
                  <a:rPr lang="en-US" sz="3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dirty="0" err="1" smtClean="0">
                    <a:latin typeface="Times New Roman" pitchFamily="18" charset="0"/>
                    <a:cs typeface="Times New Roman" pitchFamily="18" charset="0"/>
                  </a:rPr>
                  <a:t>cơ</a:t>
                </a:r>
                <a:r>
                  <a:rPr lang="en-US" sz="3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dirty="0" err="1" smtClean="0">
                    <a:latin typeface="Times New Roman" pitchFamily="18" charset="0"/>
                    <a:cs typeface="Times New Roman" pitchFamily="18" charset="0"/>
                  </a:rPr>
                  <a:t>thể</a:t>
                </a:r>
                <a:r>
                  <a:rPr lang="en-US" sz="3600" dirty="0" smtClean="0"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3600" dirty="0" err="1" smtClean="0">
                    <a:latin typeface="Times New Roman" pitchFamily="18" charset="0"/>
                    <a:cs typeface="Times New Roman" pitchFamily="18" charset="0"/>
                  </a:rPr>
                  <a:t>em</a:t>
                </a:r>
                <a:r>
                  <a:rPr lang="en-US" sz="3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dirty="0" err="1" smtClean="0">
                    <a:latin typeface="Times New Roman" pitchFamily="18" charset="0"/>
                    <a:cs typeface="Times New Roman" pitchFamily="18" charset="0"/>
                  </a:rPr>
                  <a:t>cảm</a:t>
                </a:r>
                <a:r>
                  <a:rPr lang="en-US" sz="3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dirty="0" err="1" smtClean="0">
                    <a:latin typeface="Times New Roman" pitchFamily="18" charset="0"/>
                    <a:cs typeface="Times New Roman" pitchFamily="18" charset="0"/>
                  </a:rPr>
                  <a:t>thấy</a:t>
                </a:r>
                <a:r>
                  <a:rPr lang="en-US" sz="3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dirty="0" err="1" smtClean="0">
                    <a:latin typeface="Times New Roman" pitchFamily="18" charset="0"/>
                    <a:cs typeface="Times New Roman" pitchFamily="18" charset="0"/>
                  </a:rPr>
                  <a:t>như</a:t>
                </a:r>
                <a:r>
                  <a:rPr lang="en-US" sz="3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dirty="0" err="1" smtClean="0">
                    <a:latin typeface="Times New Roman" pitchFamily="18" charset="0"/>
                    <a:cs typeface="Times New Roman" pitchFamily="18" charset="0"/>
                  </a:rPr>
                  <a:t>thế</a:t>
                </a:r>
                <a:r>
                  <a:rPr lang="en-US" sz="3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dirty="0" err="1" smtClean="0">
                    <a:latin typeface="Times New Roman" pitchFamily="18" charset="0"/>
                    <a:cs typeface="Times New Roman" pitchFamily="18" charset="0"/>
                  </a:rPr>
                  <a:t>nào</a:t>
                </a:r>
                <a:r>
                  <a:rPr lang="en-US" sz="3600" dirty="0" smtClean="0">
                    <a:latin typeface="Times New Roman" pitchFamily="18" charset="0"/>
                    <a:cs typeface="Times New Roman" pitchFamily="18" charset="0"/>
                  </a:rPr>
                  <a:t>?</a:t>
                </a:r>
                <a:endParaRPr lang="en-US" sz="3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6262" y="1058856"/>
              <a:ext cx="2590800" cy="5597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688293"/>
            <a:ext cx="3402555" cy="2746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" y="388938"/>
            <a:ext cx="7694613" cy="126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44597"/>
            <a:ext cx="2466648" cy="2168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8801" y="666750"/>
            <a:ext cx="2216150" cy="208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685800" y="1084639"/>
            <a:ext cx="1385556" cy="3013957"/>
            <a:chOff x="685800" y="1084639"/>
            <a:chExt cx="1385556" cy="3013957"/>
          </a:xfrm>
        </p:grpSpPr>
        <p:pic>
          <p:nvPicPr>
            <p:cNvPr id="3080" name="Picture 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800" y="1254653"/>
              <a:ext cx="1385556" cy="28439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81" name="Picture 9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4865" y="1084639"/>
              <a:ext cx="1020135" cy="3441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8" name="Group 7"/>
          <p:cNvGrpSpPr/>
          <p:nvPr/>
        </p:nvGrpSpPr>
        <p:grpSpPr>
          <a:xfrm>
            <a:off x="2154252" y="2884246"/>
            <a:ext cx="5859985" cy="1457850"/>
            <a:chOff x="2154252" y="2884246"/>
            <a:chExt cx="5859985" cy="1457850"/>
          </a:xfrm>
        </p:grpSpPr>
        <p:pic>
          <p:nvPicPr>
            <p:cNvPr id="3078" name="Picture 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252" y="2884246"/>
              <a:ext cx="5859985" cy="14578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Half Frame 6"/>
            <p:cNvSpPr/>
            <p:nvPr/>
          </p:nvSpPr>
          <p:spPr>
            <a:xfrm>
              <a:off x="3352800" y="3028950"/>
              <a:ext cx="228600" cy="228600"/>
            </a:xfrm>
            <a:prstGeom prst="halfFram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" name="Half Frame 15"/>
            <p:cNvSpPr/>
            <p:nvPr/>
          </p:nvSpPr>
          <p:spPr>
            <a:xfrm rot="10800000">
              <a:off x="7749195" y="3984296"/>
              <a:ext cx="228600" cy="228600"/>
            </a:xfrm>
            <a:prstGeom prst="halfFram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2328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 pattern="rectangle" dir="ou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Nature Activities Binder by Slidesgo">
  <a:themeElements>
    <a:clrScheme name="Simple Light">
      <a:dk1>
        <a:srgbClr val="000000"/>
      </a:dk1>
      <a:lt1>
        <a:srgbClr val="FFFFFF"/>
      </a:lt1>
      <a:dk2>
        <a:srgbClr val="D9D9D9"/>
      </a:dk2>
      <a:lt2>
        <a:srgbClr val="FEC9A1"/>
      </a:lt2>
      <a:accent1>
        <a:srgbClr val="FD9E66"/>
      </a:accent1>
      <a:accent2>
        <a:srgbClr val="B7E1E0"/>
      </a:accent2>
      <a:accent3>
        <a:srgbClr val="FAE39D"/>
      </a:accent3>
      <a:accent4>
        <a:srgbClr val="F9C357"/>
      </a:accent4>
      <a:accent5>
        <a:srgbClr val="92CAD6"/>
      </a:accent5>
      <a:accent6>
        <a:srgbClr val="85A8CE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</TotalTime>
  <Words>203</Words>
  <Application>Microsoft Office PowerPoint</Application>
  <PresentationFormat>On-screen Show (16:9)</PresentationFormat>
  <Paragraphs>40</Paragraphs>
  <Slides>20</Slides>
  <Notes>9</Notes>
  <HiddenSlides>0</HiddenSlides>
  <MMClips>1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Nature Activities Binder by Slidesgo</vt:lpstr>
      <vt:lpstr>Slidesgo Final Pages</vt:lpstr>
      <vt:lpstr>Office Theme</vt:lpstr>
      <vt:lpstr>Chào mừng các em đến với tiết Tự nhiên xã hội - Lớp 2</vt:lpstr>
      <vt:lpstr>BÀI 14</vt:lpstr>
      <vt:lpstr>Khởi động</vt:lpstr>
      <vt:lpstr>PowerPoint Presentation</vt:lpstr>
      <vt:lpstr>Em đã sử dụng bộ phận nào của cơ thể để múa? </vt:lpstr>
      <vt:lpstr>PowerPoint Presentation</vt:lpstr>
      <vt:lpstr>Khám phá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03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14</dc:title>
  <cp:lastModifiedBy>KHUONG XN</cp:lastModifiedBy>
  <cp:revision>42</cp:revision>
  <dcterms:modified xsi:type="dcterms:W3CDTF">2021-08-14T14:45:54Z</dcterms:modified>
</cp:coreProperties>
</file>