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80" r:id="rId4"/>
    <p:sldId id="279" r:id="rId5"/>
    <p:sldId id="290" r:id="rId6"/>
    <p:sldId id="277" r:id="rId7"/>
    <p:sldId id="281" r:id="rId8"/>
    <p:sldId id="291" r:id="rId9"/>
    <p:sldId id="282" r:id="rId10"/>
    <p:sldId id="283" r:id="rId11"/>
    <p:sldId id="284" r:id="rId12"/>
    <p:sldId id="285" r:id="rId13"/>
    <p:sldId id="278" r:id="rId14"/>
    <p:sldId id="260" r:id="rId15"/>
    <p:sldId id="286" r:id="rId16"/>
    <p:sldId id="287" r:id="rId17"/>
    <p:sldId id="292" r:id="rId18"/>
    <p:sldId id="288" r:id="rId19"/>
    <p:sldId id="289" r:id="rId20"/>
    <p:sldId id="266" r:id="rId21"/>
    <p:sldId id="267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86F6F-428D-4C79-B6CD-7EB6A2D58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D0B8D9-340D-48ED-8B85-F9527F5A2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3307C-016F-43C2-B958-01AA7D52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14240-50EE-4783-B23D-7A729B98B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59C87-4253-4FCD-9F23-93E02E1A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7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E2521-38DC-4E4B-A6E0-2E52E2BA7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D71B6-6772-4F37-B954-0FF853005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5CC3B-FD7D-4D7D-B71C-AA7F993B7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598F7-C2FD-498A-BECA-197D82A22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7E4F6-52F9-481F-9EA3-3841311B3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70B41-2E88-4F56-B283-E1C4E77D6C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22752-4B93-422B-955E-05276AFB4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8CDE0-4533-42BD-85A5-F6D011028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B8E02-9427-4BEF-B5FE-F822C72C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1DD7F-E896-48ED-8A08-09DCF9DB3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6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FF32C-AE0B-4611-9BBE-5CD91F70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166D-DE65-4398-836B-1F939D4BB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978B5-6A8F-411A-8BCD-F0B5EFC36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6C322-BF0B-4F23-94FE-3575770F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B1E9-0CE9-43C0-A01C-A6CDB80D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9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4AC43-11B6-4D7D-84B6-3597BE70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2E349-A4C5-45F2-AF7B-8FFFF67FE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16785-4213-483F-9C80-D65DD6389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E6344-5436-41E7-B9B9-3F7195A2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7D387-9BFF-41E9-B792-8A401874C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65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F6E92-592E-4100-913D-DF9D94A62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7C6BF-D35B-438F-8A2B-6BE5F8A0D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2A291-B09C-4AF7-85A4-0FFB86AEB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7D817-A517-413E-B575-16EE3E03C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4E0B8-74A1-4F47-BCD3-8F16F6341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65D6AB-A351-421A-B29B-296AB05B9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59F80-0518-4499-99BA-FF36AE26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20F9-4FFA-4EDF-8D0D-74868D43B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C42B1-79E3-49FF-8FA6-556B0EE55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D92B0-D898-49CC-B7BA-00E10A146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FC1D9-E937-431C-9B18-381119CE2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7A3D8D-EA14-4824-8284-D0A3A83D8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C2E78B-F122-471F-B5E6-73C17EA7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77090-316E-4CB7-A491-369C81EB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B3F6B-C4EC-4086-92CA-1D00050D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A736EA-95BF-43AF-BD2B-1911DD91C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63BD5-B057-415A-ACBD-2B3422D5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D21A2-D265-41D6-93A5-0A10B895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6A1B0-6BD1-4A29-8F9F-74672D39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FD5A8-ECFA-422D-98EB-7903B76FB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49143-8DE3-4943-AA88-6029AE309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03831-514D-4D86-9D4D-2891F5F28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4A3E5-1DA4-4927-A125-4A7C2FB6E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D9919-9C55-445C-8A0A-148AE1E0D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BC205-FBB2-4FFE-B59D-40C5DE4C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8E09D5-795D-43E0-8EAE-EA6BD9F3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7F780A-7F0A-4004-8EED-B411F7FB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68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C157F-E0D4-4C10-8DD1-1A9840F8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EE4F5B-D439-43C1-87C9-3093A19F5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98AD8-BADD-4AAB-AD7A-29EC44086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D06DD-8D70-4F1D-8085-A0DD4B29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7E7B3-1F60-43E3-AF25-AB867480A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78231-4720-4046-B6EB-53CB7F1C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8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159084-1880-4AF3-94CA-7CF36347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46179-1D33-4D91-9877-FDC9C83EE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B6678-9755-4B7C-A13D-2DD6B09E8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331D5-564E-4D86-A909-3888B283A46A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2C55E-ED35-447D-93D9-06700F8B8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6BB87-2B81-4AA7-B780-5856FB280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7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2715C-D726-49AF-8C30-E0AC7C92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F11E4-F490-4F10-ACC3-DB266F9C0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812" y="3368383"/>
            <a:ext cx="7411515" cy="603496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VNI-Avo" pitchFamily="2" charset="0"/>
              </a:rPr>
              <a:t>Noùi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ñieàu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bieát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veà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ngaøy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7F5EC2-45CE-4BAA-8866-AEEBF17B300D}"/>
              </a:ext>
            </a:extLst>
          </p:cNvPr>
          <p:cNvGrpSpPr/>
          <p:nvPr/>
        </p:nvGrpSpPr>
        <p:grpSpPr>
          <a:xfrm>
            <a:off x="-27709" y="-11797"/>
            <a:ext cx="12233565" cy="1604338"/>
            <a:chOff x="-27709" y="-11797"/>
            <a:chExt cx="12233565" cy="1604338"/>
          </a:xfrm>
        </p:grpSpPr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D1D70DAE-35D3-4B6A-A118-DB9599F61321}"/>
                </a:ext>
              </a:extLst>
            </p:cNvPr>
            <p:cNvSpPr/>
            <p:nvPr/>
          </p:nvSpPr>
          <p:spPr>
            <a:xfrm>
              <a:off x="-13853" y="218208"/>
              <a:ext cx="12219709" cy="1374333"/>
            </a:xfrm>
            <a:custGeom>
              <a:avLst/>
              <a:gdLst>
                <a:gd name="connsiteX0" fmla="*/ 0 w 12192000"/>
                <a:gd name="connsiteY0" fmla="*/ 0 h 1435821"/>
                <a:gd name="connsiteX1" fmla="*/ 12192000 w 12192000"/>
                <a:gd name="connsiteY1" fmla="*/ 0 h 1435821"/>
                <a:gd name="connsiteX2" fmla="*/ 12192000 w 12192000"/>
                <a:gd name="connsiteY2" fmla="*/ 1435821 h 1435821"/>
                <a:gd name="connsiteX3" fmla="*/ 0 w 12192000"/>
                <a:gd name="connsiteY3" fmla="*/ 1435821 h 1435821"/>
                <a:gd name="connsiteX4" fmla="*/ 0 w 12192000"/>
                <a:gd name="connsiteY4" fmla="*/ 0 h 1435821"/>
                <a:gd name="connsiteX0" fmla="*/ 0 w 12192000"/>
                <a:gd name="connsiteY0" fmla="*/ 0 h 1503554"/>
                <a:gd name="connsiteX1" fmla="*/ 12192000 w 12192000"/>
                <a:gd name="connsiteY1" fmla="*/ 0 h 1503554"/>
                <a:gd name="connsiteX2" fmla="*/ 12192000 w 12192000"/>
                <a:gd name="connsiteY2" fmla="*/ 1435821 h 1503554"/>
                <a:gd name="connsiteX3" fmla="*/ 0 w 12192000"/>
                <a:gd name="connsiteY3" fmla="*/ 1435821 h 1503554"/>
                <a:gd name="connsiteX4" fmla="*/ 0 w 12192000"/>
                <a:gd name="connsiteY4" fmla="*/ 0 h 1503554"/>
                <a:gd name="connsiteX0" fmla="*/ 27709 w 12219709"/>
                <a:gd name="connsiteY0" fmla="*/ 0 h 1435821"/>
                <a:gd name="connsiteX1" fmla="*/ 12219709 w 12219709"/>
                <a:gd name="connsiteY1" fmla="*/ 0 h 1435821"/>
                <a:gd name="connsiteX2" fmla="*/ 12219709 w 12219709"/>
                <a:gd name="connsiteY2" fmla="*/ 1435821 h 1435821"/>
                <a:gd name="connsiteX3" fmla="*/ 0 w 12219709"/>
                <a:gd name="connsiteY3" fmla="*/ 1241858 h 1435821"/>
                <a:gd name="connsiteX4" fmla="*/ 27709 w 12219709"/>
                <a:gd name="connsiteY4" fmla="*/ 0 h 1435821"/>
                <a:gd name="connsiteX0" fmla="*/ 27709 w 12219709"/>
                <a:gd name="connsiteY0" fmla="*/ 0 h 1313379"/>
                <a:gd name="connsiteX1" fmla="*/ 12219709 w 12219709"/>
                <a:gd name="connsiteY1" fmla="*/ 0 h 1313379"/>
                <a:gd name="connsiteX2" fmla="*/ 12205854 w 12219709"/>
                <a:gd name="connsiteY2" fmla="*/ 1255712 h 1313379"/>
                <a:gd name="connsiteX3" fmla="*/ 0 w 12219709"/>
                <a:gd name="connsiteY3" fmla="*/ 1241858 h 1313379"/>
                <a:gd name="connsiteX4" fmla="*/ 27709 w 12219709"/>
                <a:gd name="connsiteY4" fmla="*/ 0 h 1313379"/>
                <a:gd name="connsiteX0" fmla="*/ 27709 w 12219709"/>
                <a:gd name="connsiteY0" fmla="*/ 0 h 1374333"/>
                <a:gd name="connsiteX1" fmla="*/ 12219709 w 12219709"/>
                <a:gd name="connsiteY1" fmla="*/ 0 h 1374333"/>
                <a:gd name="connsiteX2" fmla="*/ 12205854 w 12219709"/>
                <a:gd name="connsiteY2" fmla="*/ 1255712 h 1374333"/>
                <a:gd name="connsiteX3" fmla="*/ 0 w 12219709"/>
                <a:gd name="connsiteY3" fmla="*/ 1241858 h 1374333"/>
                <a:gd name="connsiteX4" fmla="*/ 27709 w 12219709"/>
                <a:gd name="connsiteY4" fmla="*/ 0 h 137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9709" h="1374333">
                  <a:moveTo>
                    <a:pt x="27709" y="0"/>
                  </a:moveTo>
                  <a:lnTo>
                    <a:pt x="12219709" y="0"/>
                  </a:lnTo>
                  <a:lnTo>
                    <a:pt x="12205854" y="1255712"/>
                  </a:lnTo>
                  <a:cubicBezTo>
                    <a:pt x="6119091" y="1435821"/>
                    <a:pt x="5712691" y="1394258"/>
                    <a:pt x="0" y="1241858"/>
                  </a:cubicBezTo>
                  <a:lnTo>
                    <a:pt x="27709" y="0"/>
                  </a:lnTo>
                  <a:close/>
                </a:path>
              </a:pathLst>
            </a:custGeom>
            <a:solidFill>
              <a:srgbClr val="7AC5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3E8D0CA0-D8F8-44EE-A011-8FB990D31317}"/>
                </a:ext>
              </a:extLst>
            </p:cNvPr>
            <p:cNvSpPr/>
            <p:nvPr/>
          </p:nvSpPr>
          <p:spPr>
            <a:xfrm>
              <a:off x="-27709" y="-11797"/>
              <a:ext cx="12219709" cy="1374333"/>
            </a:xfrm>
            <a:custGeom>
              <a:avLst/>
              <a:gdLst>
                <a:gd name="connsiteX0" fmla="*/ 0 w 12192000"/>
                <a:gd name="connsiteY0" fmla="*/ 0 h 1435821"/>
                <a:gd name="connsiteX1" fmla="*/ 12192000 w 12192000"/>
                <a:gd name="connsiteY1" fmla="*/ 0 h 1435821"/>
                <a:gd name="connsiteX2" fmla="*/ 12192000 w 12192000"/>
                <a:gd name="connsiteY2" fmla="*/ 1435821 h 1435821"/>
                <a:gd name="connsiteX3" fmla="*/ 0 w 12192000"/>
                <a:gd name="connsiteY3" fmla="*/ 1435821 h 1435821"/>
                <a:gd name="connsiteX4" fmla="*/ 0 w 12192000"/>
                <a:gd name="connsiteY4" fmla="*/ 0 h 1435821"/>
                <a:gd name="connsiteX0" fmla="*/ 0 w 12192000"/>
                <a:gd name="connsiteY0" fmla="*/ 0 h 1503554"/>
                <a:gd name="connsiteX1" fmla="*/ 12192000 w 12192000"/>
                <a:gd name="connsiteY1" fmla="*/ 0 h 1503554"/>
                <a:gd name="connsiteX2" fmla="*/ 12192000 w 12192000"/>
                <a:gd name="connsiteY2" fmla="*/ 1435821 h 1503554"/>
                <a:gd name="connsiteX3" fmla="*/ 0 w 12192000"/>
                <a:gd name="connsiteY3" fmla="*/ 1435821 h 1503554"/>
                <a:gd name="connsiteX4" fmla="*/ 0 w 12192000"/>
                <a:gd name="connsiteY4" fmla="*/ 0 h 1503554"/>
                <a:gd name="connsiteX0" fmla="*/ 27709 w 12219709"/>
                <a:gd name="connsiteY0" fmla="*/ 0 h 1435821"/>
                <a:gd name="connsiteX1" fmla="*/ 12219709 w 12219709"/>
                <a:gd name="connsiteY1" fmla="*/ 0 h 1435821"/>
                <a:gd name="connsiteX2" fmla="*/ 12219709 w 12219709"/>
                <a:gd name="connsiteY2" fmla="*/ 1435821 h 1435821"/>
                <a:gd name="connsiteX3" fmla="*/ 0 w 12219709"/>
                <a:gd name="connsiteY3" fmla="*/ 1241858 h 1435821"/>
                <a:gd name="connsiteX4" fmla="*/ 27709 w 12219709"/>
                <a:gd name="connsiteY4" fmla="*/ 0 h 1435821"/>
                <a:gd name="connsiteX0" fmla="*/ 27709 w 12219709"/>
                <a:gd name="connsiteY0" fmla="*/ 0 h 1313379"/>
                <a:gd name="connsiteX1" fmla="*/ 12219709 w 12219709"/>
                <a:gd name="connsiteY1" fmla="*/ 0 h 1313379"/>
                <a:gd name="connsiteX2" fmla="*/ 12205854 w 12219709"/>
                <a:gd name="connsiteY2" fmla="*/ 1255712 h 1313379"/>
                <a:gd name="connsiteX3" fmla="*/ 0 w 12219709"/>
                <a:gd name="connsiteY3" fmla="*/ 1241858 h 1313379"/>
                <a:gd name="connsiteX4" fmla="*/ 27709 w 12219709"/>
                <a:gd name="connsiteY4" fmla="*/ 0 h 1313379"/>
                <a:gd name="connsiteX0" fmla="*/ 27709 w 12219709"/>
                <a:gd name="connsiteY0" fmla="*/ 0 h 1374333"/>
                <a:gd name="connsiteX1" fmla="*/ 12219709 w 12219709"/>
                <a:gd name="connsiteY1" fmla="*/ 0 h 1374333"/>
                <a:gd name="connsiteX2" fmla="*/ 12205854 w 12219709"/>
                <a:gd name="connsiteY2" fmla="*/ 1255712 h 1374333"/>
                <a:gd name="connsiteX3" fmla="*/ 0 w 12219709"/>
                <a:gd name="connsiteY3" fmla="*/ 1241858 h 1374333"/>
                <a:gd name="connsiteX4" fmla="*/ 27709 w 12219709"/>
                <a:gd name="connsiteY4" fmla="*/ 0 h 137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9709" h="1374333">
                  <a:moveTo>
                    <a:pt x="27709" y="0"/>
                  </a:moveTo>
                  <a:lnTo>
                    <a:pt x="12219709" y="0"/>
                  </a:lnTo>
                  <a:lnTo>
                    <a:pt x="12205854" y="1255712"/>
                  </a:lnTo>
                  <a:cubicBezTo>
                    <a:pt x="6119091" y="1435821"/>
                    <a:pt x="5712691" y="1394258"/>
                    <a:pt x="0" y="1241858"/>
                  </a:cubicBezTo>
                  <a:lnTo>
                    <a:pt x="27709" y="0"/>
                  </a:lnTo>
                  <a:close/>
                </a:path>
              </a:pathLst>
            </a:custGeom>
            <a:solidFill>
              <a:srgbClr val="45AE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94191C-3492-4C83-85D5-AB49F205C737}"/>
              </a:ext>
            </a:extLst>
          </p:cNvPr>
          <p:cNvGrpSpPr/>
          <p:nvPr/>
        </p:nvGrpSpPr>
        <p:grpSpPr>
          <a:xfrm>
            <a:off x="1543633" y="1001196"/>
            <a:ext cx="6939425" cy="1288862"/>
            <a:chOff x="1543633" y="1001196"/>
            <a:chExt cx="6939425" cy="128886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EC409FC-02F9-48E2-B58A-7F0B676D39C6}"/>
                </a:ext>
              </a:extLst>
            </p:cNvPr>
            <p:cNvGrpSpPr/>
            <p:nvPr/>
          </p:nvGrpSpPr>
          <p:grpSpPr>
            <a:xfrm>
              <a:off x="1543633" y="1001196"/>
              <a:ext cx="6939425" cy="1288862"/>
              <a:chOff x="1399567" y="986345"/>
              <a:chExt cx="6939425" cy="1288862"/>
            </a:xfrm>
          </p:grpSpPr>
          <p:sp>
            <p:nvSpPr>
              <p:cNvPr id="19" name="Arrow: Chevron 24">
                <a:extLst>
                  <a:ext uri="{FF2B5EF4-FFF2-40B4-BE49-F238E27FC236}">
                    <a16:creationId xmlns:a16="http://schemas.microsoft.com/office/drawing/2014/main" id="{C83D3C0C-17AB-4642-A5E0-8BAD3367CDB4}"/>
                  </a:ext>
                </a:extLst>
              </p:cNvPr>
              <p:cNvSpPr/>
              <p:nvPr/>
            </p:nvSpPr>
            <p:spPr>
              <a:xfrm>
                <a:off x="1399567" y="1392789"/>
                <a:ext cx="2255235" cy="882418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0 w 2224312"/>
                  <a:gd name="connsiteY0" fmla="*/ 0 h 989308"/>
                  <a:gd name="connsiteX1" fmla="*/ 1762361 w 2224312"/>
                  <a:gd name="connsiteY1" fmla="*/ 65406 h 989308"/>
                  <a:gd name="connsiteX2" fmla="*/ 2224312 w 2224312"/>
                  <a:gd name="connsiteY2" fmla="*/ 527357 h 989308"/>
                  <a:gd name="connsiteX3" fmla="*/ 1762361 w 2224312"/>
                  <a:gd name="connsiteY3" fmla="*/ 989308 h 989308"/>
                  <a:gd name="connsiteX4" fmla="*/ 47415 w 2224312"/>
                  <a:gd name="connsiteY4" fmla="*/ 989308 h 989308"/>
                  <a:gd name="connsiteX5" fmla="*/ 509366 w 2224312"/>
                  <a:gd name="connsiteY5" fmla="*/ 527357 h 989308"/>
                  <a:gd name="connsiteX6" fmla="*/ 0 w 2224312"/>
                  <a:gd name="connsiteY6" fmla="*/ 0 h 989308"/>
                  <a:gd name="connsiteX0" fmla="*/ 0 w 2224312"/>
                  <a:gd name="connsiteY0" fmla="*/ 0 h 989308"/>
                  <a:gd name="connsiteX1" fmla="*/ 1762361 w 2224312"/>
                  <a:gd name="connsiteY1" fmla="*/ 65406 h 989308"/>
                  <a:gd name="connsiteX2" fmla="*/ 2224312 w 2224312"/>
                  <a:gd name="connsiteY2" fmla="*/ 527357 h 989308"/>
                  <a:gd name="connsiteX3" fmla="*/ 1762361 w 2224312"/>
                  <a:gd name="connsiteY3" fmla="*/ 989308 h 989308"/>
                  <a:gd name="connsiteX4" fmla="*/ 47415 w 2224312"/>
                  <a:gd name="connsiteY4" fmla="*/ 989308 h 989308"/>
                  <a:gd name="connsiteX5" fmla="*/ 611375 w 2224312"/>
                  <a:gd name="connsiteY5" fmla="*/ 421128 h 989308"/>
                  <a:gd name="connsiteX6" fmla="*/ 0 w 2224312"/>
                  <a:gd name="connsiteY6" fmla="*/ 0 h 989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4312" h="989308">
                    <a:moveTo>
                      <a:pt x="0" y="0"/>
                    </a:moveTo>
                    <a:lnTo>
                      <a:pt x="1762361" y="65406"/>
                    </a:lnTo>
                    <a:lnTo>
                      <a:pt x="2224312" y="527357"/>
                    </a:lnTo>
                    <a:lnTo>
                      <a:pt x="1762361" y="989308"/>
                    </a:lnTo>
                    <a:lnTo>
                      <a:pt x="47415" y="989308"/>
                    </a:lnTo>
                    <a:lnTo>
                      <a:pt x="611375" y="4211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Arrow: Chevron 1">
                <a:extLst>
                  <a:ext uri="{FF2B5EF4-FFF2-40B4-BE49-F238E27FC236}">
                    <a16:creationId xmlns:a16="http://schemas.microsoft.com/office/drawing/2014/main" id="{CA303118-7E9D-4FB1-A318-5AEE2D30E2D6}"/>
                  </a:ext>
                </a:extLst>
              </p:cNvPr>
              <p:cNvSpPr/>
              <p:nvPr/>
            </p:nvSpPr>
            <p:spPr>
              <a:xfrm rot="272365">
                <a:off x="1802298" y="1221534"/>
                <a:ext cx="2176897" cy="980242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461951 w 2176897"/>
                  <a:gd name="connsiteY5" fmla="*/ 518291 h 980242"/>
                  <a:gd name="connsiteX6" fmla="*/ 9424 w 2176897"/>
                  <a:gd name="connsiteY6" fmla="*/ 0 h 98024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649824 w 2176897"/>
                  <a:gd name="connsiteY5" fmla="*/ 433884 h 980242"/>
                  <a:gd name="connsiteX6" fmla="*/ 9424 w 2176897"/>
                  <a:gd name="connsiteY6" fmla="*/ 0 h 98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6897" h="980242">
                    <a:moveTo>
                      <a:pt x="9424" y="0"/>
                    </a:moveTo>
                    <a:lnTo>
                      <a:pt x="1714946" y="56340"/>
                    </a:lnTo>
                    <a:lnTo>
                      <a:pt x="2176897" y="518291"/>
                    </a:lnTo>
                    <a:lnTo>
                      <a:pt x="1714946" y="980242"/>
                    </a:lnTo>
                    <a:lnTo>
                      <a:pt x="0" y="980242"/>
                    </a:lnTo>
                    <a:lnTo>
                      <a:pt x="649824" y="433884"/>
                    </a:lnTo>
                    <a:lnTo>
                      <a:pt x="9424" y="0"/>
                    </a:lnTo>
                    <a:close/>
                  </a:path>
                </a:pathLst>
              </a:custGeom>
              <a:solidFill>
                <a:srgbClr val="9AD3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Arrow: Chevron 1">
                <a:extLst>
                  <a:ext uri="{FF2B5EF4-FFF2-40B4-BE49-F238E27FC236}">
                    <a16:creationId xmlns:a16="http://schemas.microsoft.com/office/drawing/2014/main" id="{641F94E7-327A-417F-A2D0-6E8ADB078228}"/>
                  </a:ext>
                </a:extLst>
              </p:cNvPr>
              <p:cNvSpPr/>
              <p:nvPr/>
            </p:nvSpPr>
            <p:spPr>
              <a:xfrm rot="10800000">
                <a:off x="6162095" y="1114568"/>
                <a:ext cx="2176897" cy="906303"/>
              </a:xfrm>
              <a:custGeom>
                <a:avLst/>
                <a:gdLst>
                  <a:gd name="connsiteX0" fmla="*/ 0 w 2176897"/>
                  <a:gd name="connsiteY0" fmla="*/ 0 h 923902"/>
                  <a:gd name="connsiteX1" fmla="*/ 1714946 w 2176897"/>
                  <a:gd name="connsiteY1" fmla="*/ 0 h 923902"/>
                  <a:gd name="connsiteX2" fmla="*/ 2176897 w 2176897"/>
                  <a:gd name="connsiteY2" fmla="*/ 461951 h 923902"/>
                  <a:gd name="connsiteX3" fmla="*/ 1714946 w 2176897"/>
                  <a:gd name="connsiteY3" fmla="*/ 923902 h 923902"/>
                  <a:gd name="connsiteX4" fmla="*/ 0 w 2176897"/>
                  <a:gd name="connsiteY4" fmla="*/ 923902 h 923902"/>
                  <a:gd name="connsiteX5" fmla="*/ 461951 w 2176897"/>
                  <a:gd name="connsiteY5" fmla="*/ 461951 h 923902"/>
                  <a:gd name="connsiteX6" fmla="*/ 0 w 2176897"/>
                  <a:gd name="connsiteY6" fmla="*/ 0 h 92390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461951 w 2176897"/>
                  <a:gd name="connsiteY5" fmla="*/ 518291 h 980242"/>
                  <a:gd name="connsiteX6" fmla="*/ 9424 w 2176897"/>
                  <a:gd name="connsiteY6" fmla="*/ 0 h 980242"/>
                  <a:gd name="connsiteX0" fmla="*/ 9424 w 2176897"/>
                  <a:gd name="connsiteY0" fmla="*/ 0 h 980242"/>
                  <a:gd name="connsiteX1" fmla="*/ 1714946 w 2176897"/>
                  <a:gd name="connsiteY1" fmla="*/ 56340 h 980242"/>
                  <a:gd name="connsiteX2" fmla="*/ 2176897 w 2176897"/>
                  <a:gd name="connsiteY2" fmla="*/ 518291 h 980242"/>
                  <a:gd name="connsiteX3" fmla="*/ 1714946 w 2176897"/>
                  <a:gd name="connsiteY3" fmla="*/ 980242 h 980242"/>
                  <a:gd name="connsiteX4" fmla="*/ 0 w 2176897"/>
                  <a:gd name="connsiteY4" fmla="*/ 980242 h 980242"/>
                  <a:gd name="connsiteX5" fmla="*/ 649824 w 2176897"/>
                  <a:gd name="connsiteY5" fmla="*/ 433884 h 980242"/>
                  <a:gd name="connsiteX6" fmla="*/ 9424 w 2176897"/>
                  <a:gd name="connsiteY6" fmla="*/ 0 h 98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6897" h="980242">
                    <a:moveTo>
                      <a:pt x="9424" y="0"/>
                    </a:moveTo>
                    <a:lnTo>
                      <a:pt x="1714946" y="56340"/>
                    </a:lnTo>
                    <a:lnTo>
                      <a:pt x="2176897" y="518291"/>
                    </a:lnTo>
                    <a:lnTo>
                      <a:pt x="1714946" y="980242"/>
                    </a:lnTo>
                    <a:lnTo>
                      <a:pt x="0" y="980242"/>
                    </a:lnTo>
                    <a:lnTo>
                      <a:pt x="649824" y="433884"/>
                    </a:lnTo>
                    <a:lnTo>
                      <a:pt x="9424" y="0"/>
                    </a:lnTo>
                    <a:close/>
                  </a:path>
                </a:pathLst>
              </a:custGeom>
              <a:solidFill>
                <a:srgbClr val="9AD3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E6B771C-4C80-4855-81F0-1D3852C8129A}"/>
                  </a:ext>
                </a:extLst>
              </p:cNvPr>
              <p:cNvGrpSpPr/>
              <p:nvPr/>
            </p:nvGrpSpPr>
            <p:grpSpPr>
              <a:xfrm>
                <a:off x="3224644" y="986345"/>
                <a:ext cx="4627419" cy="1174964"/>
                <a:chOff x="3186544" y="986344"/>
                <a:chExt cx="4627419" cy="1174964"/>
              </a:xfrm>
            </p:grpSpPr>
            <p:sp>
              <p:nvSpPr>
                <p:cNvPr id="23" name="Flowchart: Process 11">
                  <a:extLst>
                    <a:ext uri="{FF2B5EF4-FFF2-40B4-BE49-F238E27FC236}">
                      <a16:creationId xmlns:a16="http://schemas.microsoft.com/office/drawing/2014/main" id="{1212619A-FED5-45C1-9930-B65F68C0F77B}"/>
                    </a:ext>
                  </a:extLst>
                </p:cNvPr>
                <p:cNvSpPr/>
                <p:nvPr/>
              </p:nvSpPr>
              <p:spPr>
                <a:xfrm rot="10800000">
                  <a:off x="3186544" y="986344"/>
                  <a:ext cx="4627419" cy="1174964"/>
                </a:xfrm>
                <a:custGeom>
                  <a:avLst/>
                  <a:gdLst>
                    <a:gd name="connsiteX0" fmla="*/ 0 w 4391890"/>
                    <a:gd name="connsiteY0" fmla="*/ 0 h 820948"/>
                    <a:gd name="connsiteX1" fmla="*/ 3981416 w 4391890"/>
                    <a:gd name="connsiteY1" fmla="*/ 0 h 820948"/>
                    <a:gd name="connsiteX2" fmla="*/ 4391890 w 4391890"/>
                    <a:gd name="connsiteY2" fmla="*/ 410474 h 820948"/>
                    <a:gd name="connsiteX3" fmla="*/ 3981416 w 4391890"/>
                    <a:gd name="connsiteY3" fmla="*/ 820948 h 820948"/>
                    <a:gd name="connsiteX4" fmla="*/ 0 w 4391890"/>
                    <a:gd name="connsiteY4" fmla="*/ 820948 h 820948"/>
                    <a:gd name="connsiteX5" fmla="*/ 410474 w 4391890"/>
                    <a:gd name="connsiteY5" fmla="*/ 410474 h 820948"/>
                    <a:gd name="connsiteX6" fmla="*/ 0 w 4391890"/>
                    <a:gd name="connsiteY6" fmla="*/ 0 h 820948"/>
                    <a:gd name="connsiteX0" fmla="*/ 0 w 4003963"/>
                    <a:gd name="connsiteY0" fmla="*/ 0 h 820948"/>
                    <a:gd name="connsiteX1" fmla="*/ 3981416 w 4003963"/>
                    <a:gd name="connsiteY1" fmla="*/ 0 h 820948"/>
                    <a:gd name="connsiteX2" fmla="*/ 4003963 w 4003963"/>
                    <a:gd name="connsiteY2" fmla="*/ 355056 h 820948"/>
                    <a:gd name="connsiteX3" fmla="*/ 3981416 w 4003963"/>
                    <a:gd name="connsiteY3" fmla="*/ 820948 h 820948"/>
                    <a:gd name="connsiteX4" fmla="*/ 0 w 4003963"/>
                    <a:gd name="connsiteY4" fmla="*/ 820948 h 820948"/>
                    <a:gd name="connsiteX5" fmla="*/ 410474 w 4003963"/>
                    <a:gd name="connsiteY5" fmla="*/ 410474 h 820948"/>
                    <a:gd name="connsiteX6" fmla="*/ 0 w 4003963"/>
                    <a:gd name="connsiteY6" fmla="*/ 0 h 820948"/>
                    <a:gd name="connsiteX0" fmla="*/ 0 w 4003963"/>
                    <a:gd name="connsiteY0" fmla="*/ 0 h 904075"/>
                    <a:gd name="connsiteX1" fmla="*/ 3981416 w 4003963"/>
                    <a:gd name="connsiteY1" fmla="*/ 0 h 904075"/>
                    <a:gd name="connsiteX2" fmla="*/ 4003963 w 4003963"/>
                    <a:gd name="connsiteY2" fmla="*/ 355056 h 904075"/>
                    <a:gd name="connsiteX3" fmla="*/ 3981416 w 4003963"/>
                    <a:gd name="connsiteY3" fmla="*/ 820948 h 904075"/>
                    <a:gd name="connsiteX4" fmla="*/ 0 w 4003963"/>
                    <a:gd name="connsiteY4" fmla="*/ 904075 h 904075"/>
                    <a:gd name="connsiteX5" fmla="*/ 410474 w 4003963"/>
                    <a:gd name="connsiteY5" fmla="*/ 410474 h 904075"/>
                    <a:gd name="connsiteX6" fmla="*/ 0 w 4003963"/>
                    <a:gd name="connsiteY6" fmla="*/ 0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138546 w 4142509"/>
                    <a:gd name="connsiteY4" fmla="*/ 904075 h 904075"/>
                    <a:gd name="connsiteX5" fmla="*/ 549020 w 4142509"/>
                    <a:gd name="connsiteY5" fmla="*/ 410474 h 904075"/>
                    <a:gd name="connsiteX6" fmla="*/ 0 w 4142509"/>
                    <a:gd name="connsiteY6" fmla="*/ 180109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568037 w 4142509"/>
                    <a:gd name="connsiteY4" fmla="*/ 831272 h 904075"/>
                    <a:gd name="connsiteX5" fmla="*/ 138546 w 4142509"/>
                    <a:gd name="connsiteY5" fmla="*/ 904075 h 904075"/>
                    <a:gd name="connsiteX6" fmla="*/ 549020 w 4142509"/>
                    <a:gd name="connsiteY6" fmla="*/ 410474 h 904075"/>
                    <a:gd name="connsiteX7" fmla="*/ 0 w 4142509"/>
                    <a:gd name="connsiteY7" fmla="*/ 180109 h 904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42509" h="904075">
                      <a:moveTo>
                        <a:pt x="0" y="180109"/>
                      </a:moveTo>
                      <a:lnTo>
                        <a:pt x="4119962" y="0"/>
                      </a:lnTo>
                      <a:lnTo>
                        <a:pt x="4142509" y="355056"/>
                      </a:lnTo>
                      <a:lnTo>
                        <a:pt x="4119962" y="820948"/>
                      </a:lnTo>
                      <a:cubicBezTo>
                        <a:pt x="2935987" y="852098"/>
                        <a:pt x="1752012" y="800122"/>
                        <a:pt x="568037" y="831272"/>
                      </a:cubicBezTo>
                      <a:lnTo>
                        <a:pt x="138546" y="904075"/>
                      </a:lnTo>
                      <a:lnTo>
                        <a:pt x="549020" y="410474"/>
                      </a:lnTo>
                      <a:lnTo>
                        <a:pt x="0" y="180109"/>
                      </a:lnTo>
                      <a:close/>
                    </a:path>
                  </a:pathLst>
                </a:custGeom>
                <a:solidFill>
                  <a:srgbClr val="0D94D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Flowchart: Process 11">
                  <a:extLst>
                    <a:ext uri="{FF2B5EF4-FFF2-40B4-BE49-F238E27FC236}">
                      <a16:creationId xmlns:a16="http://schemas.microsoft.com/office/drawing/2014/main" id="{F7AB33FA-92F8-4F0E-9EF4-2C5D7BF133C4}"/>
                    </a:ext>
                  </a:extLst>
                </p:cNvPr>
                <p:cNvSpPr/>
                <p:nvPr/>
              </p:nvSpPr>
              <p:spPr>
                <a:xfrm rot="10800000">
                  <a:off x="3359724" y="1095843"/>
                  <a:ext cx="4281057" cy="981003"/>
                </a:xfrm>
                <a:custGeom>
                  <a:avLst/>
                  <a:gdLst>
                    <a:gd name="connsiteX0" fmla="*/ 0 w 4391890"/>
                    <a:gd name="connsiteY0" fmla="*/ 0 h 820948"/>
                    <a:gd name="connsiteX1" fmla="*/ 3981416 w 4391890"/>
                    <a:gd name="connsiteY1" fmla="*/ 0 h 820948"/>
                    <a:gd name="connsiteX2" fmla="*/ 4391890 w 4391890"/>
                    <a:gd name="connsiteY2" fmla="*/ 410474 h 820948"/>
                    <a:gd name="connsiteX3" fmla="*/ 3981416 w 4391890"/>
                    <a:gd name="connsiteY3" fmla="*/ 820948 h 820948"/>
                    <a:gd name="connsiteX4" fmla="*/ 0 w 4391890"/>
                    <a:gd name="connsiteY4" fmla="*/ 820948 h 820948"/>
                    <a:gd name="connsiteX5" fmla="*/ 410474 w 4391890"/>
                    <a:gd name="connsiteY5" fmla="*/ 410474 h 820948"/>
                    <a:gd name="connsiteX6" fmla="*/ 0 w 4391890"/>
                    <a:gd name="connsiteY6" fmla="*/ 0 h 820948"/>
                    <a:gd name="connsiteX0" fmla="*/ 0 w 4003963"/>
                    <a:gd name="connsiteY0" fmla="*/ 0 h 820948"/>
                    <a:gd name="connsiteX1" fmla="*/ 3981416 w 4003963"/>
                    <a:gd name="connsiteY1" fmla="*/ 0 h 820948"/>
                    <a:gd name="connsiteX2" fmla="*/ 4003963 w 4003963"/>
                    <a:gd name="connsiteY2" fmla="*/ 355056 h 820948"/>
                    <a:gd name="connsiteX3" fmla="*/ 3981416 w 4003963"/>
                    <a:gd name="connsiteY3" fmla="*/ 820948 h 820948"/>
                    <a:gd name="connsiteX4" fmla="*/ 0 w 4003963"/>
                    <a:gd name="connsiteY4" fmla="*/ 820948 h 820948"/>
                    <a:gd name="connsiteX5" fmla="*/ 410474 w 4003963"/>
                    <a:gd name="connsiteY5" fmla="*/ 410474 h 820948"/>
                    <a:gd name="connsiteX6" fmla="*/ 0 w 4003963"/>
                    <a:gd name="connsiteY6" fmla="*/ 0 h 820948"/>
                    <a:gd name="connsiteX0" fmla="*/ 0 w 4003963"/>
                    <a:gd name="connsiteY0" fmla="*/ 0 h 904075"/>
                    <a:gd name="connsiteX1" fmla="*/ 3981416 w 4003963"/>
                    <a:gd name="connsiteY1" fmla="*/ 0 h 904075"/>
                    <a:gd name="connsiteX2" fmla="*/ 4003963 w 4003963"/>
                    <a:gd name="connsiteY2" fmla="*/ 355056 h 904075"/>
                    <a:gd name="connsiteX3" fmla="*/ 3981416 w 4003963"/>
                    <a:gd name="connsiteY3" fmla="*/ 820948 h 904075"/>
                    <a:gd name="connsiteX4" fmla="*/ 0 w 4003963"/>
                    <a:gd name="connsiteY4" fmla="*/ 904075 h 904075"/>
                    <a:gd name="connsiteX5" fmla="*/ 410474 w 4003963"/>
                    <a:gd name="connsiteY5" fmla="*/ 410474 h 904075"/>
                    <a:gd name="connsiteX6" fmla="*/ 0 w 4003963"/>
                    <a:gd name="connsiteY6" fmla="*/ 0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138546 w 4142509"/>
                    <a:gd name="connsiteY4" fmla="*/ 904075 h 904075"/>
                    <a:gd name="connsiteX5" fmla="*/ 549020 w 4142509"/>
                    <a:gd name="connsiteY5" fmla="*/ 410474 h 904075"/>
                    <a:gd name="connsiteX6" fmla="*/ 0 w 4142509"/>
                    <a:gd name="connsiteY6" fmla="*/ 180109 h 904075"/>
                    <a:gd name="connsiteX0" fmla="*/ 0 w 4142509"/>
                    <a:gd name="connsiteY0" fmla="*/ 180109 h 904075"/>
                    <a:gd name="connsiteX1" fmla="*/ 4119962 w 4142509"/>
                    <a:gd name="connsiteY1" fmla="*/ 0 h 904075"/>
                    <a:gd name="connsiteX2" fmla="*/ 4142509 w 4142509"/>
                    <a:gd name="connsiteY2" fmla="*/ 355056 h 904075"/>
                    <a:gd name="connsiteX3" fmla="*/ 4119962 w 4142509"/>
                    <a:gd name="connsiteY3" fmla="*/ 820948 h 904075"/>
                    <a:gd name="connsiteX4" fmla="*/ 568037 w 4142509"/>
                    <a:gd name="connsiteY4" fmla="*/ 831272 h 904075"/>
                    <a:gd name="connsiteX5" fmla="*/ 138546 w 4142509"/>
                    <a:gd name="connsiteY5" fmla="*/ 904075 h 904075"/>
                    <a:gd name="connsiteX6" fmla="*/ 549020 w 4142509"/>
                    <a:gd name="connsiteY6" fmla="*/ 410474 h 904075"/>
                    <a:gd name="connsiteX7" fmla="*/ 0 w 4142509"/>
                    <a:gd name="connsiteY7" fmla="*/ 180109 h 904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42509" h="904075">
                      <a:moveTo>
                        <a:pt x="0" y="180109"/>
                      </a:moveTo>
                      <a:lnTo>
                        <a:pt x="4119962" y="0"/>
                      </a:lnTo>
                      <a:lnTo>
                        <a:pt x="4142509" y="355056"/>
                      </a:lnTo>
                      <a:lnTo>
                        <a:pt x="4119962" y="820948"/>
                      </a:lnTo>
                      <a:cubicBezTo>
                        <a:pt x="2935987" y="852098"/>
                        <a:pt x="1752012" y="800122"/>
                        <a:pt x="568037" y="831272"/>
                      </a:cubicBezTo>
                      <a:lnTo>
                        <a:pt x="138546" y="904075"/>
                      </a:lnTo>
                      <a:lnTo>
                        <a:pt x="549020" y="410474"/>
                      </a:lnTo>
                      <a:lnTo>
                        <a:pt x="0" y="18010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08908F2-EB66-4CBC-83AF-D1CCD2FFA5F4}"/>
                </a:ext>
              </a:extLst>
            </p:cNvPr>
            <p:cNvSpPr/>
            <p:nvPr/>
          </p:nvSpPr>
          <p:spPr>
            <a:xfrm>
              <a:off x="2618509" y="1151516"/>
              <a:ext cx="1246908" cy="1034829"/>
            </a:xfrm>
            <a:prstGeom prst="ellipse">
              <a:avLst/>
            </a:prstGeom>
            <a:solidFill>
              <a:srgbClr val="45AEC3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latin typeface=".VnAvant" panose="020B7200000000000000" pitchFamily="34" charset="0"/>
                </a:rPr>
                <a:t>Bµi</a:t>
              </a:r>
              <a:r>
                <a:rPr lang="en-US" b="1" dirty="0">
                  <a:latin typeface=".VnAvant" panose="020B7200000000000000" pitchFamily="34" charset="0"/>
                </a:rPr>
                <a:t> </a:t>
              </a:r>
            </a:p>
            <a:p>
              <a:pPr algn="ctr"/>
              <a:r>
                <a:rPr lang="en-US" sz="4000" b="1" dirty="0">
                  <a:latin typeface=".VnAvant" panose="020B7200000000000000" pitchFamily="34" charset="0"/>
                </a:rPr>
                <a:t>4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3C9BF11-2B3A-45C2-AF1F-519CCA0F854F}"/>
              </a:ext>
            </a:extLst>
          </p:cNvPr>
          <p:cNvSpPr txBox="1"/>
          <p:nvPr/>
        </p:nvSpPr>
        <p:spPr>
          <a:xfrm>
            <a:off x="3934691" y="1320971"/>
            <a:ext cx="3241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D94D7"/>
                </a:solidFill>
                <a:latin typeface="VNI-Avo" pitchFamily="2" charset="0"/>
              </a:rPr>
              <a:t>TEÁT ÑEÁN ROÀI (6T)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0BD7508-5F48-497D-81AD-5341F8003AAF}"/>
              </a:ext>
            </a:extLst>
          </p:cNvPr>
          <p:cNvGrpSpPr/>
          <p:nvPr/>
        </p:nvGrpSpPr>
        <p:grpSpPr>
          <a:xfrm>
            <a:off x="33226" y="2119979"/>
            <a:ext cx="1524000" cy="823848"/>
            <a:chOff x="36715" y="2258787"/>
            <a:chExt cx="1524000" cy="82384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A30DFEE-8203-435A-84CE-25ABF2F4643F}"/>
                </a:ext>
              </a:extLst>
            </p:cNvPr>
            <p:cNvGrpSpPr/>
            <p:nvPr/>
          </p:nvGrpSpPr>
          <p:grpSpPr>
            <a:xfrm>
              <a:off x="36715" y="2258787"/>
              <a:ext cx="1524000" cy="823848"/>
              <a:chOff x="3186544" y="986344"/>
              <a:chExt cx="4627419" cy="1174964"/>
            </a:xfrm>
          </p:grpSpPr>
          <p:sp>
            <p:nvSpPr>
              <p:cNvPr id="29" name="Flowchart: Process 11">
                <a:extLst>
                  <a:ext uri="{FF2B5EF4-FFF2-40B4-BE49-F238E27FC236}">
                    <a16:creationId xmlns:a16="http://schemas.microsoft.com/office/drawing/2014/main" id="{AA083BE5-E39C-4C5A-8393-D66F8760A464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Flowchart: Process 11">
                <a:extLst>
                  <a:ext uri="{FF2B5EF4-FFF2-40B4-BE49-F238E27FC236}">
                    <a16:creationId xmlns:a16="http://schemas.microsoft.com/office/drawing/2014/main" id="{1495FFB0-999F-4094-9A2D-E1685EAA19AD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84E57E-76ED-4B1E-AB6D-D36A5D14F10E}"/>
                </a:ext>
              </a:extLst>
            </p:cNvPr>
            <p:cNvSpPr txBox="1"/>
            <p:nvPr/>
          </p:nvSpPr>
          <p:spPr>
            <a:xfrm>
              <a:off x="207243" y="2419749"/>
              <a:ext cx="93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92505168-ECCC-426B-9824-929001524B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0" t="48416" r="62715" b="43411"/>
          <a:stretch/>
        </p:blipFill>
        <p:spPr>
          <a:xfrm>
            <a:off x="1641130" y="3243705"/>
            <a:ext cx="1393682" cy="104572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A7F420E-A8F5-40D0-868E-659428E82943}"/>
              </a:ext>
            </a:extLst>
          </p:cNvPr>
          <p:cNvSpPr txBox="1"/>
          <p:nvPr/>
        </p:nvSpPr>
        <p:spPr>
          <a:xfrm>
            <a:off x="9961418" y="6080482"/>
            <a:ext cx="2292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S: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220EC4-07FC-4B9D-82DD-EE3C6C237B70}"/>
              </a:ext>
            </a:extLst>
          </p:cNvPr>
          <p:cNvSpPr txBox="1"/>
          <p:nvPr/>
        </p:nvSpPr>
        <p:spPr>
          <a:xfrm>
            <a:off x="1910987" y="2450218"/>
            <a:ext cx="224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1, 2</a:t>
            </a:r>
          </a:p>
        </p:txBody>
      </p:sp>
      <p:pic>
        <p:nvPicPr>
          <p:cNvPr id="1026" name="Picture 2" descr="Nguồn gốc và ý nghĩa nhân văn của Tết Nguyên đán - TIN logi">
            <a:extLst>
              <a:ext uri="{FF2B5EF4-FFF2-40B4-BE49-F238E27FC236}">
                <a16:creationId xmlns:a16="http://schemas.microsoft.com/office/drawing/2014/main" id="{B8634CCC-4CB5-4ED1-ADFD-D7911EB17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388" y="3962122"/>
            <a:ext cx="5151697" cy="289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50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5A682-5519-4EEF-A5B8-273BF35DA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231" y="2588945"/>
            <a:ext cx="10515600" cy="97576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2. </a:t>
            </a:r>
            <a:r>
              <a:rPr lang="en-US" dirty="0" err="1">
                <a:latin typeface="VNI-Avo" pitchFamily="2" charset="0"/>
              </a:rPr>
              <a:t>Ngöôøi</a:t>
            </a:r>
            <a:r>
              <a:rPr lang="en-US" dirty="0">
                <a:latin typeface="VNI-Avo" pitchFamily="2" charset="0"/>
              </a:rPr>
              <a:t> ta </a:t>
            </a:r>
            <a:r>
              <a:rPr lang="en-US" dirty="0" err="1">
                <a:latin typeface="VNI-Avo" pitchFamily="2" charset="0"/>
              </a:rPr>
              <a:t>duøng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ñeå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chöng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teùt</a:t>
            </a:r>
            <a:r>
              <a:rPr lang="en-US" dirty="0">
                <a:latin typeface="VNI-Avo" pitchFamily="2" charset="0"/>
              </a:rPr>
              <a:t>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769533-2691-4266-8CC3-3629D36CED45}"/>
              </a:ext>
            </a:extLst>
          </p:cNvPr>
          <p:cNvSpPr txBox="1">
            <a:spLocks/>
          </p:cNvSpPr>
          <p:nvPr/>
        </p:nvSpPr>
        <p:spPr>
          <a:xfrm>
            <a:off x="1136403" y="3902690"/>
            <a:ext cx="10515600" cy="1387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latin typeface="VNI-Avo" pitchFamily="2" charset="0"/>
              </a:rPr>
              <a:t>Traû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lôøi</a:t>
            </a:r>
            <a:r>
              <a:rPr lang="en-US" b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chöng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teùt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ñöôïc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töø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gaïo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neáp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ñoã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xanh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thòt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ñöôïc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goùi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baèng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laù</a:t>
            </a:r>
            <a:r>
              <a:rPr lang="en-US" dirty="0">
                <a:latin typeface="VNI-Avo" pitchFamily="2" charset="0"/>
              </a:rPr>
              <a:t> dong </a:t>
            </a:r>
            <a:r>
              <a:rPr lang="en-US" dirty="0" err="1">
                <a:latin typeface="VNI-Avo" pitchFamily="2" charset="0"/>
              </a:rPr>
              <a:t>hoaëc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laù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chuoái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560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5A682-5519-4EEF-A5B8-273BF35DA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604" y="2371231"/>
            <a:ext cx="11093334" cy="85384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3. </a:t>
            </a:r>
            <a:r>
              <a:rPr lang="en-US" dirty="0" err="1">
                <a:latin typeface="VNI-Avo" pitchFamily="2" charset="0"/>
              </a:rPr>
              <a:t>Ngöôøi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lôùn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öôùc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ñieàu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taëng</a:t>
            </a:r>
            <a:r>
              <a:rPr lang="en-US" dirty="0">
                <a:latin typeface="VNI-Avo" pitchFamily="2" charset="0"/>
              </a:rPr>
              <a:t> bao </a:t>
            </a:r>
            <a:r>
              <a:rPr lang="en-US" dirty="0" err="1">
                <a:latin typeface="VNI-Avo" pitchFamily="2" charset="0"/>
              </a:rPr>
              <a:t>lì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treû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85FB268-5975-461C-88DF-62423DF4A229}"/>
              </a:ext>
            </a:extLst>
          </p:cNvPr>
          <p:cNvSpPr txBox="1">
            <a:spLocks/>
          </p:cNvSpPr>
          <p:nvPr/>
        </p:nvSpPr>
        <p:spPr>
          <a:xfrm>
            <a:off x="947718" y="3429000"/>
            <a:ext cx="11093334" cy="157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latin typeface="VNI-Avo" pitchFamily="2" charset="0"/>
              </a:rPr>
              <a:t>Traû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lôøi</a:t>
            </a:r>
            <a:r>
              <a:rPr lang="en-US" b="1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Ngöôøi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lôùn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taëng</a:t>
            </a:r>
            <a:r>
              <a:rPr lang="en-US" dirty="0">
                <a:latin typeface="VNI-Avo" pitchFamily="2" charset="0"/>
              </a:rPr>
              <a:t> bao </a:t>
            </a:r>
            <a:r>
              <a:rPr lang="en-US" dirty="0" err="1">
                <a:latin typeface="VNI-Avo" pitchFamily="2" charset="0"/>
              </a:rPr>
              <a:t>lì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cho</a:t>
            </a:r>
            <a:r>
              <a:rPr lang="en-US" dirty="0">
                <a:latin typeface="VNI-Avo" pitchFamily="2" charset="0"/>
              </a:rPr>
              <a:t> true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öôùc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seõ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maïnh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khoeû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gioûi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giang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845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5A682-5519-4EEF-A5B8-273BF35DA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220" y="1303055"/>
            <a:ext cx="8921337" cy="176534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4.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thích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hoaït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ñoäng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cuûa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gia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ñình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?</a:t>
            </a:r>
          </a:p>
        </p:txBody>
      </p:sp>
      <p:pic>
        <p:nvPicPr>
          <p:cNvPr id="3074" name="Picture 2" descr="Làm việc ngày Tết, hưởng lương gấp 4 lần ngày thường">
            <a:extLst>
              <a:ext uri="{FF2B5EF4-FFF2-40B4-BE49-F238E27FC236}">
                <a16:creationId xmlns:a16="http://schemas.microsoft.com/office/drawing/2014/main" id="{96D7F2BB-9192-430C-8BF0-932054D0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831" y="2274097"/>
            <a:ext cx="4630057" cy="231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ỹ năng sống: Dạy trẻ ứng xử ngày Tết - Thiết bị mầm non Việt Mỹ">
            <a:extLst>
              <a:ext uri="{FF2B5EF4-FFF2-40B4-BE49-F238E27FC236}">
                <a16:creationId xmlns:a16="http://schemas.microsoft.com/office/drawing/2014/main" id="{F6C4C85E-D8C0-4682-8BA4-30FD23C91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1" b="14868"/>
          <a:stretch/>
        </p:blipFill>
        <p:spPr bwMode="auto">
          <a:xfrm>
            <a:off x="4904305" y="4570018"/>
            <a:ext cx="3391809" cy="214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hòng Giáo Dục Và Đào Tạo quận Thanh Xuân">
            <a:extLst>
              <a:ext uri="{FF2B5EF4-FFF2-40B4-BE49-F238E27FC236}">
                <a16:creationId xmlns:a16="http://schemas.microsoft.com/office/drawing/2014/main" id="{6086B6DE-8092-4B82-8AF6-DFE65CD43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531" y="2167184"/>
            <a:ext cx="4265385" cy="240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34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ƯỚNG DẪN DẠY TIẾNG ANH CHO BÉ TẠI NHÀ TỪ 3 ĐẾN 5 TUỔI - KVBro-Nhịp sống  Nhật Bản">
            <a:extLst>
              <a:ext uri="{FF2B5EF4-FFF2-40B4-BE49-F238E27FC236}">
                <a16:creationId xmlns:a16="http://schemas.microsoft.com/office/drawing/2014/main" id="{132AA5FC-338C-445E-810C-BEBE75657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463" y="3592108"/>
            <a:ext cx="2789052" cy="186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A8CA9C-7CB4-4C37-9413-4FDE42C0738A}"/>
              </a:ext>
            </a:extLst>
          </p:cNvPr>
          <p:cNvSpPr txBox="1"/>
          <p:nvPr/>
        </p:nvSpPr>
        <p:spPr>
          <a:xfrm>
            <a:off x="3502253" y="2558006"/>
            <a:ext cx="72485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4.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laïi</a:t>
            </a:r>
            <a:endParaRPr lang="en-US" sz="4000" b="1" dirty="0">
              <a:solidFill>
                <a:schemeClr val="bg1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9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FDE4FB-6D8F-4B2D-BEFC-E95AE1F3A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00" t="74735" r="50000" b="11370"/>
          <a:stretch/>
        </p:blipFill>
        <p:spPr>
          <a:xfrm>
            <a:off x="1543050" y="2853531"/>
            <a:ext cx="1104900" cy="1150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037E1C-469C-4972-895F-582D116142CF}"/>
              </a:ext>
            </a:extLst>
          </p:cNvPr>
          <p:cNvSpPr txBox="1"/>
          <p:nvPr/>
        </p:nvSpPr>
        <p:spPr>
          <a:xfrm>
            <a:off x="2647950" y="3075057"/>
            <a:ext cx="901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5.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taäp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theo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vaên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baûn</a:t>
            </a:r>
            <a:r>
              <a:rPr lang="en-US" sz="40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endParaRPr lang="en-US" sz="4000" b="1" dirty="0">
              <a:solidFill>
                <a:schemeClr val="bg1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3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053ECE-B675-4072-8181-AB67DAE35E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0" t="39794" r="13750" b="12910"/>
          <a:stretch/>
        </p:blipFill>
        <p:spPr>
          <a:xfrm>
            <a:off x="0" y="792378"/>
            <a:ext cx="11582400" cy="4292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3E2476-75C3-4853-8594-B0BAF402EC79}"/>
              </a:ext>
            </a:extLst>
          </p:cNvPr>
          <p:cNvSpPr txBox="1"/>
          <p:nvPr/>
        </p:nvSpPr>
        <p:spPr>
          <a:xfrm>
            <a:off x="3696388" y="2108665"/>
            <a:ext cx="341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röïc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rôõ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saéc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vaøng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E2E706-E5BA-4160-9645-2E7505358086}"/>
              </a:ext>
            </a:extLst>
          </p:cNvPr>
          <p:cNvSpPr txBox="1"/>
          <p:nvPr/>
        </p:nvSpPr>
        <p:spPr>
          <a:xfrm>
            <a:off x="3710247" y="2739520"/>
            <a:ext cx="8149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maøu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hoàng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töôi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,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laù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xanh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,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nuï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hoàng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chuùm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 </a:t>
            </a:r>
            <a:r>
              <a:rPr lang="en-US" sz="2800" dirty="0" err="1">
                <a:solidFill>
                  <a:srgbClr val="1A0FF1"/>
                </a:solidFill>
                <a:latin typeface="VNI-Avo" pitchFamily="2" charset="0"/>
              </a:rPr>
              <a:t>chím</a:t>
            </a:r>
            <a:r>
              <a:rPr lang="en-US" sz="2800" dirty="0">
                <a:solidFill>
                  <a:srgbClr val="1A0FF1"/>
                </a:solidFill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329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A3DE8-132D-418C-BC3A-9C19CAD4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E88DA"/>
                </a:solidFill>
                <a:latin typeface="VNI-Avo" pitchFamily="2" charset="0"/>
              </a:rPr>
              <a:t>1. </a:t>
            </a:r>
            <a:r>
              <a:rPr lang="en-US" dirty="0">
                <a:latin typeface="VNI-Avo" pitchFamily="2" charset="0"/>
              </a:rPr>
              <a:t>Nghe – </a:t>
            </a:r>
            <a:r>
              <a:rPr lang="en-US" dirty="0" err="1">
                <a:latin typeface="VNI-Avo" pitchFamily="2" charset="0"/>
              </a:rPr>
              <a:t>vieát</a:t>
            </a:r>
            <a:r>
              <a:rPr lang="en-US" dirty="0">
                <a:latin typeface="VNI-Avo" pitchFamily="2" charset="0"/>
              </a:rPr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err="1">
                <a:latin typeface="VNI-Avo" pitchFamily="2" charset="0"/>
              </a:rPr>
              <a:t>Teát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ñeán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roài</a:t>
            </a:r>
            <a:endParaRPr lang="en-US" b="1" dirty="0">
              <a:latin typeface="VNI-Avo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latin typeface="VNI-Avo" pitchFamily="2" charset="0"/>
              </a:rPr>
              <a:t>	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gia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ñình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thöôøng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goùi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chöng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hoaëc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baùnh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teùt</a:t>
            </a:r>
            <a:r>
              <a:rPr lang="en-US" dirty="0">
                <a:latin typeface="VNI-Avo" pitchFamily="2" charset="0"/>
              </a:rPr>
              <a:t>. </a:t>
            </a:r>
            <a:r>
              <a:rPr lang="en-US" dirty="0" err="1">
                <a:latin typeface="VNI-Avo" pitchFamily="2" charset="0"/>
              </a:rPr>
              <a:t>Ngöôøi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lôùn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thöôøng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taëng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treû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bao </a:t>
            </a:r>
            <a:r>
              <a:rPr lang="en-US" dirty="0" err="1">
                <a:latin typeface="VNI-Avo" pitchFamily="2" charset="0"/>
              </a:rPr>
              <a:t>lì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xinh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xaén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öôùc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em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maïnh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khoeû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gioûi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giang</a:t>
            </a:r>
            <a:r>
              <a:rPr lang="en-US" dirty="0">
                <a:latin typeface="VNI-Avo" pitchFamily="2" charset="0"/>
              </a:rPr>
              <a:t>.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moïi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ngöôøi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quaây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quaàn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beân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daønh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nhau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nhöõng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chuùc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toát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ñeïp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A76D83-C60F-4160-9695-557282762FD9}"/>
              </a:ext>
            </a:extLst>
          </p:cNvPr>
          <p:cNvGrpSpPr/>
          <p:nvPr/>
        </p:nvGrpSpPr>
        <p:grpSpPr>
          <a:xfrm>
            <a:off x="531990" y="388161"/>
            <a:ext cx="1524000" cy="823848"/>
            <a:chOff x="36715" y="2258787"/>
            <a:chExt cx="1524000" cy="82384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AAD5F7C-75BB-40CF-A195-2061EC3D263F}"/>
                </a:ext>
              </a:extLst>
            </p:cNvPr>
            <p:cNvGrpSpPr/>
            <p:nvPr/>
          </p:nvGrpSpPr>
          <p:grpSpPr>
            <a:xfrm>
              <a:off x="36715" y="2258787"/>
              <a:ext cx="1524000" cy="823848"/>
              <a:chOff x="3186544" y="986344"/>
              <a:chExt cx="4627419" cy="1174964"/>
            </a:xfrm>
          </p:grpSpPr>
          <p:sp>
            <p:nvSpPr>
              <p:cNvPr id="7" name="Flowchart: Process 11">
                <a:extLst>
                  <a:ext uri="{FF2B5EF4-FFF2-40B4-BE49-F238E27FC236}">
                    <a16:creationId xmlns:a16="http://schemas.microsoft.com/office/drawing/2014/main" id="{4F8BDACF-900F-4FA0-B593-66E922AAD447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lowchart: Process 11">
                <a:extLst>
                  <a:ext uri="{FF2B5EF4-FFF2-40B4-BE49-F238E27FC236}">
                    <a16:creationId xmlns:a16="http://schemas.microsoft.com/office/drawing/2014/main" id="{6CE3CE6C-EFDD-45F0-A562-CA8101E8270B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74727B-22A1-43FE-9E47-2E61E44660F8}"/>
                </a:ext>
              </a:extLst>
            </p:cNvPr>
            <p:cNvSpPr txBox="1"/>
            <p:nvPr/>
          </p:nvSpPr>
          <p:spPr>
            <a:xfrm>
              <a:off x="207243" y="2419749"/>
              <a:ext cx="93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B4953D-830A-4392-A36E-2502550E8BDA}"/>
              </a:ext>
            </a:extLst>
          </p:cNvPr>
          <p:cNvSpPr txBox="1"/>
          <p:nvPr/>
        </p:nvSpPr>
        <p:spPr>
          <a:xfrm>
            <a:off x="2399971" y="549123"/>
            <a:ext cx="1780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872110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4A292-773C-4459-9412-760B157A1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5171" y="1869168"/>
            <a:ext cx="3864429" cy="3747861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VNI-Avo" pitchFamily="2" charset="0"/>
              </a:rPr>
              <a:t>Töø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khoù</a:t>
            </a:r>
            <a:r>
              <a:rPr lang="en-US" b="1" dirty="0">
                <a:latin typeface="VNI-Avo" pitchFamily="2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HP001 4 hàng" panose="020B0603050302020204" pitchFamily="34" charset="0"/>
              </a:rPr>
              <a:t>Tết</a:t>
            </a:r>
            <a:endParaRPr lang="en-US" dirty="0">
              <a:latin typeface="HP001 4 hàng" panose="020B0603050302020204" pitchFamily="34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HP001 4 hàng" panose="020B0603050302020204" pitchFamily="34" charset="0"/>
              </a:rPr>
              <a:t>mạnh</a:t>
            </a:r>
            <a:r>
              <a:rPr lang="en-US" dirty="0">
                <a:latin typeface="HP001 4 hàng" panose="020B0603050302020204" pitchFamily="34" charset="0"/>
              </a:rPr>
              <a:t> </a:t>
            </a:r>
            <a:r>
              <a:rPr lang="en-US" dirty="0" err="1">
                <a:latin typeface="HP001 4 hàng" panose="020B0603050302020204" pitchFamily="34" charset="0"/>
              </a:rPr>
              <a:t>khoẻ</a:t>
            </a:r>
            <a:endParaRPr lang="en-US" dirty="0">
              <a:latin typeface="HP001 4 hàng" panose="020B0603050302020204" pitchFamily="34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HP001 4 hàng" panose="020B0603050302020204" pitchFamily="34" charset="0"/>
              </a:rPr>
              <a:t>giỏi</a:t>
            </a:r>
            <a:r>
              <a:rPr lang="en-US" dirty="0">
                <a:latin typeface="HP001 4 hàng" panose="020B0603050302020204" pitchFamily="34" charset="0"/>
              </a:rPr>
              <a:t> </a:t>
            </a:r>
            <a:r>
              <a:rPr lang="en-US" dirty="0" err="1">
                <a:latin typeface="HP001 4 hàng" panose="020B0603050302020204" pitchFamily="34" charset="0"/>
              </a:rPr>
              <a:t>giang</a:t>
            </a:r>
            <a:endParaRPr lang="en-US" dirty="0">
              <a:latin typeface="HP001 4 hàng" panose="020B0603050302020204" pitchFamily="34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HP001 4 hàng" panose="020B0603050302020204" pitchFamily="34" charset="0"/>
              </a:rPr>
              <a:t>quây</a:t>
            </a:r>
            <a:r>
              <a:rPr lang="en-US" dirty="0">
                <a:latin typeface="HP001 4 hàng" panose="020B0603050302020204" pitchFamily="34" charset="0"/>
              </a:rPr>
              <a:t> </a:t>
            </a:r>
            <a:r>
              <a:rPr lang="en-US" dirty="0" err="1">
                <a:latin typeface="HP001 4 hàng" panose="020B0603050302020204" pitchFamily="34" charset="0"/>
              </a:rPr>
              <a:t>quần</a:t>
            </a: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536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9D2C6-38C5-4362-82C5-C74F9D69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468D03-38E5-4321-8307-5930FC46E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33" t="14719" r="21358" b="7910"/>
          <a:stretch/>
        </p:blipFill>
        <p:spPr>
          <a:xfrm>
            <a:off x="651162" y="356187"/>
            <a:ext cx="9975274" cy="61366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D288F3-D3F9-4E9B-907A-5DF62A3B3922}"/>
              </a:ext>
            </a:extLst>
          </p:cNvPr>
          <p:cNvSpPr txBox="1"/>
          <p:nvPr/>
        </p:nvSpPr>
        <p:spPr>
          <a:xfrm>
            <a:off x="2064327" y="2341418"/>
            <a:ext cx="1021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VNI-Avo" pitchFamily="2" charset="0"/>
              </a:rPr>
              <a:t>gheù</a:t>
            </a:r>
            <a:endParaRPr lang="en-US" sz="2800" dirty="0">
              <a:latin typeface="VNI-Av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B1BCCA-156D-4A05-8E89-AF6035648BD0}"/>
              </a:ext>
            </a:extLst>
          </p:cNvPr>
          <p:cNvSpPr txBox="1"/>
          <p:nvPr/>
        </p:nvSpPr>
        <p:spPr>
          <a:xfrm>
            <a:off x="3297382" y="2341418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VNI-Avo" pitchFamily="2" charset="0"/>
              </a:rPr>
              <a:t>göông</a:t>
            </a:r>
            <a:endParaRPr lang="en-US" sz="2800" dirty="0">
              <a:latin typeface="VNI-Avo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0773E0-8959-41FF-985D-580135D1B5DF}"/>
              </a:ext>
            </a:extLst>
          </p:cNvPr>
          <p:cNvSpPr/>
          <p:nvPr/>
        </p:nvSpPr>
        <p:spPr>
          <a:xfrm>
            <a:off x="1316182" y="3064702"/>
            <a:ext cx="5735782" cy="32281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VNI-Avo" pitchFamily="2" charset="0"/>
              </a:rPr>
              <a:t>gh</a:t>
            </a:r>
            <a:r>
              <a:rPr lang="en-US" sz="4400" dirty="0">
                <a:latin typeface="VNI-Avo" pitchFamily="2" charset="0"/>
              </a:rPr>
              <a:t> + e, </a:t>
            </a:r>
            <a:r>
              <a:rPr lang="en-US" sz="4400" dirty="0" err="1">
                <a:latin typeface="VNI-Avo" pitchFamily="2" charset="0"/>
              </a:rPr>
              <a:t>eâ</a:t>
            </a:r>
            <a:r>
              <a:rPr lang="en-US" sz="4400" dirty="0">
                <a:latin typeface="VNI-Avo" pitchFamily="2" charset="0"/>
              </a:rPr>
              <a:t>, </a:t>
            </a:r>
            <a:r>
              <a:rPr lang="en-US" sz="4400" dirty="0" err="1">
                <a:latin typeface="VNI-Avo" pitchFamily="2" charset="0"/>
              </a:rPr>
              <a:t>i</a:t>
            </a:r>
            <a:endParaRPr lang="en-US" sz="4400" dirty="0">
              <a:latin typeface="VNI-Avo" pitchFamily="2" charset="0"/>
            </a:endParaRPr>
          </a:p>
          <a:p>
            <a:pPr algn="ctr"/>
            <a:r>
              <a:rPr lang="en-US" sz="4400" dirty="0">
                <a:latin typeface="VNI-Avo" pitchFamily="2" charset="0"/>
              </a:rPr>
              <a:t>VD: </a:t>
            </a:r>
            <a:r>
              <a:rPr lang="en-US" sz="4400" dirty="0" err="1">
                <a:latin typeface="VNI-Avo" pitchFamily="2" charset="0"/>
              </a:rPr>
              <a:t>gheâ</a:t>
            </a:r>
            <a:r>
              <a:rPr lang="en-US" sz="4400" dirty="0">
                <a:latin typeface="VNI-Avo" pitchFamily="2" charset="0"/>
              </a:rPr>
              <a:t>, </a:t>
            </a:r>
            <a:r>
              <a:rPr lang="en-US" sz="4400" dirty="0" err="1">
                <a:latin typeface="VNI-Avo" pitchFamily="2" charset="0"/>
              </a:rPr>
              <a:t>ghi</a:t>
            </a:r>
            <a:r>
              <a:rPr lang="en-US" sz="4400" dirty="0">
                <a:latin typeface="VNI-Avo" pitchFamily="2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150992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62D4B7-B28B-4023-9A57-D445E3A86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21" t="14719" r="23686" b="6318"/>
          <a:stretch/>
        </p:blipFill>
        <p:spPr>
          <a:xfrm>
            <a:off x="831274" y="-268778"/>
            <a:ext cx="8908472" cy="712677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FC96E4-0894-4B77-8C5C-E386A70BD9C7}"/>
              </a:ext>
            </a:extLst>
          </p:cNvPr>
          <p:cNvSpPr txBox="1"/>
          <p:nvPr/>
        </p:nvSpPr>
        <p:spPr>
          <a:xfrm>
            <a:off x="4350326" y="43545"/>
            <a:ext cx="37268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VNI-Avo" pitchFamily="2" charset="0"/>
              </a:rPr>
              <a:t>Luyeän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töø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vaø</a:t>
            </a:r>
            <a:r>
              <a:rPr lang="en-US" sz="3000" b="1" dirty="0">
                <a:latin typeface="VNI-Avo" pitchFamily="2" charset="0"/>
              </a:rPr>
              <a:t> </a:t>
            </a:r>
            <a:r>
              <a:rPr lang="en-US" sz="3000" b="1" dirty="0" err="1">
                <a:latin typeface="VNI-Avo" pitchFamily="2" charset="0"/>
              </a:rPr>
              <a:t>caâu</a:t>
            </a:r>
            <a:endParaRPr lang="en-US" sz="3000" b="1" dirty="0">
              <a:latin typeface="VNI-Av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60B278-6FE1-4895-ADB5-AC187028F2A9}"/>
              </a:ext>
            </a:extLst>
          </p:cNvPr>
          <p:cNvSpPr txBox="1"/>
          <p:nvPr/>
        </p:nvSpPr>
        <p:spPr>
          <a:xfrm>
            <a:off x="4959926" y="141406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chöng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noài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cuûi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laù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dong, con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ngöôøi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ñuõa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löûa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meït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gaïo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chaäu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1B510-82BE-4055-98D7-5E8D54228FA2}"/>
              </a:ext>
            </a:extLst>
          </p:cNvPr>
          <p:cNvSpPr txBox="1"/>
          <p:nvPr/>
        </p:nvSpPr>
        <p:spPr>
          <a:xfrm>
            <a:off x="5043053" y="2438943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goùi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röûa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laù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dong,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ñun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beáp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vôùt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 </a:t>
            </a:r>
            <a:r>
              <a:rPr lang="en-US" sz="2000" b="1" dirty="0" err="1">
                <a:solidFill>
                  <a:srgbClr val="2E88DA"/>
                </a:solidFill>
                <a:latin typeface="VNI-Avo" pitchFamily="2" charset="0"/>
              </a:rPr>
              <a:t>baùnh</a:t>
            </a:r>
            <a:r>
              <a:rPr lang="en-US" sz="2000" b="1" dirty="0">
                <a:solidFill>
                  <a:srgbClr val="2E88DA"/>
                </a:solidFill>
                <a:latin typeface="VNI-Avo" pitchFamily="2" charset="0"/>
              </a:rPr>
              <a:t>,…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6BE77E-4A76-4463-904A-ACE51077A150}"/>
              </a:ext>
            </a:extLst>
          </p:cNvPr>
          <p:cNvSpPr txBox="1"/>
          <p:nvPr/>
        </p:nvSpPr>
        <p:spPr>
          <a:xfrm>
            <a:off x="7784647" y="43545"/>
            <a:ext cx="224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VNI-Avo" pitchFamily="2" charset="0"/>
              </a:rPr>
              <a:t>(</a:t>
            </a:r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216787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47CC-7C48-45CD-8B5B-04CCC2E2B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72" y="53814"/>
            <a:ext cx="3726872" cy="8549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VNI-Avo" pitchFamily="2" charset="0"/>
              </a:rPr>
              <a:t>TEÁT ÑEÁN ROÀI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F5F5B-43DA-4623-BA10-145B8D3387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11" t="26608" r="50384" b="64779"/>
          <a:stretch/>
        </p:blipFill>
        <p:spPr>
          <a:xfrm>
            <a:off x="316923" y="173007"/>
            <a:ext cx="1042554" cy="854899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56485F6-C75A-4A78-9076-52E6902EA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4680" t="19814" r="24222" b="59172"/>
          <a:stretch/>
        </p:blipFill>
        <p:spPr>
          <a:xfrm>
            <a:off x="8259926" y="-378351"/>
            <a:ext cx="2116229" cy="225276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E32BC4-35DB-466C-83B9-4AEF71538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00" t="38984" r="42841" b="44240"/>
          <a:stretch/>
        </p:blipFill>
        <p:spPr>
          <a:xfrm>
            <a:off x="316923" y="1731343"/>
            <a:ext cx="2376054" cy="18431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464C4E-F117-4CA7-9A68-6B9B9EE976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546" t="53198" r="22740" b="25645"/>
          <a:stretch/>
        </p:blipFill>
        <p:spPr>
          <a:xfrm>
            <a:off x="10318544" y="3746257"/>
            <a:ext cx="1749413" cy="16367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51192A-D250-46BD-886E-037185EF5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18" t="67281" r="41023" b="9273"/>
          <a:stretch/>
        </p:blipFill>
        <p:spPr>
          <a:xfrm>
            <a:off x="-48169" y="5055737"/>
            <a:ext cx="2230582" cy="20057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0A9237-7167-4577-82AC-50DFDECBD7E4}"/>
              </a:ext>
            </a:extLst>
          </p:cNvPr>
          <p:cNvSpPr txBox="1"/>
          <p:nvPr/>
        </p:nvSpPr>
        <p:spPr>
          <a:xfrm>
            <a:off x="721268" y="799366"/>
            <a:ext cx="7287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8325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khôûi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naêm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môùi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leã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ñöôïc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chôø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naêm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BFE931-038F-4706-919B-B9DA3EA09E6E}"/>
              </a:ext>
            </a:extLst>
          </p:cNvPr>
          <p:cNvSpPr txBox="1"/>
          <p:nvPr/>
        </p:nvSpPr>
        <p:spPr>
          <a:xfrm>
            <a:off x="2954023" y="1622673"/>
            <a:ext cx="92379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Vaøo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gia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teùt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vuoâng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baèng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dong.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teùt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truï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baèng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chuoái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Caû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loaïi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ñeàu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gaïo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neáp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ñoã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xanh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thòt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lôïn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4FC7E-6294-430C-A70B-5B591B4B88FB}"/>
              </a:ext>
            </a:extLst>
          </p:cNvPr>
          <p:cNvSpPr txBox="1"/>
          <p:nvPr/>
        </p:nvSpPr>
        <p:spPr>
          <a:xfrm>
            <a:off x="441613" y="3660354"/>
            <a:ext cx="95336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VNI-Avo" pitchFamily="2" charset="0"/>
              </a:rPr>
              <a:t>	Mai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loaøi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ôû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mieàn</a:t>
            </a:r>
            <a:r>
              <a:rPr lang="en-US" sz="2800" dirty="0">
                <a:latin typeface="VNI-Avo" pitchFamily="2" charset="0"/>
              </a:rPr>
              <a:t> Nam, </a:t>
            </a:r>
            <a:r>
              <a:rPr lang="en-US" sz="2800" dirty="0" err="1">
                <a:latin typeface="VNI-Avo" pitchFamily="2" charset="0"/>
              </a:rPr>
              <a:t>Baéc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röïc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rôõ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saéc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vaøng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coù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maøu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hoàng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töôi</a:t>
            </a:r>
            <a:r>
              <a:rPr lang="en-US" sz="2800" dirty="0">
                <a:latin typeface="VNI-Avo" pitchFamily="2" charset="0"/>
              </a:rPr>
              <a:t>, xen </a:t>
            </a:r>
            <a:r>
              <a:rPr lang="en-US" sz="2800" dirty="0" err="1">
                <a:latin typeface="VNI-Avo" pitchFamily="2" charset="0"/>
              </a:rPr>
              <a:t>laãn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nuï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hoàng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chím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1EB782-C055-4922-B143-4D84D2CE8B0C}"/>
              </a:ext>
            </a:extLst>
          </p:cNvPr>
          <p:cNvSpPr txBox="1"/>
          <p:nvPr/>
        </p:nvSpPr>
        <p:spPr>
          <a:xfrm>
            <a:off x="2182413" y="5348125"/>
            <a:ext cx="101553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92150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Ngaøy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lôùn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taëng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treû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nhöõng</a:t>
            </a:r>
            <a:r>
              <a:rPr lang="en-US" sz="2800" dirty="0">
                <a:latin typeface="VNI-Avo" pitchFamily="2" charset="0"/>
              </a:rPr>
              <a:t> bao </a:t>
            </a:r>
            <a:r>
              <a:rPr lang="en-US" sz="2800" dirty="0" err="1">
                <a:latin typeface="VNI-Avo" pitchFamily="2" charset="0"/>
              </a:rPr>
              <a:t>lì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xì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xinh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xaén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vôùi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öôùc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maïnh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khoeû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gioûi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giang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moïi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quaây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quaàn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beân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daønh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nhöõng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toát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ñeïp</a:t>
            </a:r>
            <a:r>
              <a:rPr lang="en-US" sz="2800" dirty="0">
                <a:latin typeface="VNI-Avo" pitchFamily="2" charset="0"/>
              </a:rPr>
              <a:t>.</a:t>
            </a:r>
          </a:p>
          <a:p>
            <a:pPr algn="r"/>
            <a:r>
              <a:rPr lang="en-US" sz="2800" dirty="0">
                <a:latin typeface="VNI-Avo" pitchFamily="2" charset="0"/>
              </a:rPr>
              <a:t>(</a:t>
            </a:r>
            <a:r>
              <a:rPr lang="en-US" sz="2800" dirty="0" err="1">
                <a:latin typeface="VNI-Avo" pitchFamily="2" charset="0"/>
              </a:rPr>
              <a:t>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Döông</a:t>
            </a:r>
            <a:r>
              <a:rPr lang="en-US" sz="2800" dirty="0">
                <a:latin typeface="VNI-Avo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5837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EDA47-2221-410E-848B-253D41517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61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2. </a:t>
            </a:r>
            <a:r>
              <a:rPr lang="en-US" dirty="0" err="1">
                <a:latin typeface="VNI-Avo" pitchFamily="2" charset="0"/>
              </a:rPr>
              <a:t>Hoûi</a:t>
            </a:r>
            <a:r>
              <a:rPr lang="en-US" dirty="0">
                <a:latin typeface="VNI-Avo" pitchFamily="2" charset="0"/>
              </a:rPr>
              <a:t> – </a:t>
            </a:r>
            <a:r>
              <a:rPr lang="en-US" dirty="0" err="1">
                <a:latin typeface="VNI-Avo" pitchFamily="2" charset="0"/>
              </a:rPr>
              <a:t>ñaùp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veà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vieäc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thöôøng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trong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. </a:t>
            </a:r>
            <a:r>
              <a:rPr lang="en-US" dirty="0" err="1">
                <a:latin typeface="VNI-Avo" pitchFamily="2" charset="0"/>
              </a:rPr>
              <a:t>Vieát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vôû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hoûi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moät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lôøi</a:t>
            </a:r>
            <a:r>
              <a:rPr lang="en-US" dirty="0">
                <a:latin typeface="VNI-Avo" pitchFamily="2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M: - </a:t>
            </a:r>
            <a:r>
              <a:rPr lang="en-US" dirty="0" err="1">
                <a:latin typeface="VNI-Avo" pitchFamily="2" charset="0"/>
              </a:rPr>
              <a:t>Baïn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thöôøng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laøm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gì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latin typeface="VNI-Avo" pitchFamily="2" charset="0"/>
              </a:rPr>
              <a:t>- </a:t>
            </a:r>
            <a:r>
              <a:rPr lang="en-US" dirty="0" err="1">
                <a:latin typeface="VNI-Avo" pitchFamily="2" charset="0"/>
              </a:rPr>
              <a:t>Vaøo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dòp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Teát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mình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thöôøng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thaêm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hoï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haøng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259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53800-E098-4235-BD05-FD26C25E6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24" y="591725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latin typeface="VNI-Avo" pitchFamily="2" charset="0"/>
              </a:rPr>
              <a:t>Ñoïc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caùc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taám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thieäp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döôùi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ñaây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vaø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traû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lôøi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caâu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hoûi</a:t>
            </a:r>
            <a:r>
              <a:rPr lang="en-US" dirty="0">
                <a:latin typeface="VNI-Avo" pitchFamily="2" charset="0"/>
              </a:rPr>
              <a:t>.</a:t>
            </a:r>
          </a:p>
          <a:p>
            <a:pPr marL="514350" indent="-514350">
              <a:buAutoNum type="arabicPeriod"/>
            </a:pPr>
            <a:endParaRPr lang="en-US" dirty="0">
              <a:latin typeface="VNI-Avo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342839-0D62-436A-8CCD-14295921B9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20172" r="17954" b="16347"/>
          <a:stretch/>
        </p:blipFill>
        <p:spPr>
          <a:xfrm>
            <a:off x="1917032" y="1203469"/>
            <a:ext cx="5520671" cy="3052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45CCC-199A-41E5-BC5B-274497A3D045}"/>
              </a:ext>
            </a:extLst>
          </p:cNvPr>
          <p:cNvSpPr txBox="1"/>
          <p:nvPr/>
        </p:nvSpPr>
        <p:spPr>
          <a:xfrm>
            <a:off x="838200" y="4067058"/>
            <a:ext cx="9436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VNI-Avo" pitchFamily="2" charset="0"/>
              </a:rPr>
              <a:t>a. </a:t>
            </a:r>
            <a:r>
              <a:rPr lang="en-US" sz="2800" dirty="0" err="1">
                <a:latin typeface="VNI-Avo" pitchFamily="2" charset="0"/>
              </a:rPr>
              <a:t>Moãi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taám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thieäp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treân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cuûa</a:t>
            </a:r>
            <a:r>
              <a:rPr lang="en-US" sz="2800" dirty="0">
                <a:latin typeface="VNI-Avo" pitchFamily="2" charset="0"/>
              </a:rPr>
              <a:t> ai </a:t>
            </a:r>
            <a:r>
              <a:rPr lang="en-US" sz="2800" dirty="0" err="1">
                <a:latin typeface="VNI-Avo" pitchFamily="2" charset="0"/>
              </a:rPr>
              <a:t>vieát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göûi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ñeán</a:t>
            </a:r>
            <a:r>
              <a:rPr lang="en-US" sz="2800" dirty="0">
                <a:latin typeface="VNI-Avo" pitchFamily="2" charset="0"/>
              </a:rPr>
              <a:t> ai?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3620BA-DEF8-429F-8829-36DB13C30347}"/>
              </a:ext>
            </a:extLst>
          </p:cNvPr>
          <p:cNvSpPr txBox="1"/>
          <p:nvPr/>
        </p:nvSpPr>
        <p:spPr>
          <a:xfrm>
            <a:off x="838200" y="4681453"/>
            <a:ext cx="9436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VNI-Avo" pitchFamily="2" charset="0"/>
              </a:rPr>
              <a:t>b. </a:t>
            </a:r>
            <a:r>
              <a:rPr lang="en-US" sz="2800" dirty="0" err="1">
                <a:latin typeface="VNI-Avo" pitchFamily="2" charset="0"/>
              </a:rPr>
              <a:t>Moãi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taám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thieäp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ñoù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ñöôïc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vieát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naøo</a:t>
            </a:r>
            <a:r>
              <a:rPr lang="en-US" sz="2800" dirty="0">
                <a:latin typeface="VNI-Avo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9759D1-33FB-48E0-8B3D-B5AFC980BBCE}"/>
              </a:ext>
            </a:extLst>
          </p:cNvPr>
          <p:cNvSpPr txBox="1"/>
          <p:nvPr/>
        </p:nvSpPr>
        <p:spPr>
          <a:xfrm>
            <a:off x="862263" y="5296510"/>
            <a:ext cx="9436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VNI-Avo" pitchFamily="2" charset="0"/>
              </a:rPr>
              <a:t>c.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vieát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ñieàu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gì</a:t>
            </a:r>
            <a:r>
              <a:rPr lang="en-US" sz="2800" dirty="0">
                <a:latin typeface="VNI-Avo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35C83B-EE93-4CDD-89C7-01A539279C60}"/>
              </a:ext>
            </a:extLst>
          </p:cNvPr>
          <p:cNvSpPr txBox="1"/>
          <p:nvPr/>
        </p:nvSpPr>
        <p:spPr>
          <a:xfrm>
            <a:off x="862263" y="5791252"/>
            <a:ext cx="11554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VNI-Avo" pitchFamily="2" charset="0"/>
              </a:rPr>
              <a:t>2.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haõy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vieát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taám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thieäp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göûi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baïn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thaân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ôû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15BBBB-AA34-4566-B53A-23D584F738FB}"/>
              </a:ext>
            </a:extLst>
          </p:cNvPr>
          <p:cNvSpPr txBox="1"/>
          <p:nvPr/>
        </p:nvSpPr>
        <p:spPr>
          <a:xfrm>
            <a:off x="1645226" y="18163"/>
            <a:ext cx="6090888" cy="598727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>
                <a:latin typeface="VNI-Avo" pitchFamily="2" charset="0"/>
              </a:rPr>
              <a:t>Luyeän</a:t>
            </a:r>
            <a:r>
              <a:rPr lang="en-US" sz="3200" b="1" dirty="0">
                <a:latin typeface="VNI-Avo" pitchFamily="2" charset="0"/>
              </a:rPr>
              <a:t> </a:t>
            </a:r>
            <a:r>
              <a:rPr lang="en-US" sz="3200" b="1" dirty="0" err="1">
                <a:latin typeface="VNI-Avo" pitchFamily="2" charset="0"/>
              </a:rPr>
              <a:t>vieát</a:t>
            </a:r>
            <a:r>
              <a:rPr lang="en-US" sz="3200" b="1" dirty="0">
                <a:latin typeface="VNI-Avo" pitchFamily="2" charset="0"/>
              </a:rPr>
              <a:t> </a:t>
            </a:r>
            <a:r>
              <a:rPr lang="en-US" sz="3200" b="1" dirty="0" err="1">
                <a:latin typeface="VNI-Avo" pitchFamily="2" charset="0"/>
              </a:rPr>
              <a:t>ñoaïn</a:t>
            </a:r>
            <a:r>
              <a:rPr lang="en-US" sz="3200" b="1" dirty="0">
                <a:latin typeface="VNI-Avo" pitchFamily="2" charset="0"/>
              </a:rPr>
              <a:t> (</a:t>
            </a:r>
            <a:r>
              <a:rPr lang="en-US" sz="3200" b="1" dirty="0" err="1">
                <a:latin typeface="VNI-Avo" pitchFamily="2" charset="0"/>
              </a:rPr>
              <a:t>Tieát</a:t>
            </a:r>
            <a:r>
              <a:rPr lang="en-US" sz="3200" b="1" dirty="0">
                <a:latin typeface="VNI-Avo" pitchFamily="2" charset="0"/>
              </a:rPr>
              <a:t> 5, 6)</a:t>
            </a:r>
          </a:p>
        </p:txBody>
      </p:sp>
    </p:spTree>
    <p:extLst>
      <p:ext uri="{BB962C8B-B14F-4D97-AF65-F5344CB8AC3E}">
        <p14:creationId xmlns:p14="http://schemas.microsoft.com/office/powerpoint/2010/main" val="1076424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208580B-6F0D-4928-8376-76140B5CC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007" t="39062" r="16167" b="8587"/>
          <a:stretch/>
        </p:blipFill>
        <p:spPr>
          <a:xfrm>
            <a:off x="6761019" y="1639237"/>
            <a:ext cx="4965070" cy="3579525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D8C0E79-DE20-4813-A9FE-86C7D079E27B}"/>
              </a:ext>
            </a:extLst>
          </p:cNvPr>
          <p:cNvGrpSpPr/>
          <p:nvPr/>
        </p:nvGrpSpPr>
        <p:grpSpPr>
          <a:xfrm>
            <a:off x="662552" y="659966"/>
            <a:ext cx="3743193" cy="1030722"/>
            <a:chOff x="552449" y="681036"/>
            <a:chExt cx="3132859" cy="95965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0FED5DB-420B-464B-BAF3-42E4AEE2C2C8}"/>
                </a:ext>
              </a:extLst>
            </p:cNvPr>
            <p:cNvGrpSpPr/>
            <p:nvPr/>
          </p:nvGrpSpPr>
          <p:grpSpPr>
            <a:xfrm>
              <a:off x="552449" y="681036"/>
              <a:ext cx="3132859" cy="732127"/>
              <a:chOff x="3186544" y="986344"/>
              <a:chExt cx="4627419" cy="1174964"/>
            </a:xfrm>
          </p:grpSpPr>
          <p:sp>
            <p:nvSpPr>
              <p:cNvPr id="7" name="Flowchart: Process 11">
                <a:extLst>
                  <a:ext uri="{FF2B5EF4-FFF2-40B4-BE49-F238E27FC236}">
                    <a16:creationId xmlns:a16="http://schemas.microsoft.com/office/drawing/2014/main" id="{C4832126-279D-4798-B71C-8EFF2637AB22}"/>
                  </a:ext>
                </a:extLst>
              </p:cNvPr>
              <p:cNvSpPr/>
              <p:nvPr/>
            </p:nvSpPr>
            <p:spPr>
              <a:xfrm rot="10800000">
                <a:off x="3186544" y="986344"/>
                <a:ext cx="4627419" cy="1174964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rgbClr val="0D9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lowchart: Process 11">
                <a:extLst>
                  <a:ext uri="{FF2B5EF4-FFF2-40B4-BE49-F238E27FC236}">
                    <a16:creationId xmlns:a16="http://schemas.microsoft.com/office/drawing/2014/main" id="{FD23707B-A415-4AC4-898F-43D44784FBE6}"/>
                  </a:ext>
                </a:extLst>
              </p:cNvPr>
              <p:cNvSpPr/>
              <p:nvPr/>
            </p:nvSpPr>
            <p:spPr>
              <a:xfrm rot="10800000">
                <a:off x="3359724" y="1095843"/>
                <a:ext cx="4281057" cy="981003"/>
              </a:xfrm>
              <a:custGeom>
                <a:avLst/>
                <a:gdLst>
                  <a:gd name="connsiteX0" fmla="*/ 0 w 4391890"/>
                  <a:gd name="connsiteY0" fmla="*/ 0 h 820948"/>
                  <a:gd name="connsiteX1" fmla="*/ 3981416 w 4391890"/>
                  <a:gd name="connsiteY1" fmla="*/ 0 h 820948"/>
                  <a:gd name="connsiteX2" fmla="*/ 4391890 w 4391890"/>
                  <a:gd name="connsiteY2" fmla="*/ 410474 h 820948"/>
                  <a:gd name="connsiteX3" fmla="*/ 3981416 w 4391890"/>
                  <a:gd name="connsiteY3" fmla="*/ 820948 h 820948"/>
                  <a:gd name="connsiteX4" fmla="*/ 0 w 4391890"/>
                  <a:gd name="connsiteY4" fmla="*/ 820948 h 820948"/>
                  <a:gd name="connsiteX5" fmla="*/ 410474 w 4391890"/>
                  <a:gd name="connsiteY5" fmla="*/ 410474 h 820948"/>
                  <a:gd name="connsiteX6" fmla="*/ 0 w 4391890"/>
                  <a:gd name="connsiteY6" fmla="*/ 0 h 820948"/>
                  <a:gd name="connsiteX0" fmla="*/ 0 w 4003963"/>
                  <a:gd name="connsiteY0" fmla="*/ 0 h 820948"/>
                  <a:gd name="connsiteX1" fmla="*/ 3981416 w 4003963"/>
                  <a:gd name="connsiteY1" fmla="*/ 0 h 820948"/>
                  <a:gd name="connsiteX2" fmla="*/ 4003963 w 4003963"/>
                  <a:gd name="connsiteY2" fmla="*/ 355056 h 820948"/>
                  <a:gd name="connsiteX3" fmla="*/ 3981416 w 4003963"/>
                  <a:gd name="connsiteY3" fmla="*/ 820948 h 820948"/>
                  <a:gd name="connsiteX4" fmla="*/ 0 w 4003963"/>
                  <a:gd name="connsiteY4" fmla="*/ 820948 h 820948"/>
                  <a:gd name="connsiteX5" fmla="*/ 410474 w 4003963"/>
                  <a:gd name="connsiteY5" fmla="*/ 410474 h 820948"/>
                  <a:gd name="connsiteX6" fmla="*/ 0 w 4003963"/>
                  <a:gd name="connsiteY6" fmla="*/ 0 h 820948"/>
                  <a:gd name="connsiteX0" fmla="*/ 0 w 4003963"/>
                  <a:gd name="connsiteY0" fmla="*/ 0 h 904075"/>
                  <a:gd name="connsiteX1" fmla="*/ 3981416 w 4003963"/>
                  <a:gd name="connsiteY1" fmla="*/ 0 h 904075"/>
                  <a:gd name="connsiteX2" fmla="*/ 4003963 w 4003963"/>
                  <a:gd name="connsiteY2" fmla="*/ 355056 h 904075"/>
                  <a:gd name="connsiteX3" fmla="*/ 3981416 w 4003963"/>
                  <a:gd name="connsiteY3" fmla="*/ 820948 h 904075"/>
                  <a:gd name="connsiteX4" fmla="*/ 0 w 4003963"/>
                  <a:gd name="connsiteY4" fmla="*/ 904075 h 904075"/>
                  <a:gd name="connsiteX5" fmla="*/ 410474 w 4003963"/>
                  <a:gd name="connsiteY5" fmla="*/ 410474 h 904075"/>
                  <a:gd name="connsiteX6" fmla="*/ 0 w 4003963"/>
                  <a:gd name="connsiteY6" fmla="*/ 0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138546 w 4142509"/>
                  <a:gd name="connsiteY4" fmla="*/ 904075 h 904075"/>
                  <a:gd name="connsiteX5" fmla="*/ 549020 w 4142509"/>
                  <a:gd name="connsiteY5" fmla="*/ 410474 h 904075"/>
                  <a:gd name="connsiteX6" fmla="*/ 0 w 4142509"/>
                  <a:gd name="connsiteY6" fmla="*/ 180109 h 904075"/>
                  <a:gd name="connsiteX0" fmla="*/ 0 w 4142509"/>
                  <a:gd name="connsiteY0" fmla="*/ 180109 h 904075"/>
                  <a:gd name="connsiteX1" fmla="*/ 4119962 w 4142509"/>
                  <a:gd name="connsiteY1" fmla="*/ 0 h 904075"/>
                  <a:gd name="connsiteX2" fmla="*/ 4142509 w 4142509"/>
                  <a:gd name="connsiteY2" fmla="*/ 355056 h 904075"/>
                  <a:gd name="connsiteX3" fmla="*/ 4119962 w 4142509"/>
                  <a:gd name="connsiteY3" fmla="*/ 820948 h 904075"/>
                  <a:gd name="connsiteX4" fmla="*/ 568037 w 4142509"/>
                  <a:gd name="connsiteY4" fmla="*/ 831272 h 904075"/>
                  <a:gd name="connsiteX5" fmla="*/ 138546 w 4142509"/>
                  <a:gd name="connsiteY5" fmla="*/ 904075 h 904075"/>
                  <a:gd name="connsiteX6" fmla="*/ 549020 w 4142509"/>
                  <a:gd name="connsiteY6" fmla="*/ 410474 h 904075"/>
                  <a:gd name="connsiteX7" fmla="*/ 0 w 4142509"/>
                  <a:gd name="connsiteY7" fmla="*/ 180109 h 90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2509" h="904075">
                    <a:moveTo>
                      <a:pt x="0" y="180109"/>
                    </a:moveTo>
                    <a:lnTo>
                      <a:pt x="4119962" y="0"/>
                    </a:lnTo>
                    <a:lnTo>
                      <a:pt x="4142509" y="355056"/>
                    </a:lnTo>
                    <a:lnTo>
                      <a:pt x="4119962" y="820948"/>
                    </a:lnTo>
                    <a:cubicBezTo>
                      <a:pt x="2935987" y="852098"/>
                      <a:pt x="1752012" y="800122"/>
                      <a:pt x="568037" y="831272"/>
                    </a:cubicBezTo>
                    <a:lnTo>
                      <a:pt x="138546" y="904075"/>
                    </a:lnTo>
                    <a:lnTo>
                      <a:pt x="549020" y="410474"/>
                    </a:lnTo>
                    <a:lnTo>
                      <a:pt x="0" y="180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7B3119-2CCB-42EB-8460-109A0E784AA6}"/>
                </a:ext>
              </a:extLst>
            </p:cNvPr>
            <p:cNvSpPr txBox="1"/>
            <p:nvPr/>
          </p:nvSpPr>
          <p:spPr>
            <a:xfrm>
              <a:off x="870446" y="809694"/>
              <a:ext cx="24175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 MỞ RỘNG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3BB945-EC4D-4205-A519-0DA87CBC57EE}"/>
              </a:ext>
            </a:extLst>
          </p:cNvPr>
          <p:cNvSpPr txBox="1"/>
          <p:nvPr/>
        </p:nvSpPr>
        <p:spPr>
          <a:xfrm>
            <a:off x="234605" y="2355273"/>
            <a:ext cx="6526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D94D7"/>
                </a:solidFill>
                <a:latin typeface="VNI-Avo" pitchFamily="2" charset="0"/>
              </a:rPr>
              <a:t>1. </a:t>
            </a:r>
            <a:r>
              <a:rPr lang="en-US" sz="2800" dirty="0" err="1">
                <a:latin typeface="VNI-Avo" pitchFamily="2" charset="0"/>
              </a:rPr>
              <a:t>Tìm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ñoïc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thô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caâu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chuyeän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veà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ngaøy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E6D755-B271-4004-AB3E-D1826205875D}"/>
              </a:ext>
            </a:extLst>
          </p:cNvPr>
          <p:cNvSpPr txBox="1"/>
          <p:nvPr/>
        </p:nvSpPr>
        <p:spPr>
          <a:xfrm>
            <a:off x="234605" y="3695194"/>
            <a:ext cx="65264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D94D7"/>
                </a:solidFill>
                <a:latin typeface="VNI-Avo" pitchFamily="2" charset="0"/>
              </a:rPr>
              <a:t>2. </a:t>
            </a:r>
            <a:r>
              <a:rPr lang="en-US" sz="2800" dirty="0">
                <a:latin typeface="VNI-Avo" pitchFamily="2" charset="0"/>
              </a:rPr>
              <a:t>Chia </a:t>
            </a:r>
            <a:r>
              <a:rPr lang="en-US" sz="2800" dirty="0" err="1">
                <a:latin typeface="VNI-Avo" pitchFamily="2" charset="0"/>
              </a:rPr>
              <a:t>seû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vôùi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baïn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caâu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thô</a:t>
            </a:r>
            <a:r>
              <a:rPr lang="en-US" sz="2800" dirty="0">
                <a:latin typeface="VNI-Avo" pitchFamily="2" charset="0"/>
              </a:rPr>
              <a:t> hay </a:t>
            </a:r>
            <a:r>
              <a:rPr lang="en-US" sz="2800" dirty="0" err="1">
                <a:latin typeface="VNI-Avo" pitchFamily="2" charset="0"/>
              </a:rPr>
              <a:t>trong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thô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ñieàu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thích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caâu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chuyeän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557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49C0B-5639-43C2-A4E4-4AB4132B3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8944" y="2977469"/>
            <a:ext cx="7638143" cy="130946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1.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caâu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5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9F9E9-9606-4044-83F0-5E41E109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457" y="3233511"/>
            <a:ext cx="9379857" cy="1033689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VNI-Avo" pitchFamily="2" charset="0"/>
              </a:rPr>
              <a:t>Töø</a:t>
            </a:r>
            <a:r>
              <a:rPr lang="en-US" b="1" i="1" dirty="0">
                <a:latin typeface="VNI-Avo" pitchFamily="2" charset="0"/>
              </a:rPr>
              <a:t> </a:t>
            </a:r>
            <a:r>
              <a:rPr lang="en-US" b="1" i="1" dirty="0" err="1">
                <a:latin typeface="VNI-Avo" pitchFamily="2" charset="0"/>
              </a:rPr>
              <a:t>khoù</a:t>
            </a:r>
            <a:r>
              <a:rPr lang="en-US" dirty="0">
                <a:latin typeface="VNI-Avo" pitchFamily="2" charset="0"/>
              </a:rPr>
              <a:t>: </a:t>
            </a:r>
            <a:r>
              <a:rPr lang="en-US" dirty="0" err="1">
                <a:latin typeface="VNI-Avo" pitchFamily="2" charset="0"/>
              </a:rPr>
              <a:t>chuùm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chím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lì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xì</a:t>
            </a:r>
            <a:r>
              <a:rPr lang="en-US" dirty="0">
                <a:latin typeface="VNI-Avo" pitchFamily="2" charset="0"/>
              </a:rPr>
              <a:t>, </a:t>
            </a:r>
            <a:r>
              <a:rPr lang="en-US" dirty="0" err="1">
                <a:latin typeface="VNI-Avo" pitchFamily="2" charset="0"/>
              </a:rPr>
              <a:t>quaây</a:t>
            </a:r>
            <a:r>
              <a:rPr lang="en-US" dirty="0">
                <a:latin typeface="VNI-Avo" pitchFamily="2" charset="0"/>
              </a:rPr>
              <a:t> </a:t>
            </a:r>
            <a:r>
              <a:rPr lang="en-US" dirty="0" err="1">
                <a:latin typeface="VNI-Avo" pitchFamily="2" charset="0"/>
              </a:rPr>
              <a:t>quaàn</a:t>
            </a:r>
            <a:r>
              <a:rPr lang="en-US" dirty="0"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922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90A2B5-2A7E-43F1-BD24-104210EB6707}"/>
              </a:ext>
            </a:extLst>
          </p:cNvPr>
          <p:cNvSpPr txBox="1">
            <a:spLocks/>
          </p:cNvSpPr>
          <p:nvPr/>
        </p:nvSpPr>
        <p:spPr>
          <a:xfrm>
            <a:off x="2971801" y="2977469"/>
            <a:ext cx="7638143" cy="1309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2.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Luyeän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ñoïc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ñoaïn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5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47CC-7C48-45CD-8B5B-04CCC2E2B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72" y="53814"/>
            <a:ext cx="3726872" cy="8549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VNI-Avo" pitchFamily="2" charset="0"/>
              </a:rPr>
              <a:t>TEÁT ÑEÁN ROÀI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F5F5B-43DA-4623-BA10-145B8D3387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11" t="26608" r="50384" b="64779"/>
          <a:stretch/>
        </p:blipFill>
        <p:spPr>
          <a:xfrm>
            <a:off x="316923" y="173007"/>
            <a:ext cx="1042554" cy="854899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56485F6-C75A-4A78-9076-52E6902EA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4680" t="19814" r="24222" b="59172"/>
          <a:stretch/>
        </p:blipFill>
        <p:spPr>
          <a:xfrm>
            <a:off x="8259926" y="-378351"/>
            <a:ext cx="2116229" cy="225276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E32BC4-35DB-466C-83B9-4AEF71538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00" t="38984" r="42841" b="44240"/>
          <a:stretch/>
        </p:blipFill>
        <p:spPr>
          <a:xfrm>
            <a:off x="316923" y="1731343"/>
            <a:ext cx="2376054" cy="18431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464C4E-F117-4CA7-9A68-6B9B9EE976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546" t="53198" r="22740" b="25645"/>
          <a:stretch/>
        </p:blipFill>
        <p:spPr>
          <a:xfrm>
            <a:off x="10318544" y="3746257"/>
            <a:ext cx="1749413" cy="16367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51192A-D250-46BD-886E-037185EF5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18" t="67281" r="41023" b="9273"/>
          <a:stretch/>
        </p:blipFill>
        <p:spPr>
          <a:xfrm>
            <a:off x="-48169" y="5055737"/>
            <a:ext cx="2230582" cy="20057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0A9237-7167-4577-82AC-50DFDECBD7E4}"/>
              </a:ext>
            </a:extLst>
          </p:cNvPr>
          <p:cNvSpPr txBox="1"/>
          <p:nvPr/>
        </p:nvSpPr>
        <p:spPr>
          <a:xfrm>
            <a:off x="721268" y="799366"/>
            <a:ext cx="7287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8325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khôûi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moät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naêm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môùi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leã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ñöôïc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chôø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naêm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BFE931-038F-4706-919B-B9DA3EA09E6E}"/>
              </a:ext>
            </a:extLst>
          </p:cNvPr>
          <p:cNvSpPr txBox="1"/>
          <p:nvPr/>
        </p:nvSpPr>
        <p:spPr>
          <a:xfrm>
            <a:off x="2954023" y="1622673"/>
            <a:ext cx="92379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Vaøo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gia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teùt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vuoâng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baèng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dong.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teùt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truï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goùi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baèng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chuoái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Caû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loaïi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ñeàu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gaïo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neáp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ñoã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xanh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thòt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lôïn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4FC7E-6294-430C-A70B-5B591B4B88FB}"/>
              </a:ext>
            </a:extLst>
          </p:cNvPr>
          <p:cNvSpPr txBox="1"/>
          <p:nvPr/>
        </p:nvSpPr>
        <p:spPr>
          <a:xfrm>
            <a:off x="441613" y="3660354"/>
            <a:ext cx="95336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VNI-Avo" pitchFamily="2" charset="0"/>
              </a:rPr>
              <a:t>	Mai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loaøi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ñaëc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tröng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ôû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mieàn</a:t>
            </a:r>
            <a:r>
              <a:rPr lang="en-US" sz="2800" dirty="0">
                <a:latin typeface="VNI-Avo" pitchFamily="2" charset="0"/>
              </a:rPr>
              <a:t> Nam, </a:t>
            </a:r>
            <a:r>
              <a:rPr lang="en-US" sz="2800" dirty="0" err="1">
                <a:latin typeface="VNI-Avo" pitchFamily="2" charset="0"/>
              </a:rPr>
              <a:t>Baéc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röïc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rôõ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saéc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vaøng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Hoa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ñaøo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coù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maøu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hoàng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töôi</a:t>
            </a:r>
            <a:r>
              <a:rPr lang="en-US" sz="2800" dirty="0">
                <a:latin typeface="VNI-Avo" pitchFamily="2" charset="0"/>
              </a:rPr>
              <a:t>, xen </a:t>
            </a:r>
            <a:r>
              <a:rPr lang="en-US" sz="2800" dirty="0" err="1">
                <a:latin typeface="VNI-Avo" pitchFamily="2" charset="0"/>
              </a:rPr>
              <a:t>laãn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laù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nuï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hoàng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chím</a:t>
            </a:r>
            <a:r>
              <a:rPr lang="en-US" sz="2800" dirty="0">
                <a:latin typeface="VNI-Avo" pitchFamily="2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1EB782-C055-4922-B143-4D84D2CE8B0C}"/>
              </a:ext>
            </a:extLst>
          </p:cNvPr>
          <p:cNvSpPr txBox="1"/>
          <p:nvPr/>
        </p:nvSpPr>
        <p:spPr>
          <a:xfrm>
            <a:off x="2182413" y="5348125"/>
            <a:ext cx="101553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92150"/>
            <a:r>
              <a:rPr lang="en-US" sz="2800" dirty="0">
                <a:latin typeface="VNI-Avo" pitchFamily="2" charset="0"/>
              </a:rPr>
              <a:t>	</a:t>
            </a:r>
            <a:r>
              <a:rPr lang="en-US" sz="2800" dirty="0" err="1">
                <a:latin typeface="VNI-Avo" pitchFamily="2" charset="0"/>
              </a:rPr>
              <a:t>Ngaøy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lôùn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thöôøng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taëng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treû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nhöõng</a:t>
            </a:r>
            <a:r>
              <a:rPr lang="en-US" sz="2800" dirty="0">
                <a:latin typeface="VNI-Avo" pitchFamily="2" charset="0"/>
              </a:rPr>
              <a:t> bao </a:t>
            </a:r>
            <a:r>
              <a:rPr lang="en-US" sz="2800" dirty="0" err="1">
                <a:latin typeface="VNI-Avo" pitchFamily="2" charset="0"/>
              </a:rPr>
              <a:t>lì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xì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xinh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xaén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vôùi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öôùc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caùc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em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maïnh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khoeû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gioûi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giang</a:t>
            </a:r>
            <a:r>
              <a:rPr lang="en-US" sz="2800" dirty="0">
                <a:latin typeface="VNI-Avo" pitchFamily="2" charset="0"/>
              </a:rPr>
              <a:t>. </a:t>
            </a:r>
            <a:r>
              <a:rPr lang="en-US" sz="2800" dirty="0" err="1">
                <a:latin typeface="VNI-Avo" pitchFamily="2" charset="0"/>
              </a:rPr>
              <a:t>Teát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dòp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moïi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ngöôøi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quaây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quaàn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beân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vaø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daønh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cho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nhöõng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lôøi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chuùc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toát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ñeïp</a:t>
            </a:r>
            <a:r>
              <a:rPr lang="en-US" sz="2800" dirty="0">
                <a:latin typeface="VNI-Avo" pitchFamily="2" charset="0"/>
              </a:rPr>
              <a:t>.</a:t>
            </a:r>
          </a:p>
          <a:p>
            <a:pPr algn="r"/>
            <a:r>
              <a:rPr lang="en-US" sz="2800" dirty="0">
                <a:latin typeface="VNI-Avo" pitchFamily="2" charset="0"/>
              </a:rPr>
              <a:t>(</a:t>
            </a:r>
            <a:r>
              <a:rPr lang="en-US" sz="2800" dirty="0" err="1">
                <a:latin typeface="VNI-Avo" pitchFamily="2" charset="0"/>
              </a:rPr>
              <a:t>Aùnh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Döông</a:t>
            </a:r>
            <a:r>
              <a:rPr lang="en-US" sz="2800" dirty="0">
                <a:latin typeface="VNI-Avo" pitchFamily="2" charset="0"/>
              </a:rPr>
              <a:t>)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B0F11F-CCC4-4C10-B9DC-3ACC6E844E01}"/>
              </a:ext>
            </a:extLst>
          </p:cNvPr>
          <p:cNvSpPr/>
          <p:nvPr/>
        </p:nvSpPr>
        <p:spPr>
          <a:xfrm>
            <a:off x="167087" y="981337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220949-A2D2-4276-A88C-6DBD1893CFFA}"/>
              </a:ext>
            </a:extLst>
          </p:cNvPr>
          <p:cNvSpPr/>
          <p:nvPr/>
        </p:nvSpPr>
        <p:spPr>
          <a:xfrm>
            <a:off x="2795605" y="1681831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C9C1FF8-8AE6-4AC5-8CBA-12C3D2DE9EDC}"/>
              </a:ext>
            </a:extLst>
          </p:cNvPr>
          <p:cNvSpPr/>
          <p:nvPr/>
        </p:nvSpPr>
        <p:spPr>
          <a:xfrm>
            <a:off x="721268" y="3587054"/>
            <a:ext cx="554181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F373CE-BAC3-46E3-A18A-4F4D794674B0}"/>
              </a:ext>
            </a:extLst>
          </p:cNvPr>
          <p:cNvSpPr/>
          <p:nvPr/>
        </p:nvSpPr>
        <p:spPr>
          <a:xfrm>
            <a:off x="2315150" y="5360397"/>
            <a:ext cx="480455" cy="568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0744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6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9F9E9-9606-4044-83F0-5E41E109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56288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latin typeface="VNI-Avo" pitchFamily="2" charset="0"/>
              </a:rPr>
              <a:t>Giaûi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thích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nghóa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cuûa</a:t>
            </a:r>
            <a:r>
              <a:rPr lang="en-US" b="1" dirty="0">
                <a:latin typeface="VNI-Avo" pitchFamily="2" charset="0"/>
              </a:rPr>
              <a:t> </a:t>
            </a:r>
            <a:r>
              <a:rPr lang="en-US" b="1" dirty="0" err="1">
                <a:latin typeface="VNI-Avo" pitchFamily="2" charset="0"/>
              </a:rPr>
              <a:t>töø</a:t>
            </a:r>
            <a:r>
              <a:rPr lang="en-US" b="1" dirty="0">
                <a:latin typeface="VNI-Avo" pitchFamily="2" charset="0"/>
              </a:rPr>
              <a:t>:</a:t>
            </a: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r>
              <a:rPr lang="en-US" i="1" dirty="0" err="1">
                <a:latin typeface="VNI-Avo" pitchFamily="2" charset="0"/>
              </a:rPr>
              <a:t>hình</a:t>
            </a:r>
            <a:r>
              <a:rPr lang="en-US" i="1" dirty="0">
                <a:latin typeface="VNI-Avo" pitchFamily="2" charset="0"/>
              </a:rPr>
              <a:t> </a:t>
            </a:r>
            <a:r>
              <a:rPr lang="en-US" i="1" dirty="0" err="1">
                <a:latin typeface="VNI-Avo" pitchFamily="2" charset="0"/>
              </a:rPr>
              <a:t>truï</a:t>
            </a:r>
            <a:r>
              <a:rPr lang="en-US" i="1" dirty="0">
                <a:latin typeface="VNI-Avo" pitchFamily="2" charset="0"/>
              </a:rPr>
              <a:t>: </a:t>
            </a: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i="1" dirty="0"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</p:txBody>
      </p:sp>
      <p:pic>
        <p:nvPicPr>
          <p:cNvPr id="2050" name="Picture 2" descr="3d Shape Cylinder Clipart, HD Png Download , Transparent Png Image - PNGitem">
            <a:extLst>
              <a:ext uri="{FF2B5EF4-FFF2-40B4-BE49-F238E27FC236}">
                <a16:creationId xmlns:a16="http://schemas.microsoft.com/office/drawing/2014/main" id="{446D1967-8559-46F9-A170-0ECD7F732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30" y="3501626"/>
            <a:ext cx="3761921" cy="28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iger Beer 24x323ml - Tiger Beer Can Png PNG Image | Transparent PNG Free  Download on SeekPNG">
            <a:extLst>
              <a:ext uri="{FF2B5EF4-FFF2-40B4-BE49-F238E27FC236}">
                <a16:creationId xmlns:a16="http://schemas.microsoft.com/office/drawing/2014/main" id="{D89F93A0-9977-4FF0-9F09-0F6709B9E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38" y="3429000"/>
            <a:ext cx="3754724" cy="28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CBB61-0F7D-49EC-A2B6-ABEE285DB1ED}"/>
              </a:ext>
            </a:extLst>
          </p:cNvPr>
          <p:cNvSpPr txBox="1"/>
          <p:nvPr/>
        </p:nvSpPr>
        <p:spPr>
          <a:xfrm>
            <a:off x="2656113" y="1564293"/>
            <a:ext cx="91585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khoái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daïng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oáng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troøn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hai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ñaàu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baèng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nhau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gioáng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oáng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bô</a:t>
            </a:r>
            <a:r>
              <a:rPr lang="en-US" sz="2800" dirty="0">
                <a:latin typeface="VNI-Avo" pitchFamily="2" charset="0"/>
              </a:rPr>
              <a:t>, </a:t>
            </a:r>
            <a:r>
              <a:rPr lang="en-US" sz="2800" dirty="0" err="1">
                <a:latin typeface="VNI-Avo" pitchFamily="2" charset="0"/>
              </a:rPr>
              <a:t>hình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lon</a:t>
            </a:r>
            <a:r>
              <a:rPr lang="en-US" sz="2800" dirty="0">
                <a:latin typeface="VNI-Avo" pitchFamily="2" charset="0"/>
              </a:rPr>
              <a:t> </a:t>
            </a:r>
            <a:r>
              <a:rPr lang="en-US" sz="2800" dirty="0" err="1">
                <a:latin typeface="VNI-Avo" pitchFamily="2" charset="0"/>
              </a:rPr>
              <a:t>bia</a:t>
            </a:r>
            <a:r>
              <a:rPr lang="en-US" sz="2800" dirty="0">
                <a:latin typeface="VNI-Avo" pitchFamily="2" charset="0"/>
              </a:rPr>
              <a:t>.</a:t>
            </a:r>
          </a:p>
          <a:p>
            <a:endParaRPr lang="en-US" dirty="0"/>
          </a:p>
        </p:txBody>
      </p:sp>
      <p:pic>
        <p:nvPicPr>
          <p:cNvPr id="2058" name="Picture 10" descr="Cách Làm Bánh Tét Truyền Thống Cho Ngày Tết Trọn Vị">
            <a:extLst>
              <a:ext uri="{FF2B5EF4-FFF2-40B4-BE49-F238E27FC236}">
                <a16:creationId xmlns:a16="http://schemas.microsoft.com/office/drawing/2014/main" id="{DD169042-F191-48ED-AD4A-0A85E29BC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276" y="3501626"/>
            <a:ext cx="3881694" cy="250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5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49C0B-5639-43C2-A4E4-4AB4132B3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315" y="3050040"/>
            <a:ext cx="7638143" cy="130946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3.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Tìm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hieåu</a:t>
            </a:r>
            <a:r>
              <a:rPr lang="en-US" sz="4800" b="1" dirty="0"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NI-Avo" pitchFamily="2" charset="0"/>
              </a:rPr>
              <a:t>baøi</a:t>
            </a:r>
            <a:endParaRPr lang="en-US" sz="4800" b="1" dirty="0">
              <a:solidFill>
                <a:schemeClr val="bg1"/>
              </a:solidFill>
              <a:latin typeface="VNI-Avo" pitchFamily="2" charset="0"/>
            </a:endParaRPr>
          </a:p>
          <a:p>
            <a:pPr marL="0" indent="0">
              <a:buNone/>
            </a:pPr>
            <a:endParaRPr lang="en-US" dirty="0">
              <a:latin typeface="VNI-Avo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68AAB-2FBC-448A-AD9F-5B6E40636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37" t="19986" r="50000" b="65563"/>
          <a:stretch/>
        </p:blipFill>
        <p:spPr>
          <a:xfrm>
            <a:off x="8153400" y="2805605"/>
            <a:ext cx="1390650" cy="124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3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584F7F-F41C-4D67-BAD3-7245A86B6E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8" t="24641" r="23523" b="35144"/>
          <a:stretch/>
        </p:blipFill>
        <p:spPr>
          <a:xfrm>
            <a:off x="477982" y="0"/>
            <a:ext cx="8645236" cy="2756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DC976F-4DDB-4E38-9D3E-6005A1A9B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4" t="33730" r="29035" b="49572"/>
          <a:stretch/>
        </p:blipFill>
        <p:spPr>
          <a:xfrm>
            <a:off x="2549235" y="2938823"/>
            <a:ext cx="3546765" cy="11445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1C0594-791F-4FC5-B161-07C579A701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18" t="48484" r="29091" b="34818"/>
          <a:stretch/>
        </p:blipFill>
        <p:spPr>
          <a:xfrm>
            <a:off x="2549235" y="3813610"/>
            <a:ext cx="3546766" cy="11445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7EEE68-951A-4575-BAB8-F2FF322555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70" t="33729" r="58523" b="49573"/>
          <a:stretch/>
        </p:blipFill>
        <p:spPr>
          <a:xfrm>
            <a:off x="2410690" y="4870598"/>
            <a:ext cx="3512128" cy="11445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19B278-78F6-4EF0-B3EF-2F79E9B865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8" t="50000" r="59205" b="33302"/>
          <a:stretch/>
        </p:blipFill>
        <p:spPr>
          <a:xfrm>
            <a:off x="2410689" y="5832985"/>
            <a:ext cx="3512129" cy="114458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997DCB-ADB2-4053-B251-C44C01D71DF6}"/>
              </a:ext>
            </a:extLst>
          </p:cNvPr>
          <p:cNvSpPr/>
          <p:nvPr/>
        </p:nvSpPr>
        <p:spPr>
          <a:xfrm>
            <a:off x="1939636" y="2756621"/>
            <a:ext cx="4627419" cy="41013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863</Words>
  <Application>Microsoft Office PowerPoint</Application>
  <PresentationFormat>Widescreen</PresentationFormat>
  <Paragraphs>88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.VnAvant</vt:lpstr>
      <vt:lpstr>Arial</vt:lpstr>
      <vt:lpstr>Calibri</vt:lpstr>
      <vt:lpstr>Calibri Light</vt:lpstr>
      <vt:lpstr>HP001 4 hàng</vt:lpstr>
      <vt:lpstr>VNI-Avo</vt:lpstr>
      <vt:lpstr>Office Theme</vt:lpstr>
      <vt:lpstr>PowerPoint Presentation</vt:lpstr>
      <vt:lpstr>TEÁT ÑEÁN ROÀI</vt:lpstr>
      <vt:lpstr>PowerPoint Presentation</vt:lpstr>
      <vt:lpstr>PowerPoint Presentation</vt:lpstr>
      <vt:lpstr>PowerPoint Presentation</vt:lpstr>
      <vt:lpstr>TEÁT ÑEÁN ROÀI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Loan Đồng</dc:creator>
  <cp:lastModifiedBy>Lenovo</cp:lastModifiedBy>
  <cp:revision>10</cp:revision>
  <dcterms:created xsi:type="dcterms:W3CDTF">2021-07-08T01:33:34Z</dcterms:created>
  <dcterms:modified xsi:type="dcterms:W3CDTF">2021-07-10T08:31:24Z</dcterms:modified>
</cp:coreProperties>
</file>