
<file path=[Content_Types].xml><?xml version="1.0" encoding="utf-8"?>
<Types xmlns="http://schemas.openxmlformats.org/package/2006/content-types">
  <Default Extension="jpeg" ContentType="image/jpeg"/>
  <Default Extension="m4a" ContentType="audio/mp4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tags/tag5.xml" ContentType="application/vnd.openxmlformats-officedocument.presentationml.tags+xml"/>
  <Override PartName="/ppt/notesSlides/notesSlide3.xml" ContentType="application/vnd.openxmlformats-officedocument.presentationml.notesSlide+xml"/>
  <Override PartName="/ppt/tags/tag6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72" r:id="rId2"/>
    <p:sldMasterId id="2147483685" r:id="rId3"/>
  </p:sldMasterIdLst>
  <p:notesMasterIdLst>
    <p:notesMasterId r:id="rId25"/>
  </p:notesMasterIdLst>
  <p:sldIdLst>
    <p:sldId id="519" r:id="rId4"/>
    <p:sldId id="263" r:id="rId5"/>
    <p:sldId id="265" r:id="rId6"/>
    <p:sldId id="277" r:id="rId7"/>
    <p:sldId id="285" r:id="rId8"/>
    <p:sldId id="292" r:id="rId9"/>
    <p:sldId id="260" r:id="rId10"/>
    <p:sldId id="294" r:id="rId11"/>
    <p:sldId id="326" r:id="rId12"/>
    <p:sldId id="296" r:id="rId13"/>
    <p:sldId id="298" r:id="rId14"/>
    <p:sldId id="559" r:id="rId15"/>
    <p:sldId id="568" r:id="rId16"/>
    <p:sldId id="520" r:id="rId17"/>
    <p:sldId id="327" r:id="rId18"/>
    <p:sldId id="375" r:id="rId19"/>
    <p:sldId id="328" r:id="rId20"/>
    <p:sldId id="521" r:id="rId21"/>
    <p:sldId id="483" r:id="rId22"/>
    <p:sldId id="267" r:id="rId23"/>
    <p:sldId id="476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  <a:srgbClr val="CCECFF"/>
    <a:srgbClr val="00FFFF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41" d="100"/>
          <a:sy n="41" d="100"/>
        </p:scale>
        <p:origin x="2024" y="5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037D24-1B7C-4484-868B-EF08D1053E00}" type="datetimeFigureOut">
              <a:rPr lang="en-US" smtClean="0"/>
              <a:t>7/15/2021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FAA8A9-21EC-4DA7-AFE0-2CDE06AC70A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3" name="Google Shape;1663;g54319fdea8_0_3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4" name="Google Shape;1664;g54319fdea8_0_3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3" name="Google Shape;1663;g54319fdea8_0_3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4" name="Google Shape;1664;g54319fdea8_0_3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gaafc7fd8e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9" name="Google Shape;339;gaafc7fd8e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gaafc7fd8e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9" name="Google Shape;339;gaafc7fd8e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3" name="Google Shape;1663;g54319fdea8_0_3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4" name="Google Shape;1664;g54319fdea8_0_3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6" name="Google Shape;776;g54319fdea8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7" name="Google Shape;777;g54319fdea8_0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6" name="Google Shape;776;g54319fdea8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7" name="Google Shape;777;g54319fdea8_0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aticon.com/" TargetMode="External"/><Relationship Id="rId2" Type="http://schemas.openxmlformats.org/officeDocument/2006/relationships/hyperlink" Target="https://slidesgo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s://www.freepik.com/" TargetMode="Externa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2021821" y="1952500"/>
            <a:ext cx="5591400" cy="250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8535" b="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5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5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5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5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5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5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5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5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2455200" y="5010033"/>
            <a:ext cx="4233600" cy="61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35" b="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5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5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5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5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5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5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5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5"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1"/>
          <p:cNvSpPr txBox="1">
            <a:spLocks noGrp="1"/>
          </p:cNvSpPr>
          <p:nvPr>
            <p:ph type="title" hasCustomPrompt="1"/>
          </p:nvPr>
        </p:nvSpPr>
        <p:spPr>
          <a:xfrm>
            <a:off x="1902850" y="2651967"/>
            <a:ext cx="5457000" cy="115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0535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38" name="Google Shape;38;p11"/>
          <p:cNvSpPr txBox="1">
            <a:spLocks noGrp="1"/>
          </p:cNvSpPr>
          <p:nvPr>
            <p:ph type="body" idx="1"/>
          </p:nvPr>
        </p:nvSpPr>
        <p:spPr>
          <a:xfrm>
            <a:off x="1586550" y="4106533"/>
            <a:ext cx="5970900" cy="52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600" lvl="0" indent="-423545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2665"/>
            </a:lvl1pPr>
            <a:lvl2pPr marL="1219200" lvl="1" indent="-423545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800" lvl="2" indent="-423545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400" lvl="3" indent="-423545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8000" lvl="4" indent="-423545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600" lvl="5" indent="-423545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200" lvl="6" indent="-423545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800" lvl="7" indent="-423545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400" lvl="8" indent="-423545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 ">
  <p:cSld name="Table of contents 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3"/>
          <p:cNvSpPr txBox="1">
            <a:spLocks noGrp="1"/>
          </p:cNvSpPr>
          <p:nvPr>
            <p:ph type="subTitle" idx="1"/>
          </p:nvPr>
        </p:nvSpPr>
        <p:spPr>
          <a:xfrm>
            <a:off x="1932600" y="2151000"/>
            <a:ext cx="2381100" cy="53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None/>
              <a:defRPr sz="2665"/>
            </a:lvl1pPr>
            <a:lvl2pPr lvl="1" algn="l" rtl="0">
              <a:spcBef>
                <a:spcPts val="0"/>
              </a:spcBef>
              <a:spcAft>
                <a:spcPts val="0"/>
              </a:spcAft>
              <a:buNone/>
              <a:defRPr sz="2665"/>
            </a:lvl2pPr>
            <a:lvl3pPr lvl="2" algn="l" rtl="0">
              <a:spcBef>
                <a:spcPts val="0"/>
              </a:spcBef>
              <a:spcAft>
                <a:spcPts val="0"/>
              </a:spcAft>
              <a:buNone/>
              <a:defRPr sz="2665"/>
            </a:lvl3pPr>
            <a:lvl4pPr lvl="3" algn="l" rtl="0">
              <a:spcBef>
                <a:spcPts val="0"/>
              </a:spcBef>
              <a:spcAft>
                <a:spcPts val="0"/>
              </a:spcAft>
              <a:buNone/>
              <a:defRPr sz="2665"/>
            </a:lvl4pPr>
            <a:lvl5pPr lvl="4" algn="l" rtl="0">
              <a:spcBef>
                <a:spcPts val="0"/>
              </a:spcBef>
              <a:spcAft>
                <a:spcPts val="0"/>
              </a:spcAft>
              <a:buNone/>
              <a:defRPr sz="2665"/>
            </a:lvl5pPr>
            <a:lvl6pPr lvl="5" algn="l" rtl="0">
              <a:spcBef>
                <a:spcPts val="0"/>
              </a:spcBef>
              <a:spcAft>
                <a:spcPts val="0"/>
              </a:spcAft>
              <a:buNone/>
              <a:defRPr sz="2665"/>
            </a:lvl6pPr>
            <a:lvl7pPr lvl="6" algn="l" rtl="0">
              <a:spcBef>
                <a:spcPts val="0"/>
              </a:spcBef>
              <a:spcAft>
                <a:spcPts val="0"/>
              </a:spcAft>
              <a:buNone/>
              <a:defRPr sz="2665"/>
            </a:lvl7pPr>
            <a:lvl8pPr lvl="7" algn="l" rtl="0">
              <a:spcBef>
                <a:spcPts val="0"/>
              </a:spcBef>
              <a:spcAft>
                <a:spcPts val="0"/>
              </a:spcAft>
              <a:buNone/>
              <a:defRPr sz="2665"/>
            </a:lvl8pPr>
            <a:lvl9pPr lvl="8" algn="l" rtl="0">
              <a:spcBef>
                <a:spcPts val="0"/>
              </a:spcBef>
              <a:spcAft>
                <a:spcPts val="0"/>
              </a:spcAft>
              <a:buNone/>
              <a:defRPr sz="2665"/>
            </a:lvl9pPr>
          </a:lstStyle>
          <a:p>
            <a:endParaRPr/>
          </a:p>
        </p:txBody>
      </p:sp>
      <p:sp>
        <p:nvSpPr>
          <p:cNvPr id="42" name="Google Shape;42;p13"/>
          <p:cNvSpPr txBox="1">
            <a:spLocks noGrp="1"/>
          </p:cNvSpPr>
          <p:nvPr>
            <p:ph type="subTitle" idx="2"/>
          </p:nvPr>
        </p:nvSpPr>
        <p:spPr>
          <a:xfrm>
            <a:off x="1932600" y="2651051"/>
            <a:ext cx="23811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None/>
              <a:defRPr sz="1865" b="0">
                <a:solidFill>
                  <a:schemeClr val="dk2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None/>
              <a:defRPr sz="1865" b="0">
                <a:solidFill>
                  <a:schemeClr val="dk2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None/>
              <a:defRPr sz="1865" b="0">
                <a:solidFill>
                  <a:schemeClr val="dk2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None/>
              <a:defRPr sz="1865" b="0">
                <a:solidFill>
                  <a:schemeClr val="dk2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None/>
              <a:defRPr sz="1865" b="0">
                <a:solidFill>
                  <a:schemeClr val="dk2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None/>
              <a:defRPr sz="1865" b="0">
                <a:solidFill>
                  <a:schemeClr val="dk2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None/>
              <a:defRPr sz="1865" b="0">
                <a:solidFill>
                  <a:schemeClr val="dk2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None/>
              <a:defRPr sz="1865" b="0">
                <a:solidFill>
                  <a:schemeClr val="dk2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None/>
              <a:defRPr sz="1865" b="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3" name="Google Shape;43;p13"/>
          <p:cNvSpPr txBox="1">
            <a:spLocks noGrp="1"/>
          </p:cNvSpPr>
          <p:nvPr>
            <p:ph type="subTitle" idx="3"/>
          </p:nvPr>
        </p:nvSpPr>
        <p:spPr>
          <a:xfrm>
            <a:off x="5922920" y="2151000"/>
            <a:ext cx="2381100" cy="53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None/>
              <a:defRPr sz="2665"/>
            </a:lvl1pPr>
            <a:lvl2pPr lvl="1" algn="l" rtl="0">
              <a:spcBef>
                <a:spcPts val="0"/>
              </a:spcBef>
              <a:spcAft>
                <a:spcPts val="0"/>
              </a:spcAft>
              <a:buNone/>
              <a:defRPr sz="2665"/>
            </a:lvl2pPr>
            <a:lvl3pPr lvl="2" algn="l" rtl="0">
              <a:spcBef>
                <a:spcPts val="0"/>
              </a:spcBef>
              <a:spcAft>
                <a:spcPts val="0"/>
              </a:spcAft>
              <a:buNone/>
              <a:defRPr sz="2665"/>
            </a:lvl3pPr>
            <a:lvl4pPr lvl="3" algn="l" rtl="0">
              <a:spcBef>
                <a:spcPts val="0"/>
              </a:spcBef>
              <a:spcAft>
                <a:spcPts val="0"/>
              </a:spcAft>
              <a:buNone/>
              <a:defRPr sz="2665"/>
            </a:lvl4pPr>
            <a:lvl5pPr lvl="4" algn="l" rtl="0">
              <a:spcBef>
                <a:spcPts val="0"/>
              </a:spcBef>
              <a:spcAft>
                <a:spcPts val="0"/>
              </a:spcAft>
              <a:buNone/>
              <a:defRPr sz="2665"/>
            </a:lvl5pPr>
            <a:lvl6pPr lvl="5" algn="l" rtl="0">
              <a:spcBef>
                <a:spcPts val="0"/>
              </a:spcBef>
              <a:spcAft>
                <a:spcPts val="0"/>
              </a:spcAft>
              <a:buNone/>
              <a:defRPr sz="2665"/>
            </a:lvl6pPr>
            <a:lvl7pPr lvl="6" algn="l" rtl="0">
              <a:spcBef>
                <a:spcPts val="0"/>
              </a:spcBef>
              <a:spcAft>
                <a:spcPts val="0"/>
              </a:spcAft>
              <a:buNone/>
              <a:defRPr sz="2665"/>
            </a:lvl7pPr>
            <a:lvl8pPr lvl="7" algn="l" rtl="0">
              <a:spcBef>
                <a:spcPts val="0"/>
              </a:spcBef>
              <a:spcAft>
                <a:spcPts val="0"/>
              </a:spcAft>
              <a:buNone/>
              <a:defRPr sz="2665"/>
            </a:lvl8pPr>
            <a:lvl9pPr lvl="8" algn="l" rtl="0">
              <a:spcBef>
                <a:spcPts val="0"/>
              </a:spcBef>
              <a:spcAft>
                <a:spcPts val="0"/>
              </a:spcAft>
              <a:buNone/>
              <a:defRPr sz="2665"/>
            </a:lvl9pPr>
          </a:lstStyle>
          <a:p>
            <a:endParaRPr/>
          </a:p>
        </p:txBody>
      </p:sp>
      <p:sp>
        <p:nvSpPr>
          <p:cNvPr id="44" name="Google Shape;44;p13"/>
          <p:cNvSpPr txBox="1">
            <a:spLocks noGrp="1"/>
          </p:cNvSpPr>
          <p:nvPr>
            <p:ph type="subTitle" idx="4"/>
          </p:nvPr>
        </p:nvSpPr>
        <p:spPr>
          <a:xfrm>
            <a:off x="5922920" y="2651051"/>
            <a:ext cx="23811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None/>
              <a:defRPr sz="1865" b="0">
                <a:solidFill>
                  <a:schemeClr val="dk2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None/>
              <a:defRPr sz="1865" b="0">
                <a:solidFill>
                  <a:schemeClr val="dk2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None/>
              <a:defRPr sz="1865" b="0">
                <a:solidFill>
                  <a:schemeClr val="dk2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None/>
              <a:defRPr sz="1865" b="0">
                <a:solidFill>
                  <a:schemeClr val="dk2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None/>
              <a:defRPr sz="1865" b="0">
                <a:solidFill>
                  <a:schemeClr val="dk2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None/>
              <a:defRPr sz="1865" b="0">
                <a:solidFill>
                  <a:schemeClr val="dk2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None/>
              <a:defRPr sz="1865" b="0">
                <a:solidFill>
                  <a:schemeClr val="dk2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None/>
              <a:defRPr sz="1865" b="0">
                <a:solidFill>
                  <a:schemeClr val="dk2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None/>
              <a:defRPr sz="1865" b="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5" name="Google Shape;45;p13"/>
          <p:cNvSpPr txBox="1">
            <a:spLocks noGrp="1"/>
          </p:cNvSpPr>
          <p:nvPr>
            <p:ph type="subTitle" idx="5"/>
          </p:nvPr>
        </p:nvSpPr>
        <p:spPr>
          <a:xfrm>
            <a:off x="1932600" y="4360533"/>
            <a:ext cx="2381100" cy="53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None/>
              <a:defRPr sz="2665"/>
            </a:lvl1pPr>
            <a:lvl2pPr lvl="1" algn="l" rtl="0">
              <a:spcBef>
                <a:spcPts val="0"/>
              </a:spcBef>
              <a:spcAft>
                <a:spcPts val="0"/>
              </a:spcAft>
              <a:buNone/>
              <a:defRPr sz="2665"/>
            </a:lvl2pPr>
            <a:lvl3pPr lvl="2" algn="l" rtl="0">
              <a:spcBef>
                <a:spcPts val="0"/>
              </a:spcBef>
              <a:spcAft>
                <a:spcPts val="0"/>
              </a:spcAft>
              <a:buNone/>
              <a:defRPr sz="2665"/>
            </a:lvl3pPr>
            <a:lvl4pPr lvl="3" algn="l" rtl="0">
              <a:spcBef>
                <a:spcPts val="0"/>
              </a:spcBef>
              <a:spcAft>
                <a:spcPts val="0"/>
              </a:spcAft>
              <a:buNone/>
              <a:defRPr sz="2665"/>
            </a:lvl4pPr>
            <a:lvl5pPr lvl="4" algn="l" rtl="0">
              <a:spcBef>
                <a:spcPts val="0"/>
              </a:spcBef>
              <a:spcAft>
                <a:spcPts val="0"/>
              </a:spcAft>
              <a:buNone/>
              <a:defRPr sz="2665"/>
            </a:lvl5pPr>
            <a:lvl6pPr lvl="5" algn="l" rtl="0">
              <a:spcBef>
                <a:spcPts val="0"/>
              </a:spcBef>
              <a:spcAft>
                <a:spcPts val="0"/>
              </a:spcAft>
              <a:buNone/>
              <a:defRPr sz="2665"/>
            </a:lvl6pPr>
            <a:lvl7pPr lvl="6" algn="l" rtl="0">
              <a:spcBef>
                <a:spcPts val="0"/>
              </a:spcBef>
              <a:spcAft>
                <a:spcPts val="0"/>
              </a:spcAft>
              <a:buNone/>
              <a:defRPr sz="2665"/>
            </a:lvl7pPr>
            <a:lvl8pPr lvl="7" algn="l" rtl="0">
              <a:spcBef>
                <a:spcPts val="0"/>
              </a:spcBef>
              <a:spcAft>
                <a:spcPts val="0"/>
              </a:spcAft>
              <a:buNone/>
              <a:defRPr sz="2665"/>
            </a:lvl8pPr>
            <a:lvl9pPr lvl="8" algn="l" rtl="0">
              <a:spcBef>
                <a:spcPts val="0"/>
              </a:spcBef>
              <a:spcAft>
                <a:spcPts val="0"/>
              </a:spcAft>
              <a:buNone/>
              <a:defRPr sz="2665"/>
            </a:lvl9pPr>
          </a:lstStyle>
          <a:p>
            <a:endParaRPr/>
          </a:p>
        </p:txBody>
      </p:sp>
      <p:sp>
        <p:nvSpPr>
          <p:cNvPr id="46" name="Google Shape;46;p13"/>
          <p:cNvSpPr txBox="1">
            <a:spLocks noGrp="1"/>
          </p:cNvSpPr>
          <p:nvPr>
            <p:ph type="subTitle" idx="6"/>
          </p:nvPr>
        </p:nvSpPr>
        <p:spPr>
          <a:xfrm>
            <a:off x="1932600" y="4855451"/>
            <a:ext cx="23811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None/>
              <a:defRPr sz="1865" b="0">
                <a:solidFill>
                  <a:schemeClr val="dk2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None/>
              <a:defRPr sz="1865" b="0">
                <a:solidFill>
                  <a:schemeClr val="dk2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None/>
              <a:defRPr sz="1865" b="0">
                <a:solidFill>
                  <a:schemeClr val="dk2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None/>
              <a:defRPr sz="1865" b="0">
                <a:solidFill>
                  <a:schemeClr val="dk2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None/>
              <a:defRPr sz="1865" b="0">
                <a:solidFill>
                  <a:schemeClr val="dk2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None/>
              <a:defRPr sz="1865" b="0">
                <a:solidFill>
                  <a:schemeClr val="dk2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None/>
              <a:defRPr sz="1865" b="0">
                <a:solidFill>
                  <a:schemeClr val="dk2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None/>
              <a:defRPr sz="1865" b="0">
                <a:solidFill>
                  <a:schemeClr val="dk2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None/>
              <a:defRPr sz="1865" b="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7" name="Google Shape;47;p13"/>
          <p:cNvSpPr txBox="1">
            <a:spLocks noGrp="1"/>
          </p:cNvSpPr>
          <p:nvPr>
            <p:ph type="subTitle" idx="7"/>
          </p:nvPr>
        </p:nvSpPr>
        <p:spPr>
          <a:xfrm>
            <a:off x="5922920" y="4360533"/>
            <a:ext cx="2381100" cy="53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None/>
              <a:defRPr sz="2665"/>
            </a:lvl1pPr>
            <a:lvl2pPr lvl="1" algn="l" rtl="0">
              <a:spcBef>
                <a:spcPts val="0"/>
              </a:spcBef>
              <a:spcAft>
                <a:spcPts val="0"/>
              </a:spcAft>
              <a:buNone/>
              <a:defRPr sz="2665"/>
            </a:lvl2pPr>
            <a:lvl3pPr lvl="2" algn="l" rtl="0">
              <a:spcBef>
                <a:spcPts val="0"/>
              </a:spcBef>
              <a:spcAft>
                <a:spcPts val="0"/>
              </a:spcAft>
              <a:buNone/>
              <a:defRPr sz="2665"/>
            </a:lvl3pPr>
            <a:lvl4pPr lvl="3" algn="l" rtl="0">
              <a:spcBef>
                <a:spcPts val="0"/>
              </a:spcBef>
              <a:spcAft>
                <a:spcPts val="0"/>
              </a:spcAft>
              <a:buNone/>
              <a:defRPr sz="2665"/>
            </a:lvl4pPr>
            <a:lvl5pPr lvl="4" algn="l" rtl="0">
              <a:spcBef>
                <a:spcPts val="0"/>
              </a:spcBef>
              <a:spcAft>
                <a:spcPts val="0"/>
              </a:spcAft>
              <a:buNone/>
              <a:defRPr sz="2665"/>
            </a:lvl5pPr>
            <a:lvl6pPr lvl="5" algn="l" rtl="0">
              <a:spcBef>
                <a:spcPts val="0"/>
              </a:spcBef>
              <a:spcAft>
                <a:spcPts val="0"/>
              </a:spcAft>
              <a:buNone/>
              <a:defRPr sz="2665"/>
            </a:lvl6pPr>
            <a:lvl7pPr lvl="6" algn="l" rtl="0">
              <a:spcBef>
                <a:spcPts val="0"/>
              </a:spcBef>
              <a:spcAft>
                <a:spcPts val="0"/>
              </a:spcAft>
              <a:buNone/>
              <a:defRPr sz="2665"/>
            </a:lvl7pPr>
            <a:lvl8pPr lvl="7" algn="l" rtl="0">
              <a:spcBef>
                <a:spcPts val="0"/>
              </a:spcBef>
              <a:spcAft>
                <a:spcPts val="0"/>
              </a:spcAft>
              <a:buNone/>
              <a:defRPr sz="2665"/>
            </a:lvl8pPr>
            <a:lvl9pPr lvl="8" algn="l" rtl="0">
              <a:spcBef>
                <a:spcPts val="0"/>
              </a:spcBef>
              <a:spcAft>
                <a:spcPts val="0"/>
              </a:spcAft>
              <a:buNone/>
              <a:defRPr sz="2665"/>
            </a:lvl9pPr>
          </a:lstStyle>
          <a:p>
            <a:endParaRPr/>
          </a:p>
        </p:txBody>
      </p:sp>
      <p:sp>
        <p:nvSpPr>
          <p:cNvPr id="48" name="Google Shape;48;p13"/>
          <p:cNvSpPr txBox="1">
            <a:spLocks noGrp="1"/>
          </p:cNvSpPr>
          <p:nvPr>
            <p:ph type="subTitle" idx="8"/>
          </p:nvPr>
        </p:nvSpPr>
        <p:spPr>
          <a:xfrm>
            <a:off x="5922920" y="4855451"/>
            <a:ext cx="23811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None/>
              <a:defRPr sz="1865" b="0">
                <a:solidFill>
                  <a:schemeClr val="dk2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None/>
              <a:defRPr sz="1865" b="0">
                <a:solidFill>
                  <a:schemeClr val="dk2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None/>
              <a:defRPr sz="1865" b="0">
                <a:solidFill>
                  <a:schemeClr val="dk2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None/>
              <a:defRPr sz="1865" b="0">
                <a:solidFill>
                  <a:schemeClr val="dk2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None/>
              <a:defRPr sz="1865" b="0">
                <a:solidFill>
                  <a:schemeClr val="dk2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None/>
              <a:defRPr sz="1865" b="0">
                <a:solidFill>
                  <a:schemeClr val="dk2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None/>
              <a:defRPr sz="1865" b="0">
                <a:solidFill>
                  <a:schemeClr val="dk2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None/>
              <a:defRPr sz="1865" b="0">
                <a:solidFill>
                  <a:schemeClr val="dk2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None/>
              <a:defRPr sz="1865" b="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9" name="Google Shape;49;p13"/>
          <p:cNvSpPr txBox="1">
            <a:spLocks noGrp="1"/>
          </p:cNvSpPr>
          <p:nvPr>
            <p:ph type="title" hasCustomPrompt="1"/>
          </p:nvPr>
        </p:nvSpPr>
        <p:spPr>
          <a:xfrm>
            <a:off x="1107228" y="2601879"/>
            <a:ext cx="1029600" cy="53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 b="0"/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0" name="Google Shape;50;p13"/>
          <p:cNvSpPr txBox="1">
            <a:spLocks noGrp="1"/>
          </p:cNvSpPr>
          <p:nvPr>
            <p:ph type="title" idx="9" hasCustomPrompt="1"/>
          </p:nvPr>
        </p:nvSpPr>
        <p:spPr>
          <a:xfrm>
            <a:off x="1107228" y="4758663"/>
            <a:ext cx="1029600" cy="53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 b="0"/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1" name="Google Shape;51;p13"/>
          <p:cNvSpPr txBox="1">
            <a:spLocks noGrp="1"/>
          </p:cNvSpPr>
          <p:nvPr>
            <p:ph type="title" idx="13" hasCustomPrompt="1"/>
          </p:nvPr>
        </p:nvSpPr>
        <p:spPr>
          <a:xfrm>
            <a:off x="5073103" y="2601879"/>
            <a:ext cx="1029600" cy="53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 b="0"/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2" name="Google Shape;52;p13"/>
          <p:cNvSpPr txBox="1">
            <a:spLocks noGrp="1"/>
          </p:cNvSpPr>
          <p:nvPr>
            <p:ph type="title" idx="14" hasCustomPrompt="1"/>
          </p:nvPr>
        </p:nvSpPr>
        <p:spPr>
          <a:xfrm>
            <a:off x="5073103" y="4758663"/>
            <a:ext cx="1029600" cy="53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 b="0"/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3" name="Google Shape;53;p13"/>
          <p:cNvSpPr txBox="1">
            <a:spLocks noGrp="1"/>
          </p:cNvSpPr>
          <p:nvPr>
            <p:ph type="title" idx="15"/>
          </p:nvPr>
        </p:nvSpPr>
        <p:spPr>
          <a:xfrm>
            <a:off x="715900" y="807533"/>
            <a:ext cx="54849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b="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>
            <a:spLocks noGrp="1"/>
          </p:cNvSpPr>
          <p:nvPr>
            <p:ph type="subTitle" idx="1"/>
          </p:nvPr>
        </p:nvSpPr>
        <p:spPr>
          <a:xfrm rot="282725">
            <a:off x="982925" y="2622913"/>
            <a:ext cx="2381048" cy="53903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665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665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665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665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665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665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665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665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665"/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subTitle" idx="2"/>
          </p:nvPr>
        </p:nvSpPr>
        <p:spPr>
          <a:xfrm rot="282799">
            <a:off x="1089522" y="3113689"/>
            <a:ext cx="2099299" cy="69595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65" b="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65" b="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65" b="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65" b="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65" b="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65" b="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65" b="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65" b="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65" b="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subTitle" idx="3"/>
          </p:nvPr>
        </p:nvSpPr>
        <p:spPr>
          <a:xfrm rot="-224091">
            <a:off x="3352136" y="2514475"/>
            <a:ext cx="2381057" cy="53915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665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665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665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665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665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665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665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665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665"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4"/>
          </p:nvPr>
        </p:nvSpPr>
        <p:spPr>
          <a:xfrm rot="-224172">
            <a:off x="3529572" y="3007628"/>
            <a:ext cx="2099362" cy="69586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65" b="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65" b="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65" b="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65" b="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65" b="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65" b="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65" b="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65" b="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65" b="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subTitle" idx="5"/>
          </p:nvPr>
        </p:nvSpPr>
        <p:spPr>
          <a:xfrm>
            <a:off x="5737777" y="2418200"/>
            <a:ext cx="2381100" cy="5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665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665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665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665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665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665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665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665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665"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subTitle" idx="6"/>
          </p:nvPr>
        </p:nvSpPr>
        <p:spPr>
          <a:xfrm>
            <a:off x="5878627" y="2907467"/>
            <a:ext cx="2099400" cy="69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65" b="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65" b="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65" b="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65" b="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65" b="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65" b="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65" b="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65" b="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65" b="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ubTitle" idx="7"/>
          </p:nvPr>
        </p:nvSpPr>
        <p:spPr>
          <a:xfrm rot="-189372">
            <a:off x="977532" y="4912767"/>
            <a:ext cx="2381112" cy="53921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665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665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665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665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665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665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665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665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665"/>
            </a:lvl9pPr>
          </a:lstStyle>
          <a:p>
            <a:endParaRPr/>
          </a:p>
        </p:txBody>
      </p:sp>
      <p:sp>
        <p:nvSpPr>
          <p:cNvPr id="62" name="Google Shape;62;p14"/>
          <p:cNvSpPr txBox="1">
            <a:spLocks noGrp="1"/>
          </p:cNvSpPr>
          <p:nvPr>
            <p:ph type="subTitle" idx="8"/>
          </p:nvPr>
        </p:nvSpPr>
        <p:spPr>
          <a:xfrm rot="-189236">
            <a:off x="1144700" y="5416133"/>
            <a:ext cx="2099280" cy="69586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65" b="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65" b="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65" b="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65" b="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65" b="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65" b="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65" b="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65" b="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65" b="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3" name="Google Shape;63;p14"/>
          <p:cNvSpPr txBox="1">
            <a:spLocks noGrp="1"/>
          </p:cNvSpPr>
          <p:nvPr>
            <p:ph type="subTitle" idx="9"/>
          </p:nvPr>
        </p:nvSpPr>
        <p:spPr>
          <a:xfrm>
            <a:off x="3355529" y="4924833"/>
            <a:ext cx="2381100" cy="5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665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665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665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665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665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665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665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665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665"/>
            </a:lvl9pPr>
          </a:lstStyle>
          <a:p>
            <a:endParaRPr/>
          </a:p>
        </p:txBody>
      </p:sp>
      <p:sp>
        <p:nvSpPr>
          <p:cNvPr id="64" name="Google Shape;64;p14"/>
          <p:cNvSpPr txBox="1">
            <a:spLocks noGrp="1"/>
          </p:cNvSpPr>
          <p:nvPr>
            <p:ph type="subTitle" idx="13"/>
          </p:nvPr>
        </p:nvSpPr>
        <p:spPr>
          <a:xfrm>
            <a:off x="3497529" y="5414667"/>
            <a:ext cx="2099400" cy="69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65" b="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65" b="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65" b="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65" b="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65" b="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65" b="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65" b="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65" b="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65" b="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5" name="Google Shape;65;p14"/>
          <p:cNvSpPr txBox="1">
            <a:spLocks noGrp="1"/>
          </p:cNvSpPr>
          <p:nvPr>
            <p:ph type="subTitle" idx="14"/>
          </p:nvPr>
        </p:nvSpPr>
        <p:spPr>
          <a:xfrm rot="208906">
            <a:off x="5736602" y="4912667"/>
            <a:ext cx="2380995" cy="53939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665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665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665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665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665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665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665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665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665"/>
            </a:lvl9pPr>
          </a:lstStyle>
          <a:p>
            <a:endParaRPr/>
          </a:p>
        </p:txBody>
      </p:sp>
      <p:sp>
        <p:nvSpPr>
          <p:cNvPr id="66" name="Google Shape;66;p14"/>
          <p:cNvSpPr txBox="1">
            <a:spLocks noGrp="1"/>
          </p:cNvSpPr>
          <p:nvPr>
            <p:ph type="subTitle" idx="15"/>
          </p:nvPr>
        </p:nvSpPr>
        <p:spPr>
          <a:xfrm rot="208911">
            <a:off x="5844100" y="5413294"/>
            <a:ext cx="2099375" cy="69609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65" b="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65" b="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65" b="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65" b="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65" b="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65" b="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65" b="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65" b="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65" b="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grpSp>
        <p:nvGrpSpPr>
          <p:cNvPr id="67" name="Google Shape;67;p14"/>
          <p:cNvGrpSpPr/>
          <p:nvPr/>
        </p:nvGrpSpPr>
        <p:grpSpPr>
          <a:xfrm>
            <a:off x="6520301" y="6322745"/>
            <a:ext cx="450323" cy="599847"/>
            <a:chOff x="4887569" y="4595026"/>
            <a:chExt cx="381145" cy="381032"/>
          </a:xfrm>
        </p:grpSpPr>
        <p:sp>
          <p:nvSpPr>
            <p:cNvPr id="68" name="Google Shape;68;p14"/>
            <p:cNvSpPr/>
            <p:nvPr/>
          </p:nvSpPr>
          <p:spPr>
            <a:xfrm>
              <a:off x="5162374" y="4614573"/>
              <a:ext cx="94000" cy="103505"/>
            </a:xfrm>
            <a:custGeom>
              <a:avLst/>
              <a:gdLst/>
              <a:ahLst/>
              <a:cxnLst/>
              <a:rect l="l" t="t" r="r" b="b"/>
              <a:pathLst>
                <a:path w="7526" h="8287" extrusionOk="0">
                  <a:moveTo>
                    <a:pt x="1" y="0"/>
                  </a:moveTo>
                  <a:lnTo>
                    <a:pt x="7526" y="8287"/>
                  </a:lnTo>
                  <a:cubicBezTo>
                    <a:pt x="7347" y="7811"/>
                    <a:pt x="7145" y="7358"/>
                    <a:pt x="6918" y="6906"/>
                  </a:cubicBezTo>
                  <a:lnTo>
                    <a:pt x="1322" y="738"/>
                  </a:lnTo>
                  <a:cubicBezTo>
                    <a:pt x="894" y="464"/>
                    <a:pt x="453" y="226"/>
                    <a:pt x="1" y="0"/>
                  </a:cubicBez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69" name="Google Shape;69;p14"/>
            <p:cNvSpPr/>
            <p:nvPr/>
          </p:nvSpPr>
          <p:spPr>
            <a:xfrm>
              <a:off x="5125791" y="4601034"/>
              <a:ext cx="140550" cy="154814"/>
            </a:xfrm>
            <a:custGeom>
              <a:avLst/>
              <a:gdLst/>
              <a:ahLst/>
              <a:cxnLst/>
              <a:rect l="l" t="t" r="r" b="b"/>
              <a:pathLst>
                <a:path w="11253" h="12395" extrusionOk="0">
                  <a:moveTo>
                    <a:pt x="1" y="1"/>
                  </a:moveTo>
                  <a:lnTo>
                    <a:pt x="11252" y="12395"/>
                  </a:lnTo>
                  <a:cubicBezTo>
                    <a:pt x="11205" y="12097"/>
                    <a:pt x="11157" y="11800"/>
                    <a:pt x="11086" y="11502"/>
                  </a:cubicBezTo>
                  <a:lnTo>
                    <a:pt x="870" y="251"/>
                  </a:lnTo>
                  <a:cubicBezTo>
                    <a:pt x="596" y="155"/>
                    <a:pt x="299" y="72"/>
                    <a:pt x="1" y="1"/>
                  </a:cubicBez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70" name="Google Shape;70;p14"/>
            <p:cNvSpPr/>
            <p:nvPr/>
          </p:nvSpPr>
          <p:spPr>
            <a:xfrm>
              <a:off x="5096802" y="4595976"/>
              <a:ext cx="171912" cy="189323"/>
            </a:xfrm>
            <a:custGeom>
              <a:avLst/>
              <a:gdLst/>
              <a:ahLst/>
              <a:cxnLst/>
              <a:rect l="l" t="t" r="r" b="b"/>
              <a:pathLst>
                <a:path w="13764" h="15158" extrusionOk="0">
                  <a:moveTo>
                    <a:pt x="0" y="1"/>
                  </a:moveTo>
                  <a:lnTo>
                    <a:pt x="13764" y="15157"/>
                  </a:lnTo>
                  <a:cubicBezTo>
                    <a:pt x="13764" y="14907"/>
                    <a:pt x="13752" y="14669"/>
                    <a:pt x="13740" y="14419"/>
                  </a:cubicBezTo>
                  <a:lnTo>
                    <a:pt x="726" y="84"/>
                  </a:lnTo>
                  <a:cubicBezTo>
                    <a:pt x="488" y="48"/>
                    <a:pt x="238" y="25"/>
                    <a:pt x="0" y="1"/>
                  </a:cubicBez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71" name="Google Shape;71;p14"/>
            <p:cNvSpPr/>
            <p:nvPr/>
          </p:nvSpPr>
          <p:spPr>
            <a:xfrm>
              <a:off x="5071659" y="4595026"/>
              <a:ext cx="196318" cy="215253"/>
            </a:xfrm>
            <a:custGeom>
              <a:avLst/>
              <a:gdLst/>
              <a:ahLst/>
              <a:cxnLst/>
              <a:rect l="l" t="t" r="r" b="b"/>
              <a:pathLst>
                <a:path w="15718" h="17234" extrusionOk="0">
                  <a:moveTo>
                    <a:pt x="430" y="0"/>
                  </a:moveTo>
                  <a:cubicBezTo>
                    <a:pt x="287" y="0"/>
                    <a:pt x="144" y="5"/>
                    <a:pt x="1" y="5"/>
                  </a:cubicBezTo>
                  <a:lnTo>
                    <a:pt x="15646" y="17234"/>
                  </a:lnTo>
                  <a:cubicBezTo>
                    <a:pt x="15670" y="17019"/>
                    <a:pt x="15693" y="16805"/>
                    <a:pt x="15717" y="16591"/>
                  </a:cubicBezTo>
                  <a:lnTo>
                    <a:pt x="644" y="5"/>
                  </a:lnTo>
                  <a:cubicBezTo>
                    <a:pt x="572" y="1"/>
                    <a:pt x="501" y="0"/>
                    <a:pt x="430" y="0"/>
                  </a:cubicBez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72" name="Google Shape;72;p14"/>
            <p:cNvSpPr/>
            <p:nvPr/>
          </p:nvSpPr>
          <p:spPr>
            <a:xfrm>
              <a:off x="5049215" y="4596275"/>
              <a:ext cx="215190" cy="236161"/>
            </a:xfrm>
            <a:custGeom>
              <a:avLst/>
              <a:gdLst/>
              <a:ahLst/>
              <a:cxnLst/>
              <a:rect l="l" t="t" r="r" b="b"/>
              <a:pathLst>
                <a:path w="17229" h="18908" extrusionOk="0">
                  <a:moveTo>
                    <a:pt x="584" y="1"/>
                  </a:moveTo>
                  <a:cubicBezTo>
                    <a:pt x="393" y="24"/>
                    <a:pt x="191" y="48"/>
                    <a:pt x="0" y="72"/>
                  </a:cubicBezTo>
                  <a:lnTo>
                    <a:pt x="17098" y="18908"/>
                  </a:lnTo>
                  <a:cubicBezTo>
                    <a:pt x="17145" y="18717"/>
                    <a:pt x="17193" y="18527"/>
                    <a:pt x="17228" y="18336"/>
                  </a:cubicBezTo>
                  <a:lnTo>
                    <a:pt x="584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73" name="Google Shape;73;p14"/>
            <p:cNvSpPr/>
            <p:nvPr/>
          </p:nvSpPr>
          <p:spPr>
            <a:xfrm>
              <a:off x="5028694" y="4599848"/>
              <a:ext cx="230203" cy="252523"/>
            </a:xfrm>
            <a:custGeom>
              <a:avLst/>
              <a:gdLst/>
              <a:ahLst/>
              <a:cxnLst/>
              <a:rect l="l" t="t" r="r" b="b"/>
              <a:pathLst>
                <a:path w="18431" h="20218" extrusionOk="0">
                  <a:moveTo>
                    <a:pt x="536" y="0"/>
                  </a:moveTo>
                  <a:cubicBezTo>
                    <a:pt x="357" y="36"/>
                    <a:pt x="179" y="84"/>
                    <a:pt x="0" y="131"/>
                  </a:cubicBezTo>
                  <a:lnTo>
                    <a:pt x="18240" y="20217"/>
                  </a:lnTo>
                  <a:cubicBezTo>
                    <a:pt x="18312" y="20050"/>
                    <a:pt x="18371" y="19884"/>
                    <a:pt x="18431" y="19717"/>
                  </a:cubicBezTo>
                  <a:lnTo>
                    <a:pt x="536" y="0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74" name="Google Shape;74;p14"/>
            <p:cNvSpPr/>
            <p:nvPr/>
          </p:nvSpPr>
          <p:spPr>
            <a:xfrm>
              <a:off x="5009946" y="4605343"/>
              <a:ext cx="241519" cy="265163"/>
            </a:xfrm>
            <a:custGeom>
              <a:avLst/>
              <a:gdLst/>
              <a:ahLst/>
              <a:cxnLst/>
              <a:rect l="l" t="t" r="r" b="b"/>
              <a:pathLst>
                <a:path w="19337" h="21230" extrusionOk="0">
                  <a:moveTo>
                    <a:pt x="489" y="1"/>
                  </a:moveTo>
                  <a:cubicBezTo>
                    <a:pt x="322" y="60"/>
                    <a:pt x="168" y="120"/>
                    <a:pt x="1" y="179"/>
                  </a:cubicBezTo>
                  <a:lnTo>
                    <a:pt x="19110" y="21230"/>
                  </a:lnTo>
                  <a:cubicBezTo>
                    <a:pt x="19194" y="21075"/>
                    <a:pt x="19265" y="20920"/>
                    <a:pt x="19337" y="20765"/>
                  </a:cubicBezTo>
                  <a:lnTo>
                    <a:pt x="489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75" name="Google Shape;75;p14"/>
            <p:cNvSpPr/>
            <p:nvPr/>
          </p:nvSpPr>
          <p:spPr>
            <a:xfrm>
              <a:off x="4992548" y="4612487"/>
              <a:ext cx="250150" cy="274680"/>
            </a:xfrm>
            <a:custGeom>
              <a:avLst/>
              <a:gdLst/>
              <a:ahLst/>
              <a:cxnLst/>
              <a:rect l="l" t="t" r="r" b="b"/>
              <a:pathLst>
                <a:path w="20028" h="21992" extrusionOk="0">
                  <a:moveTo>
                    <a:pt x="453" y="0"/>
                  </a:moveTo>
                  <a:cubicBezTo>
                    <a:pt x="299" y="72"/>
                    <a:pt x="156" y="143"/>
                    <a:pt x="1" y="227"/>
                  </a:cubicBezTo>
                  <a:lnTo>
                    <a:pt x="19765" y="21991"/>
                  </a:lnTo>
                  <a:cubicBezTo>
                    <a:pt x="19849" y="21848"/>
                    <a:pt x="19932" y="21705"/>
                    <a:pt x="20027" y="21563"/>
                  </a:cubicBezTo>
                  <a:lnTo>
                    <a:pt x="453" y="0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76" name="Google Shape;76;p14"/>
            <p:cNvSpPr/>
            <p:nvPr/>
          </p:nvSpPr>
          <p:spPr>
            <a:xfrm>
              <a:off x="4976486" y="4621106"/>
              <a:ext cx="255945" cy="281075"/>
            </a:xfrm>
            <a:custGeom>
              <a:avLst/>
              <a:gdLst/>
              <a:ahLst/>
              <a:cxnLst/>
              <a:rect l="l" t="t" r="r" b="b"/>
              <a:pathLst>
                <a:path w="20492" h="22504" extrusionOk="0">
                  <a:moveTo>
                    <a:pt x="418" y="1"/>
                  </a:moveTo>
                  <a:cubicBezTo>
                    <a:pt x="275" y="84"/>
                    <a:pt x="144" y="179"/>
                    <a:pt x="1" y="263"/>
                  </a:cubicBezTo>
                  <a:lnTo>
                    <a:pt x="20194" y="22504"/>
                  </a:lnTo>
                  <a:cubicBezTo>
                    <a:pt x="20301" y="22373"/>
                    <a:pt x="20396" y="22254"/>
                    <a:pt x="20492" y="22111"/>
                  </a:cubicBezTo>
                  <a:lnTo>
                    <a:pt x="418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77" name="Google Shape;77;p14"/>
            <p:cNvSpPr/>
            <p:nvPr/>
          </p:nvSpPr>
          <p:spPr>
            <a:xfrm>
              <a:off x="4961623" y="4631222"/>
              <a:ext cx="259355" cy="284784"/>
            </a:xfrm>
            <a:custGeom>
              <a:avLst/>
              <a:gdLst/>
              <a:ahLst/>
              <a:cxnLst/>
              <a:rect l="l" t="t" r="r" b="b"/>
              <a:pathLst>
                <a:path w="20765" h="22801" extrusionOk="0">
                  <a:moveTo>
                    <a:pt x="393" y="1"/>
                  </a:moveTo>
                  <a:cubicBezTo>
                    <a:pt x="250" y="96"/>
                    <a:pt x="131" y="191"/>
                    <a:pt x="0" y="286"/>
                  </a:cubicBezTo>
                  <a:lnTo>
                    <a:pt x="20443" y="22801"/>
                  </a:lnTo>
                  <a:cubicBezTo>
                    <a:pt x="20551" y="22682"/>
                    <a:pt x="20658" y="22563"/>
                    <a:pt x="20765" y="22444"/>
                  </a:cubicBezTo>
                  <a:lnTo>
                    <a:pt x="393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78" name="Google Shape;78;p14"/>
            <p:cNvSpPr/>
            <p:nvPr/>
          </p:nvSpPr>
          <p:spPr>
            <a:xfrm>
              <a:off x="4947934" y="4642526"/>
              <a:ext cx="260404" cy="285984"/>
            </a:xfrm>
            <a:custGeom>
              <a:avLst/>
              <a:gdLst/>
              <a:ahLst/>
              <a:cxnLst/>
              <a:rect l="l" t="t" r="r" b="b"/>
              <a:pathLst>
                <a:path w="20849" h="22897" extrusionOk="0">
                  <a:moveTo>
                    <a:pt x="358" y="0"/>
                  </a:moveTo>
                  <a:cubicBezTo>
                    <a:pt x="287" y="48"/>
                    <a:pt x="227" y="96"/>
                    <a:pt x="168" y="155"/>
                  </a:cubicBezTo>
                  <a:cubicBezTo>
                    <a:pt x="108" y="215"/>
                    <a:pt x="61" y="262"/>
                    <a:pt x="1" y="322"/>
                  </a:cubicBezTo>
                  <a:lnTo>
                    <a:pt x="20504" y="22896"/>
                  </a:lnTo>
                  <a:cubicBezTo>
                    <a:pt x="20563" y="22848"/>
                    <a:pt x="20623" y="22801"/>
                    <a:pt x="20682" y="22741"/>
                  </a:cubicBezTo>
                  <a:cubicBezTo>
                    <a:pt x="20742" y="22682"/>
                    <a:pt x="20801" y="22634"/>
                    <a:pt x="20849" y="22575"/>
                  </a:cubicBezTo>
                  <a:lnTo>
                    <a:pt x="358" y="0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79" name="Google Shape;79;p14"/>
            <p:cNvSpPr/>
            <p:nvPr/>
          </p:nvSpPr>
          <p:spPr>
            <a:xfrm>
              <a:off x="4935294" y="4655016"/>
              <a:ext cx="259367" cy="284784"/>
            </a:xfrm>
            <a:custGeom>
              <a:avLst/>
              <a:gdLst/>
              <a:ahLst/>
              <a:cxnLst/>
              <a:rect l="l" t="t" r="r" b="b"/>
              <a:pathLst>
                <a:path w="20766" h="22801" extrusionOk="0">
                  <a:moveTo>
                    <a:pt x="322" y="1"/>
                  </a:moveTo>
                  <a:cubicBezTo>
                    <a:pt x="215" y="120"/>
                    <a:pt x="108" y="239"/>
                    <a:pt x="1" y="358"/>
                  </a:cubicBezTo>
                  <a:lnTo>
                    <a:pt x="20384" y="22801"/>
                  </a:lnTo>
                  <a:cubicBezTo>
                    <a:pt x="20515" y="22706"/>
                    <a:pt x="20634" y="22610"/>
                    <a:pt x="20765" y="22515"/>
                  </a:cubicBezTo>
                  <a:lnTo>
                    <a:pt x="322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80" name="Google Shape;80;p14"/>
            <p:cNvSpPr/>
            <p:nvPr/>
          </p:nvSpPr>
          <p:spPr>
            <a:xfrm>
              <a:off x="4923853" y="4668842"/>
              <a:ext cx="255933" cy="281075"/>
            </a:xfrm>
            <a:custGeom>
              <a:avLst/>
              <a:gdLst/>
              <a:ahLst/>
              <a:cxnLst/>
              <a:rect l="l" t="t" r="r" b="b"/>
              <a:pathLst>
                <a:path w="20491" h="22504" extrusionOk="0">
                  <a:moveTo>
                    <a:pt x="298" y="1"/>
                  </a:moveTo>
                  <a:cubicBezTo>
                    <a:pt x="191" y="132"/>
                    <a:pt x="95" y="263"/>
                    <a:pt x="0" y="394"/>
                  </a:cubicBezTo>
                  <a:lnTo>
                    <a:pt x="20074" y="22504"/>
                  </a:lnTo>
                  <a:cubicBezTo>
                    <a:pt x="20217" y="22420"/>
                    <a:pt x="20360" y="22337"/>
                    <a:pt x="20491" y="22242"/>
                  </a:cubicBezTo>
                  <a:lnTo>
                    <a:pt x="298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81" name="Google Shape;81;p14"/>
            <p:cNvSpPr/>
            <p:nvPr/>
          </p:nvSpPr>
          <p:spPr>
            <a:xfrm>
              <a:off x="4913586" y="4684018"/>
              <a:ext cx="250137" cy="274530"/>
            </a:xfrm>
            <a:custGeom>
              <a:avLst/>
              <a:gdLst/>
              <a:ahLst/>
              <a:cxnLst/>
              <a:rect l="l" t="t" r="r" b="b"/>
              <a:pathLst>
                <a:path w="20027" h="21980" extrusionOk="0">
                  <a:moveTo>
                    <a:pt x="263" y="0"/>
                  </a:moveTo>
                  <a:cubicBezTo>
                    <a:pt x="179" y="131"/>
                    <a:pt x="96" y="274"/>
                    <a:pt x="1" y="417"/>
                  </a:cubicBezTo>
                  <a:lnTo>
                    <a:pt x="19575" y="21979"/>
                  </a:lnTo>
                  <a:cubicBezTo>
                    <a:pt x="19729" y="21908"/>
                    <a:pt x="19884" y="21836"/>
                    <a:pt x="20027" y="21753"/>
                  </a:cubicBezTo>
                  <a:lnTo>
                    <a:pt x="263" y="0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82" name="Google Shape;82;p14"/>
            <p:cNvSpPr/>
            <p:nvPr/>
          </p:nvSpPr>
          <p:spPr>
            <a:xfrm>
              <a:off x="4904818" y="4700517"/>
              <a:ext cx="241507" cy="265163"/>
            </a:xfrm>
            <a:custGeom>
              <a:avLst/>
              <a:gdLst/>
              <a:ahLst/>
              <a:cxnLst/>
              <a:rect l="l" t="t" r="r" b="b"/>
              <a:pathLst>
                <a:path w="19336" h="21230" extrusionOk="0">
                  <a:moveTo>
                    <a:pt x="226" y="1"/>
                  </a:moveTo>
                  <a:cubicBezTo>
                    <a:pt x="143" y="156"/>
                    <a:pt x="72" y="310"/>
                    <a:pt x="0" y="465"/>
                  </a:cubicBezTo>
                  <a:lnTo>
                    <a:pt x="18848" y="21230"/>
                  </a:lnTo>
                  <a:cubicBezTo>
                    <a:pt x="19014" y="21182"/>
                    <a:pt x="19181" y="21111"/>
                    <a:pt x="19336" y="21051"/>
                  </a:cubicBezTo>
                  <a:lnTo>
                    <a:pt x="226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83" name="Google Shape;83;p14"/>
            <p:cNvSpPr/>
            <p:nvPr/>
          </p:nvSpPr>
          <p:spPr>
            <a:xfrm>
              <a:off x="4897524" y="4718665"/>
              <a:ext cx="230066" cy="252523"/>
            </a:xfrm>
            <a:custGeom>
              <a:avLst/>
              <a:gdLst/>
              <a:ahLst/>
              <a:cxnLst/>
              <a:rect l="l" t="t" r="r" b="b"/>
              <a:pathLst>
                <a:path w="18420" h="20218" extrusionOk="0">
                  <a:moveTo>
                    <a:pt x="179" y="0"/>
                  </a:moveTo>
                  <a:cubicBezTo>
                    <a:pt x="108" y="167"/>
                    <a:pt x="48" y="346"/>
                    <a:pt x="1" y="512"/>
                  </a:cubicBezTo>
                  <a:lnTo>
                    <a:pt x="17884" y="20217"/>
                  </a:lnTo>
                  <a:cubicBezTo>
                    <a:pt x="18063" y="20181"/>
                    <a:pt x="18241" y="20134"/>
                    <a:pt x="18420" y="20086"/>
                  </a:cubicBezTo>
                  <a:lnTo>
                    <a:pt x="179" y="0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84" name="Google Shape;84;p14"/>
            <p:cNvSpPr/>
            <p:nvPr/>
          </p:nvSpPr>
          <p:spPr>
            <a:xfrm>
              <a:off x="4891878" y="4738587"/>
              <a:ext cx="215340" cy="236161"/>
            </a:xfrm>
            <a:custGeom>
              <a:avLst/>
              <a:gdLst/>
              <a:ahLst/>
              <a:cxnLst/>
              <a:rect l="l" t="t" r="r" b="b"/>
              <a:pathLst>
                <a:path w="17241" h="18908" extrusionOk="0">
                  <a:moveTo>
                    <a:pt x="131" y="1"/>
                  </a:moveTo>
                  <a:cubicBezTo>
                    <a:pt x="84" y="191"/>
                    <a:pt x="36" y="382"/>
                    <a:pt x="0" y="572"/>
                  </a:cubicBezTo>
                  <a:lnTo>
                    <a:pt x="16645" y="18908"/>
                  </a:lnTo>
                  <a:cubicBezTo>
                    <a:pt x="16848" y="18896"/>
                    <a:pt x="17038" y="18872"/>
                    <a:pt x="17241" y="18836"/>
                  </a:cubicBezTo>
                  <a:lnTo>
                    <a:pt x="131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85" name="Google Shape;85;p14"/>
            <p:cNvSpPr/>
            <p:nvPr/>
          </p:nvSpPr>
          <p:spPr>
            <a:xfrm>
              <a:off x="4888456" y="4760744"/>
              <a:ext cx="196155" cy="215315"/>
            </a:xfrm>
            <a:custGeom>
              <a:avLst/>
              <a:gdLst/>
              <a:ahLst/>
              <a:cxnLst/>
              <a:rect l="l" t="t" r="r" b="b"/>
              <a:pathLst>
                <a:path w="15705" h="17239" extrusionOk="0">
                  <a:moveTo>
                    <a:pt x="60" y="1"/>
                  </a:moveTo>
                  <a:cubicBezTo>
                    <a:pt x="36" y="215"/>
                    <a:pt x="12" y="429"/>
                    <a:pt x="0" y="644"/>
                  </a:cubicBezTo>
                  <a:lnTo>
                    <a:pt x="15062" y="17229"/>
                  </a:lnTo>
                  <a:cubicBezTo>
                    <a:pt x="15169" y="17235"/>
                    <a:pt x="15276" y="17238"/>
                    <a:pt x="15383" y="17238"/>
                  </a:cubicBezTo>
                  <a:cubicBezTo>
                    <a:pt x="15491" y="17238"/>
                    <a:pt x="15598" y="17235"/>
                    <a:pt x="15705" y="17229"/>
                  </a:cubicBezTo>
                  <a:lnTo>
                    <a:pt x="60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86" name="Google Shape;86;p14"/>
            <p:cNvSpPr/>
            <p:nvPr/>
          </p:nvSpPr>
          <p:spPr>
            <a:xfrm>
              <a:off x="4887569" y="4785736"/>
              <a:ext cx="171912" cy="189461"/>
            </a:xfrm>
            <a:custGeom>
              <a:avLst/>
              <a:gdLst/>
              <a:ahLst/>
              <a:cxnLst/>
              <a:rect l="l" t="t" r="r" b="b"/>
              <a:pathLst>
                <a:path w="13764" h="15169" extrusionOk="0">
                  <a:moveTo>
                    <a:pt x="0" y="0"/>
                  </a:moveTo>
                  <a:cubicBezTo>
                    <a:pt x="0" y="250"/>
                    <a:pt x="12" y="500"/>
                    <a:pt x="24" y="738"/>
                  </a:cubicBezTo>
                  <a:lnTo>
                    <a:pt x="13037" y="15073"/>
                  </a:lnTo>
                  <a:cubicBezTo>
                    <a:pt x="13276" y="15109"/>
                    <a:pt x="13526" y="15133"/>
                    <a:pt x="13764" y="1516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87" name="Google Shape;87;p14"/>
            <p:cNvSpPr/>
            <p:nvPr/>
          </p:nvSpPr>
          <p:spPr>
            <a:xfrm>
              <a:off x="4889942" y="4815175"/>
              <a:ext cx="140537" cy="154963"/>
            </a:xfrm>
            <a:custGeom>
              <a:avLst/>
              <a:gdLst/>
              <a:ahLst/>
              <a:cxnLst/>
              <a:rect l="l" t="t" r="r" b="b"/>
              <a:pathLst>
                <a:path w="11252" h="12407" extrusionOk="0">
                  <a:moveTo>
                    <a:pt x="1" y="1"/>
                  </a:moveTo>
                  <a:cubicBezTo>
                    <a:pt x="48" y="310"/>
                    <a:pt x="108" y="608"/>
                    <a:pt x="167" y="905"/>
                  </a:cubicBezTo>
                  <a:lnTo>
                    <a:pt x="10371" y="12145"/>
                  </a:lnTo>
                  <a:cubicBezTo>
                    <a:pt x="10669" y="12240"/>
                    <a:pt x="10954" y="12323"/>
                    <a:pt x="11252" y="12407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88" name="Google Shape;88;p14"/>
            <p:cNvSpPr/>
            <p:nvPr/>
          </p:nvSpPr>
          <p:spPr>
            <a:xfrm>
              <a:off x="4899909" y="4852945"/>
              <a:ext cx="93987" cy="103517"/>
            </a:xfrm>
            <a:custGeom>
              <a:avLst/>
              <a:gdLst/>
              <a:ahLst/>
              <a:cxnLst/>
              <a:rect l="l" t="t" r="r" b="b"/>
              <a:pathLst>
                <a:path w="7525" h="8288" extrusionOk="0">
                  <a:moveTo>
                    <a:pt x="0" y="1"/>
                  </a:moveTo>
                  <a:lnTo>
                    <a:pt x="0" y="1"/>
                  </a:lnTo>
                  <a:cubicBezTo>
                    <a:pt x="179" y="477"/>
                    <a:pt x="381" y="929"/>
                    <a:pt x="607" y="1382"/>
                  </a:cubicBezTo>
                  <a:lnTo>
                    <a:pt x="6203" y="7549"/>
                  </a:lnTo>
                  <a:cubicBezTo>
                    <a:pt x="6632" y="7823"/>
                    <a:pt x="7073" y="8061"/>
                    <a:pt x="7525" y="8287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</p:grpSp>
      <p:sp>
        <p:nvSpPr>
          <p:cNvPr id="89" name="Google Shape;89;p14"/>
          <p:cNvSpPr txBox="1">
            <a:spLocks noGrp="1"/>
          </p:cNvSpPr>
          <p:nvPr>
            <p:ph type="title"/>
          </p:nvPr>
        </p:nvSpPr>
        <p:spPr>
          <a:xfrm>
            <a:off x="702300" y="806967"/>
            <a:ext cx="7758300" cy="5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5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5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5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5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5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5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5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5"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5"/>
          <p:cNvSpPr txBox="1">
            <a:spLocks noGrp="1"/>
          </p:cNvSpPr>
          <p:nvPr>
            <p:ph type="subTitle" idx="1"/>
          </p:nvPr>
        </p:nvSpPr>
        <p:spPr>
          <a:xfrm rot="-201010">
            <a:off x="3425633" y="2130260"/>
            <a:ext cx="2849169" cy="76134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 sz="1865" b="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2" name="Google Shape;92;p15"/>
          <p:cNvSpPr txBox="1">
            <a:spLocks noGrp="1"/>
          </p:cNvSpPr>
          <p:nvPr>
            <p:ph type="subTitle" idx="2"/>
          </p:nvPr>
        </p:nvSpPr>
        <p:spPr>
          <a:xfrm>
            <a:off x="3426197" y="3631225"/>
            <a:ext cx="2848500" cy="7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 sz="1865" b="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3" name="Google Shape;93;p15"/>
          <p:cNvSpPr txBox="1">
            <a:spLocks noGrp="1"/>
          </p:cNvSpPr>
          <p:nvPr>
            <p:ph type="ctrTitle"/>
          </p:nvPr>
        </p:nvSpPr>
        <p:spPr>
          <a:xfrm rot="-185413">
            <a:off x="3413285" y="1879377"/>
            <a:ext cx="1446904" cy="443849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2665" b="0">
                <a:latin typeface="Nunito SemiBold"/>
                <a:ea typeface="Nunito SemiBold"/>
                <a:cs typeface="Nunito SemiBold"/>
                <a:sym typeface="Nunito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5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5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5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5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5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5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5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5"/>
            </a:lvl9pPr>
          </a:lstStyle>
          <a:p>
            <a:endParaRPr/>
          </a:p>
        </p:txBody>
      </p:sp>
      <p:sp>
        <p:nvSpPr>
          <p:cNvPr id="94" name="Google Shape;94;p15"/>
          <p:cNvSpPr txBox="1">
            <a:spLocks noGrp="1"/>
          </p:cNvSpPr>
          <p:nvPr>
            <p:ph type="ctrTitle" idx="3"/>
          </p:nvPr>
        </p:nvSpPr>
        <p:spPr>
          <a:xfrm>
            <a:off x="3425750" y="3343015"/>
            <a:ext cx="1446900" cy="4440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2665" b="0">
                <a:latin typeface="Nunito SemiBold"/>
                <a:ea typeface="Nunito SemiBold"/>
                <a:cs typeface="Nunito SemiBold"/>
                <a:sym typeface="Nunito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5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5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5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5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5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5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5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5"/>
            </a:lvl9pPr>
          </a:lstStyle>
          <a:p>
            <a:endParaRPr/>
          </a:p>
        </p:txBody>
      </p:sp>
      <p:sp>
        <p:nvSpPr>
          <p:cNvPr id="95" name="Google Shape;95;p15"/>
          <p:cNvSpPr txBox="1">
            <a:spLocks noGrp="1"/>
          </p:cNvSpPr>
          <p:nvPr>
            <p:ph type="subTitle" idx="4"/>
          </p:nvPr>
        </p:nvSpPr>
        <p:spPr>
          <a:xfrm rot="-273526">
            <a:off x="3366368" y="5036135"/>
            <a:ext cx="2849716" cy="76132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 sz="1865" b="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6" name="Google Shape;96;p15"/>
          <p:cNvSpPr txBox="1">
            <a:spLocks noGrp="1"/>
          </p:cNvSpPr>
          <p:nvPr>
            <p:ph type="ctrTitle" idx="5"/>
          </p:nvPr>
        </p:nvSpPr>
        <p:spPr>
          <a:xfrm rot="-251841">
            <a:off x="3341717" y="4825113"/>
            <a:ext cx="1446881" cy="443984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2665" b="0">
                <a:latin typeface="Nunito SemiBold"/>
                <a:ea typeface="Nunito SemiBold"/>
                <a:cs typeface="Nunito SemiBold"/>
                <a:sym typeface="Nunito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5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5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5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5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5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5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5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5"/>
            </a:lvl9pPr>
          </a:lstStyle>
          <a:p>
            <a:endParaRPr/>
          </a:p>
        </p:txBody>
      </p:sp>
      <p:sp>
        <p:nvSpPr>
          <p:cNvPr id="97" name="Google Shape;97;p15"/>
          <p:cNvSpPr txBox="1">
            <a:spLocks noGrp="1"/>
          </p:cNvSpPr>
          <p:nvPr>
            <p:ph type="title" idx="6"/>
          </p:nvPr>
        </p:nvSpPr>
        <p:spPr>
          <a:xfrm>
            <a:off x="702300" y="806967"/>
            <a:ext cx="7758300" cy="5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5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5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5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5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5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5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5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5"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">
  <p:cSld name="Title and four columns 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6"/>
          <p:cNvSpPr txBox="1">
            <a:spLocks noGrp="1"/>
          </p:cNvSpPr>
          <p:nvPr>
            <p:ph type="ctrTitle"/>
          </p:nvPr>
        </p:nvSpPr>
        <p:spPr>
          <a:xfrm>
            <a:off x="2105887" y="2436767"/>
            <a:ext cx="1821900" cy="544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5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5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5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5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5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5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5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5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5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  <p:sp>
        <p:nvSpPr>
          <p:cNvPr id="100" name="Google Shape;100;p16"/>
          <p:cNvSpPr txBox="1">
            <a:spLocks noGrp="1"/>
          </p:cNvSpPr>
          <p:nvPr>
            <p:ph type="subTitle" idx="1"/>
          </p:nvPr>
        </p:nvSpPr>
        <p:spPr>
          <a:xfrm>
            <a:off x="1904287" y="2855184"/>
            <a:ext cx="2225100" cy="77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65" b="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01" name="Google Shape;101;p16"/>
          <p:cNvSpPr txBox="1">
            <a:spLocks noGrp="1"/>
          </p:cNvSpPr>
          <p:nvPr>
            <p:ph type="ctrTitle" idx="2"/>
          </p:nvPr>
        </p:nvSpPr>
        <p:spPr>
          <a:xfrm>
            <a:off x="5140013" y="2436767"/>
            <a:ext cx="1821900" cy="544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5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5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5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5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5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5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5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5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5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  <p:sp>
        <p:nvSpPr>
          <p:cNvPr id="102" name="Google Shape;102;p16"/>
          <p:cNvSpPr txBox="1">
            <a:spLocks noGrp="1"/>
          </p:cNvSpPr>
          <p:nvPr>
            <p:ph type="subTitle" idx="3"/>
          </p:nvPr>
        </p:nvSpPr>
        <p:spPr>
          <a:xfrm>
            <a:off x="4938413" y="2855184"/>
            <a:ext cx="2225100" cy="77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65" b="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03" name="Google Shape;103;p16"/>
          <p:cNvSpPr txBox="1">
            <a:spLocks noGrp="1"/>
          </p:cNvSpPr>
          <p:nvPr>
            <p:ph type="ctrTitle" idx="4"/>
          </p:nvPr>
        </p:nvSpPr>
        <p:spPr>
          <a:xfrm>
            <a:off x="2105887" y="4504851"/>
            <a:ext cx="1821900" cy="544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5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5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5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5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5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5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5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5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5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  <p:sp>
        <p:nvSpPr>
          <p:cNvPr id="104" name="Google Shape;104;p16"/>
          <p:cNvSpPr txBox="1">
            <a:spLocks noGrp="1"/>
          </p:cNvSpPr>
          <p:nvPr>
            <p:ph type="subTitle" idx="5"/>
          </p:nvPr>
        </p:nvSpPr>
        <p:spPr>
          <a:xfrm>
            <a:off x="1904287" y="4931304"/>
            <a:ext cx="2225100" cy="77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65" b="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05" name="Google Shape;105;p16"/>
          <p:cNvSpPr txBox="1">
            <a:spLocks noGrp="1"/>
          </p:cNvSpPr>
          <p:nvPr>
            <p:ph type="ctrTitle" idx="6"/>
          </p:nvPr>
        </p:nvSpPr>
        <p:spPr>
          <a:xfrm>
            <a:off x="5140013" y="4504851"/>
            <a:ext cx="1821900" cy="544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5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5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5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5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5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5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5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5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5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  <p:sp>
        <p:nvSpPr>
          <p:cNvPr id="106" name="Google Shape;106;p16"/>
          <p:cNvSpPr txBox="1">
            <a:spLocks noGrp="1"/>
          </p:cNvSpPr>
          <p:nvPr>
            <p:ph type="subTitle" idx="7"/>
          </p:nvPr>
        </p:nvSpPr>
        <p:spPr>
          <a:xfrm>
            <a:off x="4938413" y="4931304"/>
            <a:ext cx="2225100" cy="77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65" b="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07" name="Google Shape;107;p16"/>
          <p:cNvSpPr txBox="1">
            <a:spLocks noGrp="1"/>
          </p:cNvSpPr>
          <p:nvPr>
            <p:ph type="title" idx="8"/>
          </p:nvPr>
        </p:nvSpPr>
        <p:spPr>
          <a:xfrm>
            <a:off x="702300" y="806967"/>
            <a:ext cx="7758300" cy="5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5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5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5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5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5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5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5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5"/>
            </a:lvl9pPr>
          </a:lstStyle>
          <a:p>
            <a:endParaRPr/>
          </a:p>
        </p:txBody>
      </p:sp>
      <p:sp>
        <p:nvSpPr>
          <p:cNvPr id="108" name="Google Shape;108;p16"/>
          <p:cNvSpPr txBox="1">
            <a:spLocks noGrp="1"/>
          </p:cNvSpPr>
          <p:nvPr>
            <p:ph type="title" idx="9" hasCustomPrompt="1"/>
          </p:nvPr>
        </p:nvSpPr>
        <p:spPr>
          <a:xfrm>
            <a:off x="2581087" y="1903567"/>
            <a:ext cx="871500" cy="53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09" name="Google Shape;109;p16"/>
          <p:cNvSpPr txBox="1">
            <a:spLocks noGrp="1"/>
          </p:cNvSpPr>
          <p:nvPr>
            <p:ph type="title" idx="13" hasCustomPrompt="1"/>
          </p:nvPr>
        </p:nvSpPr>
        <p:spPr>
          <a:xfrm>
            <a:off x="2581087" y="3968767"/>
            <a:ext cx="871500" cy="53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10" name="Google Shape;110;p16"/>
          <p:cNvSpPr txBox="1">
            <a:spLocks noGrp="1"/>
          </p:cNvSpPr>
          <p:nvPr>
            <p:ph type="title" idx="14" hasCustomPrompt="1"/>
          </p:nvPr>
        </p:nvSpPr>
        <p:spPr>
          <a:xfrm>
            <a:off x="5615213" y="1903567"/>
            <a:ext cx="871500" cy="53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11" name="Google Shape;111;p16"/>
          <p:cNvSpPr txBox="1">
            <a:spLocks noGrp="1"/>
          </p:cNvSpPr>
          <p:nvPr>
            <p:ph type="title" idx="15" hasCustomPrompt="1"/>
          </p:nvPr>
        </p:nvSpPr>
        <p:spPr>
          <a:xfrm>
            <a:off x="5615213" y="3968767"/>
            <a:ext cx="871500" cy="53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7"/>
          <p:cNvSpPr txBox="1">
            <a:spLocks noGrp="1"/>
          </p:cNvSpPr>
          <p:nvPr>
            <p:ph type="subTitle" idx="1"/>
          </p:nvPr>
        </p:nvSpPr>
        <p:spPr>
          <a:xfrm>
            <a:off x="1920600" y="2692800"/>
            <a:ext cx="5302800" cy="108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4" name="Google Shape;114;p17"/>
          <p:cNvSpPr txBox="1">
            <a:spLocks noGrp="1"/>
          </p:cNvSpPr>
          <p:nvPr>
            <p:ph type="subTitle" idx="2"/>
          </p:nvPr>
        </p:nvSpPr>
        <p:spPr>
          <a:xfrm rot="-233943">
            <a:off x="2851194" y="4135473"/>
            <a:ext cx="3242706" cy="38969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000" b="0">
                <a:latin typeface="Just Another Hand"/>
                <a:ea typeface="Just Another Hand"/>
                <a:cs typeface="Just Another Hand"/>
                <a:sym typeface="Just Another Ha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000" b="0">
                <a:latin typeface="Just Another Hand"/>
                <a:ea typeface="Just Another Hand"/>
                <a:cs typeface="Just Another Hand"/>
                <a:sym typeface="Just Another Han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000" b="0">
                <a:latin typeface="Just Another Hand"/>
                <a:ea typeface="Just Another Hand"/>
                <a:cs typeface="Just Another Hand"/>
                <a:sym typeface="Just Another Han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000" b="0">
                <a:latin typeface="Just Another Hand"/>
                <a:ea typeface="Just Another Hand"/>
                <a:cs typeface="Just Another Hand"/>
                <a:sym typeface="Just Another Han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000" b="0">
                <a:latin typeface="Just Another Hand"/>
                <a:ea typeface="Just Another Hand"/>
                <a:cs typeface="Just Another Hand"/>
                <a:sym typeface="Just Another Han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000" b="0">
                <a:latin typeface="Just Another Hand"/>
                <a:ea typeface="Just Another Hand"/>
                <a:cs typeface="Just Another Hand"/>
                <a:sym typeface="Just Another Han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000" b="0">
                <a:latin typeface="Just Another Hand"/>
                <a:ea typeface="Just Another Hand"/>
                <a:cs typeface="Just Another Hand"/>
                <a:sym typeface="Just Another Han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000" b="0">
                <a:latin typeface="Just Another Hand"/>
                <a:ea typeface="Just Another Hand"/>
                <a:cs typeface="Just Another Hand"/>
                <a:sym typeface="Just Another Han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000" b="0">
                <a:latin typeface="Just Another Hand"/>
                <a:ea typeface="Just Another Hand"/>
                <a:cs typeface="Just Another Hand"/>
                <a:sym typeface="Just Another Hand"/>
              </a:defRPr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1_Title only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8"/>
          <p:cNvSpPr txBox="1">
            <a:spLocks noGrp="1"/>
          </p:cNvSpPr>
          <p:nvPr>
            <p:ph type="title"/>
          </p:nvPr>
        </p:nvSpPr>
        <p:spPr>
          <a:xfrm>
            <a:off x="715900" y="807531"/>
            <a:ext cx="80223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b="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9"/>
          <p:cNvSpPr txBox="1">
            <a:spLocks noGrp="1"/>
          </p:cNvSpPr>
          <p:nvPr>
            <p:ph type="body" idx="1"/>
          </p:nvPr>
        </p:nvSpPr>
        <p:spPr>
          <a:xfrm rot="-367551">
            <a:off x="4787794" y="3353297"/>
            <a:ext cx="2594817" cy="151544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600" lvl="0" indent="-423545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Montserrat"/>
              <a:buChar char="●"/>
              <a:defRPr/>
            </a:lvl1pPr>
            <a:lvl2pPr marL="1219200" lvl="1" indent="-42354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/>
            </a:lvl2pPr>
            <a:lvl3pPr marL="1828800" lvl="2" indent="-42354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/>
            </a:lvl3pPr>
            <a:lvl4pPr marL="2438400" lvl="3" indent="-42354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/>
            </a:lvl4pPr>
            <a:lvl5pPr marL="3048000" lvl="4" indent="-42354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/>
            </a:lvl5pPr>
            <a:lvl6pPr marL="3657600" lvl="5" indent="-42354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/>
            </a:lvl6pPr>
            <a:lvl7pPr marL="4267200" lvl="6" indent="-42354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/>
            </a:lvl7pPr>
            <a:lvl8pPr marL="4876800" lvl="7" indent="-42354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/>
            </a:lvl8pPr>
            <a:lvl9pPr marL="5486400" lvl="8" indent="-42354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/>
            </a:lvl9pPr>
          </a:lstStyle>
          <a:p>
            <a:endParaRPr/>
          </a:p>
        </p:txBody>
      </p:sp>
      <p:sp>
        <p:nvSpPr>
          <p:cNvPr id="119" name="Google Shape;119;p19"/>
          <p:cNvSpPr txBox="1">
            <a:spLocks noGrp="1"/>
          </p:cNvSpPr>
          <p:nvPr>
            <p:ph type="title"/>
          </p:nvPr>
        </p:nvSpPr>
        <p:spPr>
          <a:xfrm rot="-367475">
            <a:off x="4743656" y="2706023"/>
            <a:ext cx="2553173" cy="67748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0"/>
          <p:cNvSpPr txBox="1">
            <a:spLocks noGrp="1"/>
          </p:cNvSpPr>
          <p:nvPr>
            <p:ph type="title"/>
          </p:nvPr>
        </p:nvSpPr>
        <p:spPr>
          <a:xfrm>
            <a:off x="702300" y="806967"/>
            <a:ext cx="4278300" cy="5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5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5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5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5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5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5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5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5"/>
            </a:lvl9pPr>
          </a:lstStyle>
          <a:p>
            <a:endParaRPr/>
          </a:p>
        </p:txBody>
      </p:sp>
      <p:sp>
        <p:nvSpPr>
          <p:cNvPr id="122" name="Google Shape;122;p20"/>
          <p:cNvSpPr txBox="1">
            <a:spLocks noGrp="1"/>
          </p:cNvSpPr>
          <p:nvPr>
            <p:ph type="body" idx="1"/>
          </p:nvPr>
        </p:nvSpPr>
        <p:spPr>
          <a:xfrm>
            <a:off x="4950600" y="1944133"/>
            <a:ext cx="2969100" cy="38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600" lvl="0" indent="-42354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1400"/>
              <a:buFont typeface="Montserrat"/>
              <a:buChar char="●"/>
              <a:defRPr/>
            </a:lvl1pPr>
            <a:lvl2pPr marL="1219200" lvl="1" indent="-423545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/>
            </a:lvl2pPr>
            <a:lvl3pPr marL="1828800" lvl="2" indent="-423545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/>
            </a:lvl3pPr>
            <a:lvl4pPr marL="2438400" lvl="3" indent="-423545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/>
            </a:lvl4pPr>
            <a:lvl5pPr marL="3048000" lvl="4" indent="-423545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/>
            </a:lvl5pPr>
            <a:lvl6pPr marL="3657600" lvl="5" indent="-423545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/>
            </a:lvl6pPr>
            <a:lvl7pPr marL="4267200" lvl="6" indent="-423545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/>
            </a:lvl7pPr>
            <a:lvl8pPr marL="4876800" lvl="7" indent="-423545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/>
            </a:lvl8pPr>
            <a:lvl9pPr marL="5486400" lvl="8" indent="-423545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title"/>
          </p:nvPr>
        </p:nvSpPr>
        <p:spPr>
          <a:xfrm rot="-690514">
            <a:off x="2853365" y="2916030"/>
            <a:ext cx="3614775" cy="116540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48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48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48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48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48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48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48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48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4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title" idx="2" hasCustomPrompt="1"/>
          </p:nvPr>
        </p:nvSpPr>
        <p:spPr>
          <a:xfrm rot="-690391">
            <a:off x="3689705" y="2121135"/>
            <a:ext cx="1577607" cy="116540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1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9pPr>
          </a:lstStyle>
          <a:p>
            <a:r>
              <a:t>xx%</a:t>
            </a:r>
          </a:p>
        </p:txBody>
      </p:sp>
      <p:sp>
        <p:nvSpPr>
          <p:cNvPr id="14" name="Google Shape;14;p3"/>
          <p:cNvSpPr txBox="1">
            <a:spLocks noGrp="1"/>
          </p:cNvSpPr>
          <p:nvPr>
            <p:ph type="subTitle" idx="1"/>
          </p:nvPr>
        </p:nvSpPr>
        <p:spPr>
          <a:xfrm rot="-690278">
            <a:off x="3191153" y="3649929"/>
            <a:ext cx="3289593" cy="95195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665" b="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1"/>
          <p:cNvSpPr txBox="1">
            <a:spLocks noGrp="1"/>
          </p:cNvSpPr>
          <p:nvPr>
            <p:ph type="title"/>
          </p:nvPr>
        </p:nvSpPr>
        <p:spPr>
          <a:xfrm flipH="1">
            <a:off x="593687" y="769067"/>
            <a:ext cx="7758300" cy="5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5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5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5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5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5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5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5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5"/>
            </a:lvl9pPr>
          </a:lstStyle>
          <a:p>
            <a:endParaRPr/>
          </a:p>
        </p:txBody>
      </p:sp>
      <p:sp>
        <p:nvSpPr>
          <p:cNvPr id="125" name="Google Shape;125;p21"/>
          <p:cNvSpPr txBox="1">
            <a:spLocks noGrp="1"/>
          </p:cNvSpPr>
          <p:nvPr>
            <p:ph type="body" idx="1"/>
          </p:nvPr>
        </p:nvSpPr>
        <p:spPr>
          <a:xfrm flipH="1">
            <a:off x="3373799" y="2521733"/>
            <a:ext cx="4716300" cy="31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600" lvl="0" indent="-4064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Livvic"/>
              <a:buAutoNum type="arabicPeriod"/>
              <a:defRPr/>
            </a:lvl1pPr>
            <a:lvl2pPr marL="1219200" lvl="1" indent="-4064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2pPr>
            <a:lvl3pPr marL="1828800" lvl="2" indent="-4064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3pPr>
            <a:lvl4pPr marL="2438400" lvl="3" indent="-4064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4pPr>
            <a:lvl5pPr marL="3048000" lvl="4" indent="-4064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5pPr>
            <a:lvl6pPr marL="3657600" lvl="5" indent="-4064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6pPr>
            <a:lvl7pPr marL="4267200" lvl="6" indent="-4064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7pPr>
            <a:lvl8pPr marL="4876800" lvl="7" indent="-4064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8pPr>
            <a:lvl9pPr marL="5486400" lvl="8" indent="-4064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3"/>
          <p:cNvSpPr txBox="1">
            <a:spLocks noGrp="1"/>
          </p:cNvSpPr>
          <p:nvPr>
            <p:ph type="ctrTitle"/>
          </p:nvPr>
        </p:nvSpPr>
        <p:spPr>
          <a:xfrm rot="-665216">
            <a:off x="686998" y="2742513"/>
            <a:ext cx="3945435" cy="127539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28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5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5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5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5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5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5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5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5"/>
            </a:lvl9pPr>
          </a:lstStyle>
          <a:p>
            <a:endParaRPr/>
          </a:p>
        </p:txBody>
      </p:sp>
      <p:sp>
        <p:nvSpPr>
          <p:cNvPr id="135" name="Google Shape;135;p23"/>
          <p:cNvSpPr txBox="1">
            <a:spLocks noGrp="1"/>
          </p:cNvSpPr>
          <p:nvPr>
            <p:ph type="body" idx="1"/>
          </p:nvPr>
        </p:nvSpPr>
        <p:spPr>
          <a:xfrm>
            <a:off x="4770000" y="2564367"/>
            <a:ext cx="3425100" cy="129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600" lvl="0" indent="-423545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1219200" lvl="1" indent="-423545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800" lvl="2" indent="-423545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400" lvl="3" indent="-423545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8000" lvl="4" indent="-423545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600" lvl="5" indent="-423545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200" lvl="6" indent="-423545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800" lvl="7" indent="-423545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400" lvl="8" indent="-423545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36" name="Google Shape;136;p23"/>
          <p:cNvSpPr txBox="1"/>
          <p:nvPr/>
        </p:nvSpPr>
        <p:spPr>
          <a:xfrm>
            <a:off x="4939200" y="4051100"/>
            <a:ext cx="3086700" cy="64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GB" sz="1465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CREDITS: This presentation template was created by </a:t>
            </a:r>
            <a:r>
              <a:rPr lang="en-GB" sz="1465">
                <a:solidFill>
                  <a:schemeClr val="dk1"/>
                </a:solidFill>
                <a:uFill>
                  <a:noFill/>
                </a:uFill>
                <a:latin typeface="Nunito"/>
                <a:ea typeface="Nunito"/>
                <a:cs typeface="Nunito"/>
                <a:sym typeface="Nunito"/>
                <a:hlinkClick r:id="rId2"/>
              </a:rPr>
              <a:t>Slidesgo</a:t>
            </a:r>
            <a:r>
              <a:rPr lang="en-GB" sz="1465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, including icons by </a:t>
            </a:r>
            <a:r>
              <a:rPr lang="en-GB" sz="1465">
                <a:solidFill>
                  <a:schemeClr val="dk1"/>
                </a:solidFill>
                <a:uFill>
                  <a:noFill/>
                </a:uFill>
                <a:latin typeface="Nunito"/>
                <a:ea typeface="Nunito"/>
                <a:cs typeface="Nunito"/>
                <a:sym typeface="Nunito"/>
                <a:hlinkClick r:id="rId3"/>
              </a:rPr>
              <a:t>Flaticon</a:t>
            </a:r>
            <a:r>
              <a:rPr lang="en-GB" sz="1465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, infographics &amp; images by </a:t>
            </a:r>
            <a:r>
              <a:rPr lang="en-GB" sz="1465">
                <a:solidFill>
                  <a:schemeClr val="dk1"/>
                </a:solidFill>
                <a:uFill>
                  <a:noFill/>
                </a:uFill>
                <a:latin typeface="Nunito"/>
                <a:ea typeface="Nunito"/>
                <a:cs typeface="Nunito"/>
                <a:sym typeface="Nunito"/>
                <a:hlinkClick r:id="rId4"/>
              </a:rPr>
              <a:t>Freepik</a:t>
            </a:r>
            <a:r>
              <a:rPr lang="en-GB" sz="1465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endParaRPr sz="1465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37" name="Google Shape;137;p23"/>
          <p:cNvSpPr txBox="1">
            <a:spLocks noGrp="1"/>
          </p:cNvSpPr>
          <p:nvPr>
            <p:ph type="subTitle" idx="2"/>
          </p:nvPr>
        </p:nvSpPr>
        <p:spPr>
          <a:xfrm>
            <a:off x="5010150" y="4802733"/>
            <a:ext cx="2944800" cy="55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465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7/15/2021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9226154" y="4252913"/>
            <a:ext cx="685800" cy="9144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7/15/2021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7/15/2021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7/15/2021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7/15/2021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7/15/2021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7/15/2021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>
            <a:spLocks noGrp="1"/>
          </p:cNvSpPr>
          <p:nvPr>
            <p:ph type="title"/>
          </p:nvPr>
        </p:nvSpPr>
        <p:spPr>
          <a:xfrm>
            <a:off x="715900" y="807533"/>
            <a:ext cx="6117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b="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4"/>
          <p:cNvSpPr txBox="1">
            <a:spLocks noGrp="1"/>
          </p:cNvSpPr>
          <p:nvPr>
            <p:ph type="body" idx="1"/>
          </p:nvPr>
        </p:nvSpPr>
        <p:spPr>
          <a:xfrm rot="154">
            <a:off x="1068578" y="1847860"/>
            <a:ext cx="6694200" cy="425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600" lvl="0" indent="-406400" rtl="0">
              <a:spcBef>
                <a:spcPts val="0"/>
              </a:spcBef>
              <a:spcAft>
                <a:spcPts val="0"/>
              </a:spcAft>
              <a:buSzPts val="1200"/>
              <a:buFont typeface="Roboto"/>
              <a:buAutoNum type="arabicPeriod"/>
              <a:defRPr sz="1335"/>
            </a:lvl1pPr>
            <a:lvl2pPr marL="1219200" lvl="1" indent="-4064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2pPr>
            <a:lvl3pPr marL="1828800" lvl="2" indent="-4064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3pPr>
            <a:lvl4pPr marL="2438400" lvl="3" indent="-4064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4pPr>
            <a:lvl5pPr marL="3048000" lvl="4" indent="-4064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5pPr>
            <a:lvl6pPr marL="3657600" lvl="5" indent="-4064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6pPr>
            <a:lvl7pPr marL="4267200" lvl="6" indent="-4064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7pPr>
            <a:lvl8pPr marL="4876800" lvl="7" indent="-4064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8pPr>
            <a:lvl9pPr marL="5486400" lvl="8" indent="-4064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7/15/2021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7/15/2021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7/15/2021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7/15/2021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7/15/2021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61879" y="108235"/>
            <a:ext cx="3073209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4562" y="6502009"/>
            <a:ext cx="9144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1598482" y="131270"/>
            <a:ext cx="7164408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7/15/2021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7/15/2021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9226154" y="4252913"/>
            <a:ext cx="685800" cy="9144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7/15/2021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7/15/2021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5"/>
          <p:cNvSpPr txBox="1">
            <a:spLocks noGrp="1"/>
          </p:cNvSpPr>
          <p:nvPr>
            <p:ph type="subTitle" idx="1"/>
          </p:nvPr>
        </p:nvSpPr>
        <p:spPr>
          <a:xfrm>
            <a:off x="1277485" y="3639400"/>
            <a:ext cx="3054000" cy="54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665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665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665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665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665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665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665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665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665"/>
            </a:lvl9pPr>
          </a:lstStyle>
          <a:p>
            <a:endParaRPr/>
          </a:p>
        </p:txBody>
      </p:sp>
      <p:sp>
        <p:nvSpPr>
          <p:cNvPr id="20" name="Google Shape;20;p5"/>
          <p:cNvSpPr txBox="1">
            <a:spLocks noGrp="1"/>
          </p:cNvSpPr>
          <p:nvPr>
            <p:ph type="subTitle" idx="2"/>
          </p:nvPr>
        </p:nvSpPr>
        <p:spPr>
          <a:xfrm>
            <a:off x="1638725" y="4138833"/>
            <a:ext cx="2313600" cy="96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65" b="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65" b="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65" b="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65" b="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65" b="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65" b="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65" b="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65" b="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65" b="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1" name="Google Shape;21;p5"/>
          <p:cNvSpPr txBox="1">
            <a:spLocks noGrp="1"/>
          </p:cNvSpPr>
          <p:nvPr>
            <p:ph type="subTitle" idx="3"/>
          </p:nvPr>
        </p:nvSpPr>
        <p:spPr>
          <a:xfrm>
            <a:off x="4794598" y="3639400"/>
            <a:ext cx="3054000" cy="54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665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665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665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665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665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665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665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665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665"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subTitle" idx="4"/>
          </p:nvPr>
        </p:nvSpPr>
        <p:spPr>
          <a:xfrm>
            <a:off x="5152712" y="4138833"/>
            <a:ext cx="2313600" cy="96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65" b="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65" b="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65" b="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65" b="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65" b="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65" b="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65" b="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65" b="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65" b="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title"/>
          </p:nvPr>
        </p:nvSpPr>
        <p:spPr>
          <a:xfrm>
            <a:off x="715900" y="807531"/>
            <a:ext cx="80223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7/15/2021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7/15/2021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7/15/2021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7/15/2021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7/15/2021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7/15/2021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7/15/2021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6"/>
          <p:cNvSpPr txBox="1">
            <a:spLocks noGrp="1"/>
          </p:cNvSpPr>
          <p:nvPr>
            <p:ph type="title"/>
          </p:nvPr>
        </p:nvSpPr>
        <p:spPr>
          <a:xfrm>
            <a:off x="715900" y="807531"/>
            <a:ext cx="80223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b="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7"/>
          <p:cNvSpPr txBox="1">
            <a:spLocks noGrp="1"/>
          </p:cNvSpPr>
          <p:nvPr>
            <p:ph type="title"/>
          </p:nvPr>
        </p:nvSpPr>
        <p:spPr>
          <a:xfrm>
            <a:off x="702300" y="806967"/>
            <a:ext cx="7758300" cy="5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5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5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5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5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5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5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5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5"/>
            </a:lvl9pPr>
          </a:lstStyle>
          <a:p>
            <a:endParaRPr/>
          </a:p>
        </p:txBody>
      </p:sp>
      <p:sp>
        <p:nvSpPr>
          <p:cNvPr id="28" name="Google Shape;28;p7"/>
          <p:cNvSpPr txBox="1">
            <a:spLocks noGrp="1"/>
          </p:cNvSpPr>
          <p:nvPr>
            <p:ph type="body" idx="1"/>
          </p:nvPr>
        </p:nvSpPr>
        <p:spPr>
          <a:xfrm rot="-325168">
            <a:off x="1397345" y="2665367"/>
            <a:ext cx="2772995" cy="161882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600" lvl="0" indent="-423545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Char char="●"/>
              <a:defRPr>
                <a:solidFill>
                  <a:schemeClr val="lt1"/>
                </a:solidFill>
              </a:defRPr>
            </a:lvl1pPr>
            <a:lvl2pPr marL="1219200" lvl="1" indent="-423545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Char char="○"/>
              <a:defRPr/>
            </a:lvl2pPr>
            <a:lvl3pPr marL="1828800" lvl="2" indent="-423545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Char char="■"/>
              <a:defRPr/>
            </a:lvl3pPr>
            <a:lvl4pPr marL="2438400" lvl="3" indent="-423545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Char char="●"/>
              <a:defRPr/>
            </a:lvl4pPr>
            <a:lvl5pPr marL="3048000" lvl="4" indent="-423545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Char char="○"/>
              <a:defRPr/>
            </a:lvl5pPr>
            <a:lvl6pPr marL="3657600" lvl="5" indent="-423545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Char char="■"/>
              <a:defRPr/>
            </a:lvl6pPr>
            <a:lvl7pPr marL="4267200" lvl="6" indent="-423545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Char char="●"/>
              <a:defRPr/>
            </a:lvl7pPr>
            <a:lvl8pPr marL="4876800" lvl="7" indent="-423545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Char char="○"/>
              <a:defRPr/>
            </a:lvl8pPr>
            <a:lvl9pPr marL="5486400" lvl="8" indent="-423545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8"/>
          <p:cNvSpPr txBox="1">
            <a:spLocks noGrp="1"/>
          </p:cNvSpPr>
          <p:nvPr>
            <p:ph type="title"/>
          </p:nvPr>
        </p:nvSpPr>
        <p:spPr>
          <a:xfrm>
            <a:off x="2136150" y="2293367"/>
            <a:ext cx="4871700" cy="259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16935" b="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9"/>
          <p:cNvSpPr txBox="1">
            <a:spLocks noGrp="1"/>
          </p:cNvSpPr>
          <p:nvPr>
            <p:ph type="title"/>
          </p:nvPr>
        </p:nvSpPr>
        <p:spPr>
          <a:xfrm flipH="1">
            <a:off x="593687" y="769067"/>
            <a:ext cx="7758300" cy="5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5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5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5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5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5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5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5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5"/>
            </a:lvl9pPr>
          </a:lstStyle>
          <a:p>
            <a:endParaRPr/>
          </a:p>
        </p:txBody>
      </p:sp>
      <p:sp>
        <p:nvSpPr>
          <p:cNvPr id="33" name="Google Shape;33;p9"/>
          <p:cNvSpPr txBox="1">
            <a:spLocks noGrp="1"/>
          </p:cNvSpPr>
          <p:nvPr>
            <p:ph type="body" idx="1"/>
          </p:nvPr>
        </p:nvSpPr>
        <p:spPr>
          <a:xfrm flipH="1">
            <a:off x="3373799" y="2521733"/>
            <a:ext cx="4716300" cy="31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600" lvl="0" indent="-4064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Livvic"/>
              <a:buAutoNum type="arabicPeriod"/>
              <a:defRPr/>
            </a:lvl1pPr>
            <a:lvl2pPr marL="1219200" lvl="1" indent="-4064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2pPr>
            <a:lvl3pPr marL="1828800" lvl="2" indent="-4064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3pPr>
            <a:lvl4pPr marL="2438400" lvl="3" indent="-4064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4pPr>
            <a:lvl5pPr marL="3048000" lvl="4" indent="-4064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5pPr>
            <a:lvl6pPr marL="3657600" lvl="5" indent="-4064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6pPr>
            <a:lvl7pPr marL="4267200" lvl="6" indent="-4064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7pPr>
            <a:lvl8pPr marL="4876800" lvl="7" indent="-4064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8pPr>
            <a:lvl9pPr marL="5486400" lvl="8" indent="-4064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0"/>
          <p:cNvSpPr txBox="1">
            <a:spLocks noGrp="1"/>
          </p:cNvSpPr>
          <p:nvPr>
            <p:ph type="title"/>
          </p:nvPr>
        </p:nvSpPr>
        <p:spPr>
          <a:xfrm>
            <a:off x="6108433" y="910267"/>
            <a:ext cx="2332200" cy="201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5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5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5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5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5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5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5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5"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5"/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33125" y="800767"/>
            <a:ext cx="6858000" cy="75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Just Another Hand"/>
              <a:buNone/>
              <a:defRPr sz="3600">
                <a:solidFill>
                  <a:schemeClr val="dk1"/>
                </a:solidFill>
                <a:latin typeface="Just Another Hand"/>
                <a:ea typeface="Just Another Hand"/>
                <a:cs typeface="Just Another Hand"/>
                <a:sym typeface="Just Another Hand"/>
              </a:defRPr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Just Another Hand"/>
              <a:buNone/>
              <a:defRPr sz="3600">
                <a:solidFill>
                  <a:schemeClr val="dk1"/>
                </a:solidFill>
                <a:latin typeface="Just Another Hand"/>
                <a:ea typeface="Just Another Hand"/>
                <a:cs typeface="Just Another Hand"/>
                <a:sym typeface="Just Another Hand"/>
              </a:defRPr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Just Another Hand"/>
              <a:buNone/>
              <a:defRPr sz="3600">
                <a:solidFill>
                  <a:schemeClr val="dk1"/>
                </a:solidFill>
                <a:latin typeface="Just Another Hand"/>
                <a:ea typeface="Just Another Hand"/>
                <a:cs typeface="Just Another Hand"/>
                <a:sym typeface="Just Another Hand"/>
              </a:defRPr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Just Another Hand"/>
              <a:buNone/>
              <a:defRPr sz="3600">
                <a:solidFill>
                  <a:schemeClr val="dk1"/>
                </a:solidFill>
                <a:latin typeface="Just Another Hand"/>
                <a:ea typeface="Just Another Hand"/>
                <a:cs typeface="Just Another Hand"/>
                <a:sym typeface="Just Another Hand"/>
              </a:defRPr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Just Another Hand"/>
              <a:buNone/>
              <a:defRPr sz="3600">
                <a:solidFill>
                  <a:schemeClr val="dk1"/>
                </a:solidFill>
                <a:latin typeface="Just Another Hand"/>
                <a:ea typeface="Just Another Hand"/>
                <a:cs typeface="Just Another Hand"/>
                <a:sym typeface="Just Another Hand"/>
              </a:defRPr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Just Another Hand"/>
              <a:buNone/>
              <a:defRPr sz="3600">
                <a:solidFill>
                  <a:schemeClr val="dk1"/>
                </a:solidFill>
                <a:latin typeface="Just Another Hand"/>
                <a:ea typeface="Just Another Hand"/>
                <a:cs typeface="Just Another Hand"/>
                <a:sym typeface="Just Another Hand"/>
              </a:defRPr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Just Another Hand"/>
              <a:buNone/>
              <a:defRPr sz="3600">
                <a:solidFill>
                  <a:schemeClr val="dk1"/>
                </a:solidFill>
                <a:latin typeface="Just Another Hand"/>
                <a:ea typeface="Just Another Hand"/>
                <a:cs typeface="Just Another Hand"/>
                <a:sym typeface="Just Another Hand"/>
              </a:defRPr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Just Another Hand"/>
              <a:buNone/>
              <a:defRPr sz="3600">
                <a:solidFill>
                  <a:schemeClr val="dk1"/>
                </a:solidFill>
                <a:latin typeface="Just Another Hand"/>
                <a:ea typeface="Just Another Hand"/>
                <a:cs typeface="Just Another Hand"/>
                <a:sym typeface="Just Another Hand"/>
              </a:defRPr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Just Another Hand"/>
              <a:buNone/>
              <a:defRPr sz="3600">
                <a:solidFill>
                  <a:schemeClr val="dk1"/>
                </a:solidFill>
                <a:latin typeface="Just Another Hand"/>
                <a:ea typeface="Just Another Hand"/>
                <a:cs typeface="Just Another Hand"/>
                <a:sym typeface="Just Another Han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05250" y="3662900"/>
            <a:ext cx="7332000" cy="23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●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○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■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●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○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■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●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○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■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7/15/2021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39D9B-1707-4BC2-A8DF-A9A95A2D1DDF}" type="datetimeFigureOut">
              <a:rPr lang="en-US" smtClean="0"/>
              <a:t>7/15/2021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flower, plant, bouquet&#10;&#10;Description automatically generated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1241" y="-14085"/>
            <a:ext cx="917779" cy="1041991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5.xml"/><Relationship Id="rId4" Type="http://schemas.microsoft.com/office/2007/relationships/hdphoto" Target="../media/hdphoto2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2" Type="http://schemas.openxmlformats.org/officeDocument/2006/relationships/video" Target="../media/media10.mp4"/><Relationship Id="rId1" Type="http://schemas.microsoft.com/office/2007/relationships/media" Target="../media/media10.mp4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m4a"/><Relationship Id="rId7" Type="http://schemas.microsoft.com/office/2007/relationships/hdphoto" Target="../media/hdphoto1.wdp"/><Relationship Id="rId2" Type="http://schemas.microsoft.com/office/2007/relationships/media" Target="../media/media1.m4a"/><Relationship Id="rId1" Type="http://schemas.openxmlformats.org/officeDocument/2006/relationships/tags" Target="../tags/tag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slideLayout" Target="../slideLayouts/slideLayout1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m4a"/><Relationship Id="rId2" Type="http://schemas.microsoft.com/office/2007/relationships/media" Target="../media/media2.m4a"/><Relationship Id="rId1" Type="http://schemas.openxmlformats.org/officeDocument/2006/relationships/tags" Target="../tags/tag2.xml"/><Relationship Id="rId5" Type="http://schemas.openxmlformats.org/officeDocument/2006/relationships/image" Target="../media/image8.png"/><Relationship Id="rId4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m4a"/><Relationship Id="rId2" Type="http://schemas.microsoft.com/office/2007/relationships/media" Target="../media/media3.m4a"/><Relationship Id="rId1" Type="http://schemas.openxmlformats.org/officeDocument/2006/relationships/tags" Target="../tags/tag3.xml"/><Relationship Id="rId6" Type="http://schemas.openxmlformats.org/officeDocument/2006/relationships/image" Target="../media/image8.pn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media4.m4a"/><Relationship Id="rId2" Type="http://schemas.microsoft.com/office/2007/relationships/media" Target="../media/media4.m4a"/><Relationship Id="rId1" Type="http://schemas.openxmlformats.org/officeDocument/2006/relationships/tags" Target="../tags/tag4.xml"/><Relationship Id="rId6" Type="http://schemas.openxmlformats.org/officeDocument/2006/relationships/image" Target="../media/image8.pn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media5.m4a"/><Relationship Id="rId2" Type="http://schemas.microsoft.com/office/2007/relationships/media" Target="../media/media5.m4a"/><Relationship Id="rId1" Type="http://schemas.openxmlformats.org/officeDocument/2006/relationships/tags" Target="../tags/tag5.xml"/><Relationship Id="rId6" Type="http://schemas.openxmlformats.org/officeDocument/2006/relationships/image" Target="../media/image8.pn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media6.m4a"/><Relationship Id="rId7" Type="http://schemas.openxmlformats.org/officeDocument/2006/relationships/image" Target="../media/image10.png"/><Relationship Id="rId2" Type="http://schemas.microsoft.com/office/2007/relationships/media" Target="../media/media6.m4a"/><Relationship Id="rId1" Type="http://schemas.openxmlformats.org/officeDocument/2006/relationships/tags" Target="../tags/tag6.xml"/><Relationship Id="rId6" Type="http://schemas.openxmlformats.org/officeDocument/2006/relationships/image" Target="../media/image8.png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DEE"/>
            </a:gs>
            <a:gs pos="68000">
              <a:srgbClr val="FFFDEE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1"/>
          <p:cNvGrpSpPr/>
          <p:nvPr/>
        </p:nvGrpSpPr>
        <p:grpSpPr>
          <a:xfrm>
            <a:off x="-935415" y="3274753"/>
            <a:ext cx="11622831" cy="3581011"/>
            <a:chOff x="-53293" y="2190760"/>
            <a:chExt cx="9211855" cy="2951064"/>
          </a:xfrm>
        </p:grpSpPr>
        <p:pic>
          <p:nvPicPr>
            <p:cNvPr id="5" name="10"/>
            <p:cNvPicPr>
              <a:picLocks noChangeAspect="1"/>
            </p:cNvPicPr>
            <p:nvPr/>
          </p:nvPicPr>
          <p:blipFill>
            <a:blip r:embed="rId2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6" name="1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9" name="16"/>
            <p:cNvPicPr>
              <a:picLocks noChangeAspect="1"/>
            </p:cNvPicPr>
            <p:nvPr/>
          </p:nvPicPr>
          <p:blipFill>
            <a:blip r:embed="rId2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grpSp>
        <p:nvGrpSpPr>
          <p:cNvPr id="10" name="14"/>
          <p:cNvGrpSpPr/>
          <p:nvPr/>
        </p:nvGrpSpPr>
        <p:grpSpPr>
          <a:xfrm>
            <a:off x="2112025" y="1655170"/>
            <a:ext cx="4675537" cy="1954845"/>
            <a:chOff x="2118480" y="1316166"/>
            <a:chExt cx="1512168" cy="1512168"/>
          </a:xfrm>
        </p:grpSpPr>
        <p:sp>
          <p:nvSpPr>
            <p:cNvPr id="11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2" name="TextBox 67"/>
            <p:cNvSpPr txBox="1"/>
            <p:nvPr/>
          </p:nvSpPr>
          <p:spPr>
            <a:xfrm>
              <a:off x="2208337" y="1556684"/>
              <a:ext cx="1378326" cy="10226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8000" b="0" i="0" u="none" strike="noStrike" kern="1200" cap="none" spc="30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Microsoft YaHei" panose="020B0503020204020204" charset="-122"/>
                  <a:cs typeface="Times New Roman" panose="02020603050405020304" pitchFamily="18" charset="0"/>
                </a:rPr>
                <a:t>Tiết</a:t>
              </a: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Microsoft YaHei" panose="020B0503020204020204" charset="-122"/>
                  <a:cs typeface="Times New Roman" panose="02020603050405020304" pitchFamily="18" charset="0"/>
                </a:rPr>
                <a:t> 1+ 2 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4" name="Google Shape;184;p27"/>
          <p:cNvGrpSpPr/>
          <p:nvPr/>
        </p:nvGrpSpPr>
        <p:grpSpPr>
          <a:xfrm>
            <a:off x="-1163681" y="484039"/>
            <a:ext cx="270862" cy="401596"/>
            <a:chOff x="4508863" y="1528200"/>
            <a:chExt cx="318850" cy="472800"/>
          </a:xfrm>
        </p:grpSpPr>
        <p:sp>
          <p:nvSpPr>
            <p:cNvPr id="15" name="Google Shape;185;p27"/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6" name="Google Shape;186;p27"/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7" name="Google Shape;187;p27"/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8" name="Google Shape;188;p27"/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19" name="Google Shape;189;p27"/>
          <p:cNvGrpSpPr/>
          <p:nvPr/>
        </p:nvGrpSpPr>
        <p:grpSpPr>
          <a:xfrm>
            <a:off x="-784826" y="567004"/>
            <a:ext cx="270862" cy="401596"/>
            <a:chOff x="4508863" y="1528200"/>
            <a:chExt cx="318850" cy="472800"/>
          </a:xfrm>
        </p:grpSpPr>
        <p:sp>
          <p:nvSpPr>
            <p:cNvPr id="20" name="Google Shape;190;p27"/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1" name="Google Shape;191;p27"/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2" name="Google Shape;192;p27"/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3" name="Google Shape;193;p27"/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24" name="Google Shape;194;p27"/>
          <p:cNvGrpSpPr/>
          <p:nvPr/>
        </p:nvGrpSpPr>
        <p:grpSpPr>
          <a:xfrm>
            <a:off x="-398254" y="567004"/>
            <a:ext cx="270862" cy="401596"/>
            <a:chOff x="4508863" y="1528200"/>
            <a:chExt cx="318850" cy="472800"/>
          </a:xfrm>
        </p:grpSpPr>
        <p:sp>
          <p:nvSpPr>
            <p:cNvPr id="25" name="Google Shape;195;p27"/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6" name="Google Shape;196;p27"/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7" name="Google Shape;197;p27"/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8" name="Google Shape;198;p27"/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29" name="Google Shape;184;p27"/>
          <p:cNvGrpSpPr/>
          <p:nvPr/>
        </p:nvGrpSpPr>
        <p:grpSpPr>
          <a:xfrm>
            <a:off x="9032987" y="468686"/>
            <a:ext cx="270862" cy="401596"/>
            <a:chOff x="4508863" y="1528200"/>
            <a:chExt cx="318850" cy="472800"/>
          </a:xfrm>
        </p:grpSpPr>
        <p:sp>
          <p:nvSpPr>
            <p:cNvPr id="30" name="Google Shape;185;p27"/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1" name="Google Shape;186;p27"/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2" name="Google Shape;187;p27"/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3" name="Google Shape;188;p27"/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34" name="Google Shape;189;p27"/>
          <p:cNvGrpSpPr/>
          <p:nvPr/>
        </p:nvGrpSpPr>
        <p:grpSpPr>
          <a:xfrm>
            <a:off x="9411842" y="551651"/>
            <a:ext cx="270862" cy="401596"/>
            <a:chOff x="4508863" y="1528200"/>
            <a:chExt cx="318850" cy="472800"/>
          </a:xfrm>
        </p:grpSpPr>
        <p:sp>
          <p:nvSpPr>
            <p:cNvPr id="35" name="Google Shape;190;p27"/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6" name="Google Shape;191;p27"/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7" name="Google Shape;192;p27"/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8" name="Google Shape;193;p27"/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39" name="Google Shape;194;p27"/>
          <p:cNvGrpSpPr/>
          <p:nvPr/>
        </p:nvGrpSpPr>
        <p:grpSpPr>
          <a:xfrm>
            <a:off x="9798414" y="551651"/>
            <a:ext cx="270862" cy="401596"/>
            <a:chOff x="4508863" y="1528200"/>
            <a:chExt cx="318850" cy="472800"/>
          </a:xfrm>
        </p:grpSpPr>
        <p:sp>
          <p:nvSpPr>
            <p:cNvPr id="40" name="Google Shape;195;p27"/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1" name="Google Shape;196;p27"/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2" name="Google Shape;197;p27"/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3" name="Google Shape;198;p27"/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44" name="TextBox 43"/>
          <p:cNvSpPr txBox="1"/>
          <p:nvPr/>
        </p:nvSpPr>
        <p:spPr>
          <a:xfrm>
            <a:off x="-1524401" y="232576"/>
            <a:ext cx="1194839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000" b="1" i="0" u="sng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</a:t>
            </a:r>
            <a:r>
              <a:rPr kumimoji="0" lang="en-US" sz="40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13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TIẾNG CHỔI TRE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" name="Google Shape;378;p32"/>
          <p:cNvGrpSpPr/>
          <p:nvPr/>
        </p:nvGrpSpPr>
        <p:grpSpPr>
          <a:xfrm>
            <a:off x="630184" y="526551"/>
            <a:ext cx="6887969" cy="1669729"/>
            <a:chOff x="589295" y="2199196"/>
            <a:chExt cx="2577800" cy="446948"/>
          </a:xfrm>
        </p:grpSpPr>
        <p:sp>
          <p:nvSpPr>
            <p:cNvPr id="70" name="Google Shape;379;p32"/>
            <p:cNvSpPr/>
            <p:nvPr/>
          </p:nvSpPr>
          <p:spPr>
            <a:xfrm>
              <a:off x="589295" y="2337204"/>
              <a:ext cx="2577800" cy="191900"/>
            </a:xfrm>
            <a:custGeom>
              <a:avLst/>
              <a:gdLst/>
              <a:ahLst/>
              <a:cxnLst/>
              <a:rect l="l" t="t" r="r" b="b"/>
              <a:pathLst>
                <a:path w="103112" h="7676" extrusionOk="0">
                  <a:moveTo>
                    <a:pt x="68689" y="0"/>
                  </a:moveTo>
                  <a:cubicBezTo>
                    <a:pt x="68006" y="0"/>
                    <a:pt x="67325" y="39"/>
                    <a:pt x="66659" y="122"/>
                  </a:cubicBezTo>
                  <a:cubicBezTo>
                    <a:pt x="65933" y="183"/>
                    <a:pt x="64838" y="202"/>
                    <a:pt x="63559" y="202"/>
                  </a:cubicBezTo>
                  <a:cubicBezTo>
                    <a:pt x="61490" y="202"/>
                    <a:pt x="58940" y="153"/>
                    <a:pt x="56701" y="153"/>
                  </a:cubicBezTo>
                  <a:cubicBezTo>
                    <a:pt x="55317" y="153"/>
                    <a:pt x="54051" y="172"/>
                    <a:pt x="53091" y="233"/>
                  </a:cubicBezTo>
                  <a:cubicBezTo>
                    <a:pt x="52810" y="253"/>
                    <a:pt x="52614" y="261"/>
                    <a:pt x="52472" y="261"/>
                  </a:cubicBezTo>
                  <a:cubicBezTo>
                    <a:pt x="51814" y="261"/>
                    <a:pt x="52362" y="85"/>
                    <a:pt x="51205" y="85"/>
                  </a:cubicBezTo>
                  <a:cubicBezTo>
                    <a:pt x="50650" y="85"/>
                    <a:pt x="48580" y="122"/>
                    <a:pt x="45770" y="159"/>
                  </a:cubicBezTo>
                  <a:cubicBezTo>
                    <a:pt x="34074" y="411"/>
                    <a:pt x="26612" y="643"/>
                    <a:pt x="23595" y="643"/>
                  </a:cubicBezTo>
                  <a:cubicBezTo>
                    <a:pt x="22636" y="643"/>
                    <a:pt x="22126" y="619"/>
                    <a:pt x="22072" y="566"/>
                  </a:cubicBezTo>
                  <a:cubicBezTo>
                    <a:pt x="22049" y="537"/>
                    <a:pt x="22015" y="525"/>
                    <a:pt x="21972" y="525"/>
                  </a:cubicBezTo>
                  <a:cubicBezTo>
                    <a:pt x="21774" y="525"/>
                    <a:pt x="21400" y="777"/>
                    <a:pt x="21177" y="777"/>
                  </a:cubicBezTo>
                  <a:cubicBezTo>
                    <a:pt x="21137" y="777"/>
                    <a:pt x="21102" y="769"/>
                    <a:pt x="21074" y="751"/>
                  </a:cubicBezTo>
                  <a:cubicBezTo>
                    <a:pt x="12013" y="1258"/>
                    <a:pt x="5487" y="1610"/>
                    <a:pt x="3815" y="1610"/>
                  </a:cubicBezTo>
                  <a:cubicBezTo>
                    <a:pt x="3659" y="1610"/>
                    <a:pt x="3545" y="1607"/>
                    <a:pt x="3476" y="1601"/>
                  </a:cubicBezTo>
                  <a:cubicBezTo>
                    <a:pt x="3243" y="1568"/>
                    <a:pt x="3047" y="1551"/>
                    <a:pt x="2878" y="1551"/>
                  </a:cubicBezTo>
                  <a:cubicBezTo>
                    <a:pt x="2484" y="1551"/>
                    <a:pt x="2241" y="1642"/>
                    <a:pt x="2034" y="1823"/>
                  </a:cubicBezTo>
                  <a:cubicBezTo>
                    <a:pt x="1221" y="2599"/>
                    <a:pt x="1" y="7442"/>
                    <a:pt x="925" y="7664"/>
                  </a:cubicBezTo>
                  <a:cubicBezTo>
                    <a:pt x="979" y="7672"/>
                    <a:pt x="1071" y="7675"/>
                    <a:pt x="1197" y="7675"/>
                  </a:cubicBezTo>
                  <a:cubicBezTo>
                    <a:pt x="3026" y="7675"/>
                    <a:pt x="12055" y="6926"/>
                    <a:pt x="16854" y="6926"/>
                  </a:cubicBezTo>
                  <a:cubicBezTo>
                    <a:pt x="18119" y="6926"/>
                    <a:pt x="19090" y="6978"/>
                    <a:pt x="19558" y="7109"/>
                  </a:cubicBezTo>
                  <a:cubicBezTo>
                    <a:pt x="22240" y="6905"/>
                    <a:pt x="30321" y="6242"/>
                    <a:pt x="35306" y="6242"/>
                  </a:cubicBezTo>
                  <a:cubicBezTo>
                    <a:pt x="36644" y="6242"/>
                    <a:pt x="37759" y="6290"/>
                    <a:pt x="38487" y="6407"/>
                  </a:cubicBezTo>
                  <a:cubicBezTo>
                    <a:pt x="39300" y="6074"/>
                    <a:pt x="43626" y="6000"/>
                    <a:pt x="45327" y="6000"/>
                  </a:cubicBezTo>
                  <a:cubicBezTo>
                    <a:pt x="46783" y="5990"/>
                    <a:pt x="47769" y="5986"/>
                    <a:pt x="48537" y="5986"/>
                  </a:cubicBezTo>
                  <a:cubicBezTo>
                    <a:pt x="50634" y="5986"/>
                    <a:pt x="51099" y="6020"/>
                    <a:pt x="55050" y="6074"/>
                  </a:cubicBezTo>
                  <a:cubicBezTo>
                    <a:pt x="56788" y="6074"/>
                    <a:pt x="58008" y="6074"/>
                    <a:pt x="58156" y="6037"/>
                  </a:cubicBezTo>
                  <a:cubicBezTo>
                    <a:pt x="58465" y="5944"/>
                    <a:pt x="59242" y="5903"/>
                    <a:pt x="60073" y="5903"/>
                  </a:cubicBezTo>
                  <a:cubicBezTo>
                    <a:pt x="61225" y="5903"/>
                    <a:pt x="62482" y="5982"/>
                    <a:pt x="62740" y="6111"/>
                  </a:cubicBezTo>
                  <a:cubicBezTo>
                    <a:pt x="63078" y="6286"/>
                    <a:pt x="63481" y="6341"/>
                    <a:pt x="63892" y="6341"/>
                  </a:cubicBezTo>
                  <a:cubicBezTo>
                    <a:pt x="64610" y="6341"/>
                    <a:pt x="65357" y="6173"/>
                    <a:pt x="65839" y="6173"/>
                  </a:cubicBezTo>
                  <a:cubicBezTo>
                    <a:pt x="66018" y="6173"/>
                    <a:pt x="66161" y="6196"/>
                    <a:pt x="66252" y="6259"/>
                  </a:cubicBezTo>
                  <a:cubicBezTo>
                    <a:pt x="68041" y="6144"/>
                    <a:pt x="68659" y="6018"/>
                    <a:pt x="71435" y="6018"/>
                  </a:cubicBezTo>
                  <a:cubicBezTo>
                    <a:pt x="73993" y="6018"/>
                    <a:pt x="78384" y="6125"/>
                    <a:pt x="87215" y="6444"/>
                  </a:cubicBezTo>
                  <a:lnTo>
                    <a:pt x="90283" y="6555"/>
                  </a:lnTo>
                  <a:cubicBezTo>
                    <a:pt x="90895" y="6498"/>
                    <a:pt x="91521" y="6475"/>
                    <a:pt x="92148" y="6475"/>
                  </a:cubicBezTo>
                  <a:cubicBezTo>
                    <a:pt x="94856" y="6475"/>
                    <a:pt x="97587" y="6904"/>
                    <a:pt x="99283" y="6904"/>
                  </a:cubicBezTo>
                  <a:cubicBezTo>
                    <a:pt x="100019" y="6904"/>
                    <a:pt x="100560" y="6823"/>
                    <a:pt x="100820" y="6592"/>
                  </a:cubicBezTo>
                  <a:cubicBezTo>
                    <a:pt x="101781" y="5742"/>
                    <a:pt x="103112" y="2044"/>
                    <a:pt x="102779" y="1120"/>
                  </a:cubicBezTo>
                  <a:cubicBezTo>
                    <a:pt x="102704" y="895"/>
                    <a:pt x="98934" y="805"/>
                    <a:pt x="96381" y="805"/>
                  </a:cubicBezTo>
                  <a:cubicBezTo>
                    <a:pt x="95163" y="805"/>
                    <a:pt x="94222" y="826"/>
                    <a:pt x="94091" y="861"/>
                  </a:cubicBezTo>
                  <a:cubicBezTo>
                    <a:pt x="94040" y="879"/>
                    <a:pt x="93986" y="886"/>
                    <a:pt x="93934" y="886"/>
                  </a:cubicBezTo>
                  <a:cubicBezTo>
                    <a:pt x="93761" y="886"/>
                    <a:pt x="93602" y="807"/>
                    <a:pt x="93573" y="751"/>
                  </a:cubicBezTo>
                  <a:cubicBezTo>
                    <a:pt x="93573" y="714"/>
                    <a:pt x="89802" y="492"/>
                    <a:pt x="89729" y="492"/>
                  </a:cubicBezTo>
                  <a:cubicBezTo>
                    <a:pt x="89433" y="455"/>
                    <a:pt x="86179" y="270"/>
                    <a:pt x="85884" y="270"/>
                  </a:cubicBezTo>
                  <a:cubicBezTo>
                    <a:pt x="85884" y="198"/>
                    <a:pt x="85791" y="157"/>
                    <a:pt x="85646" y="157"/>
                  </a:cubicBezTo>
                  <a:cubicBezTo>
                    <a:pt x="85566" y="157"/>
                    <a:pt x="85471" y="170"/>
                    <a:pt x="85366" y="196"/>
                  </a:cubicBezTo>
                  <a:cubicBezTo>
                    <a:pt x="84886" y="309"/>
                    <a:pt x="83003" y="357"/>
                    <a:pt x="80740" y="357"/>
                  </a:cubicBezTo>
                  <a:cubicBezTo>
                    <a:pt x="80041" y="357"/>
                    <a:pt x="79305" y="353"/>
                    <a:pt x="78563" y="344"/>
                  </a:cubicBezTo>
                  <a:cubicBezTo>
                    <a:pt x="75421" y="344"/>
                    <a:pt x="72204" y="270"/>
                    <a:pt x="71169" y="159"/>
                  </a:cubicBezTo>
                  <a:cubicBezTo>
                    <a:pt x="70357" y="57"/>
                    <a:pt x="69522" y="0"/>
                    <a:pt x="68689" y="0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1" name="Google Shape;380;p32"/>
            <p:cNvSpPr/>
            <p:nvPr/>
          </p:nvSpPr>
          <p:spPr>
            <a:xfrm>
              <a:off x="961850" y="2466994"/>
              <a:ext cx="1943775" cy="179150"/>
            </a:xfrm>
            <a:custGeom>
              <a:avLst/>
              <a:gdLst/>
              <a:ahLst/>
              <a:cxnLst/>
              <a:rect l="l" t="t" r="r" b="b"/>
              <a:pathLst>
                <a:path w="77751" h="7166" extrusionOk="0">
                  <a:moveTo>
                    <a:pt x="64615" y="1"/>
                  </a:moveTo>
                  <a:cubicBezTo>
                    <a:pt x="64546" y="1"/>
                    <a:pt x="64460" y="21"/>
                    <a:pt x="64367" y="68"/>
                  </a:cubicBezTo>
                  <a:cubicBezTo>
                    <a:pt x="63663" y="321"/>
                    <a:pt x="58750" y="489"/>
                    <a:pt x="55765" y="489"/>
                  </a:cubicBezTo>
                  <a:cubicBezTo>
                    <a:pt x="54833" y="489"/>
                    <a:pt x="54089" y="472"/>
                    <a:pt x="53719" y="437"/>
                  </a:cubicBezTo>
                  <a:cubicBezTo>
                    <a:pt x="53172" y="349"/>
                    <a:pt x="52625" y="303"/>
                    <a:pt x="52083" y="303"/>
                  </a:cubicBezTo>
                  <a:cubicBezTo>
                    <a:pt x="51488" y="303"/>
                    <a:pt x="50898" y="358"/>
                    <a:pt x="50318" y="474"/>
                  </a:cubicBezTo>
                  <a:cubicBezTo>
                    <a:pt x="48359" y="733"/>
                    <a:pt x="42739" y="511"/>
                    <a:pt x="40151" y="733"/>
                  </a:cubicBezTo>
                  <a:cubicBezTo>
                    <a:pt x="39958" y="751"/>
                    <a:pt x="39816" y="758"/>
                    <a:pt x="39710" y="758"/>
                  </a:cubicBezTo>
                  <a:cubicBezTo>
                    <a:pt x="39142" y="758"/>
                    <a:pt x="39581" y="548"/>
                    <a:pt x="38709" y="548"/>
                  </a:cubicBezTo>
                  <a:cubicBezTo>
                    <a:pt x="37484" y="575"/>
                    <a:pt x="26790" y="851"/>
                    <a:pt x="20802" y="851"/>
                  </a:cubicBezTo>
                  <a:cubicBezTo>
                    <a:pt x="18482" y="851"/>
                    <a:pt x="16868" y="810"/>
                    <a:pt x="16786" y="696"/>
                  </a:cubicBezTo>
                  <a:cubicBezTo>
                    <a:pt x="16773" y="665"/>
                    <a:pt x="16750" y="653"/>
                    <a:pt x="16719" y="653"/>
                  </a:cubicBezTo>
                  <a:cubicBezTo>
                    <a:pt x="16587" y="653"/>
                    <a:pt x="16313" y="873"/>
                    <a:pt x="16137" y="873"/>
                  </a:cubicBezTo>
                  <a:cubicBezTo>
                    <a:pt x="16102" y="873"/>
                    <a:pt x="16071" y="864"/>
                    <a:pt x="16046" y="844"/>
                  </a:cubicBezTo>
                  <a:cubicBezTo>
                    <a:pt x="16046" y="844"/>
                    <a:pt x="8469" y="1095"/>
                    <a:pt x="4755" y="1095"/>
                  </a:cubicBezTo>
                  <a:cubicBezTo>
                    <a:pt x="3742" y="1095"/>
                    <a:pt x="3017" y="1076"/>
                    <a:pt x="2811" y="1029"/>
                  </a:cubicBezTo>
                  <a:cubicBezTo>
                    <a:pt x="2594" y="991"/>
                    <a:pt x="2425" y="970"/>
                    <a:pt x="2288" y="970"/>
                  </a:cubicBezTo>
                  <a:cubicBezTo>
                    <a:pt x="2029" y="970"/>
                    <a:pt x="1884" y="1044"/>
                    <a:pt x="1739" y="1214"/>
                  </a:cubicBezTo>
                  <a:cubicBezTo>
                    <a:pt x="1073" y="1916"/>
                    <a:pt x="1" y="6722"/>
                    <a:pt x="703" y="6981"/>
                  </a:cubicBezTo>
                  <a:cubicBezTo>
                    <a:pt x="822" y="7012"/>
                    <a:pt x="1152" y="7024"/>
                    <a:pt x="1636" y="7024"/>
                  </a:cubicBezTo>
                  <a:cubicBezTo>
                    <a:pt x="3438" y="7024"/>
                    <a:pt x="7375" y="6855"/>
                    <a:pt x="10514" y="6855"/>
                  </a:cubicBezTo>
                  <a:cubicBezTo>
                    <a:pt x="12564" y="6855"/>
                    <a:pt x="14273" y="6927"/>
                    <a:pt x="14826" y="7166"/>
                  </a:cubicBezTo>
                  <a:cubicBezTo>
                    <a:pt x="16483" y="7055"/>
                    <a:pt x="22288" y="6615"/>
                    <a:pt x="26120" y="6615"/>
                  </a:cubicBezTo>
                  <a:cubicBezTo>
                    <a:pt x="27418" y="6615"/>
                    <a:pt x="28489" y="6665"/>
                    <a:pt x="29097" y="6796"/>
                  </a:cubicBezTo>
                  <a:cubicBezTo>
                    <a:pt x="29642" y="6539"/>
                    <a:pt x="32150" y="6474"/>
                    <a:pt x="34955" y="6474"/>
                  </a:cubicBezTo>
                  <a:cubicBezTo>
                    <a:pt x="37844" y="6474"/>
                    <a:pt x="41049" y="6543"/>
                    <a:pt x="42752" y="6543"/>
                  </a:cubicBezTo>
                  <a:cubicBezTo>
                    <a:pt x="43436" y="6543"/>
                    <a:pt x="43878" y="6532"/>
                    <a:pt x="43959" y="6500"/>
                  </a:cubicBezTo>
                  <a:cubicBezTo>
                    <a:pt x="44243" y="6376"/>
                    <a:pt x="44981" y="6320"/>
                    <a:pt x="45707" y="6320"/>
                  </a:cubicBezTo>
                  <a:cubicBezTo>
                    <a:pt x="46491" y="6320"/>
                    <a:pt x="47262" y="6385"/>
                    <a:pt x="47434" y="6500"/>
                  </a:cubicBezTo>
                  <a:cubicBezTo>
                    <a:pt x="47673" y="6656"/>
                    <a:pt x="47958" y="6707"/>
                    <a:pt x="48252" y="6707"/>
                  </a:cubicBezTo>
                  <a:cubicBezTo>
                    <a:pt x="48810" y="6707"/>
                    <a:pt x="49402" y="6525"/>
                    <a:pt x="49782" y="6525"/>
                  </a:cubicBezTo>
                  <a:cubicBezTo>
                    <a:pt x="49918" y="6525"/>
                    <a:pt x="50026" y="6548"/>
                    <a:pt x="50096" y="6611"/>
                  </a:cubicBezTo>
                  <a:lnTo>
                    <a:pt x="53313" y="6242"/>
                  </a:lnTo>
                  <a:lnTo>
                    <a:pt x="68286" y="6242"/>
                  </a:lnTo>
                  <a:cubicBezTo>
                    <a:pt x="69090" y="6094"/>
                    <a:pt x="69945" y="6048"/>
                    <a:pt x="70786" y="6048"/>
                  </a:cubicBezTo>
                  <a:cubicBezTo>
                    <a:pt x="72188" y="6048"/>
                    <a:pt x="73551" y="6176"/>
                    <a:pt x="74576" y="6176"/>
                  </a:cubicBezTo>
                  <a:cubicBezTo>
                    <a:pt x="75396" y="6176"/>
                    <a:pt x="76000" y="6094"/>
                    <a:pt x="76234" y="5798"/>
                  </a:cubicBezTo>
                  <a:cubicBezTo>
                    <a:pt x="76937" y="4874"/>
                    <a:pt x="77750" y="1103"/>
                    <a:pt x="77455" y="178"/>
                  </a:cubicBezTo>
                  <a:cubicBezTo>
                    <a:pt x="77426" y="102"/>
                    <a:pt x="77000" y="73"/>
                    <a:pt x="76377" y="73"/>
                  </a:cubicBezTo>
                  <a:cubicBezTo>
                    <a:pt x="74582" y="73"/>
                    <a:pt x="71158" y="318"/>
                    <a:pt x="70911" y="400"/>
                  </a:cubicBezTo>
                  <a:cubicBezTo>
                    <a:pt x="70874" y="425"/>
                    <a:pt x="70829" y="437"/>
                    <a:pt x="70782" y="437"/>
                  </a:cubicBezTo>
                  <a:cubicBezTo>
                    <a:pt x="70689" y="437"/>
                    <a:pt x="70590" y="388"/>
                    <a:pt x="70541" y="289"/>
                  </a:cubicBezTo>
                  <a:cubicBezTo>
                    <a:pt x="70504" y="215"/>
                    <a:pt x="64774" y="142"/>
                    <a:pt x="64774" y="105"/>
                  </a:cubicBezTo>
                  <a:cubicBezTo>
                    <a:pt x="64774" y="40"/>
                    <a:pt x="64711" y="1"/>
                    <a:pt x="64615" y="1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2" name="Google Shape;381;p32"/>
            <p:cNvSpPr/>
            <p:nvPr/>
          </p:nvSpPr>
          <p:spPr>
            <a:xfrm>
              <a:off x="1085712" y="2199196"/>
              <a:ext cx="1696050" cy="207250"/>
            </a:xfrm>
            <a:custGeom>
              <a:avLst/>
              <a:gdLst/>
              <a:ahLst/>
              <a:cxnLst/>
              <a:rect l="l" t="t" r="r" b="b"/>
              <a:pathLst>
                <a:path w="67842" h="8290" extrusionOk="0">
                  <a:moveTo>
                    <a:pt x="66961" y="1"/>
                  </a:moveTo>
                  <a:cubicBezTo>
                    <a:pt x="65549" y="1"/>
                    <a:pt x="62061" y="407"/>
                    <a:pt x="61852" y="526"/>
                  </a:cubicBezTo>
                  <a:cubicBezTo>
                    <a:pt x="61813" y="552"/>
                    <a:pt x="61769" y="564"/>
                    <a:pt x="61725" y="564"/>
                  </a:cubicBezTo>
                  <a:cubicBezTo>
                    <a:pt x="61646" y="564"/>
                    <a:pt x="61567" y="524"/>
                    <a:pt x="61520" y="452"/>
                  </a:cubicBezTo>
                  <a:cubicBezTo>
                    <a:pt x="61501" y="415"/>
                    <a:pt x="60882" y="406"/>
                    <a:pt x="60258" y="406"/>
                  </a:cubicBezTo>
                  <a:cubicBezTo>
                    <a:pt x="59634" y="406"/>
                    <a:pt x="59006" y="415"/>
                    <a:pt x="58969" y="415"/>
                  </a:cubicBezTo>
                  <a:lnTo>
                    <a:pt x="56455" y="415"/>
                  </a:lnTo>
                  <a:cubicBezTo>
                    <a:pt x="56455" y="351"/>
                    <a:pt x="56405" y="311"/>
                    <a:pt x="56326" y="311"/>
                  </a:cubicBezTo>
                  <a:cubicBezTo>
                    <a:pt x="56270" y="311"/>
                    <a:pt x="56199" y="332"/>
                    <a:pt x="56122" y="378"/>
                  </a:cubicBezTo>
                  <a:cubicBezTo>
                    <a:pt x="55434" y="706"/>
                    <a:pt x="49756" y="1062"/>
                    <a:pt x="47543" y="1062"/>
                  </a:cubicBezTo>
                  <a:cubicBezTo>
                    <a:pt x="47258" y="1062"/>
                    <a:pt x="47031" y="1056"/>
                    <a:pt x="46879" y="1044"/>
                  </a:cubicBezTo>
                  <a:cubicBezTo>
                    <a:pt x="46480" y="984"/>
                    <a:pt x="46081" y="955"/>
                    <a:pt x="45681" y="955"/>
                  </a:cubicBezTo>
                  <a:cubicBezTo>
                    <a:pt x="45082" y="955"/>
                    <a:pt x="44483" y="1021"/>
                    <a:pt x="43884" y="1154"/>
                  </a:cubicBezTo>
                  <a:cubicBezTo>
                    <a:pt x="42184" y="1487"/>
                    <a:pt x="37267" y="1339"/>
                    <a:pt x="35048" y="1598"/>
                  </a:cubicBezTo>
                  <a:cubicBezTo>
                    <a:pt x="34831" y="1628"/>
                    <a:pt x="34687" y="1640"/>
                    <a:pt x="34587" y="1640"/>
                  </a:cubicBezTo>
                  <a:cubicBezTo>
                    <a:pt x="34225" y="1640"/>
                    <a:pt x="34458" y="1484"/>
                    <a:pt x="33934" y="1484"/>
                  </a:cubicBezTo>
                  <a:cubicBezTo>
                    <a:pt x="33892" y="1484"/>
                    <a:pt x="33844" y="1485"/>
                    <a:pt x="33791" y="1487"/>
                  </a:cubicBezTo>
                  <a:cubicBezTo>
                    <a:pt x="33015" y="1487"/>
                    <a:pt x="28357" y="1709"/>
                    <a:pt x="23772" y="1857"/>
                  </a:cubicBezTo>
                  <a:cubicBezTo>
                    <a:pt x="21499" y="1912"/>
                    <a:pt x="19253" y="1949"/>
                    <a:pt x="17561" y="1949"/>
                  </a:cubicBezTo>
                  <a:cubicBezTo>
                    <a:pt x="15870" y="1949"/>
                    <a:pt x="14733" y="1912"/>
                    <a:pt x="14678" y="1820"/>
                  </a:cubicBezTo>
                  <a:cubicBezTo>
                    <a:pt x="14665" y="1789"/>
                    <a:pt x="14644" y="1777"/>
                    <a:pt x="14616" y="1777"/>
                  </a:cubicBezTo>
                  <a:cubicBezTo>
                    <a:pt x="14499" y="1777"/>
                    <a:pt x="14268" y="1997"/>
                    <a:pt x="14123" y="1997"/>
                  </a:cubicBezTo>
                  <a:cubicBezTo>
                    <a:pt x="14094" y="1997"/>
                    <a:pt x="14069" y="1988"/>
                    <a:pt x="14049" y="1968"/>
                  </a:cubicBezTo>
                  <a:cubicBezTo>
                    <a:pt x="13238" y="2024"/>
                    <a:pt x="7539" y="2228"/>
                    <a:pt x="4444" y="2228"/>
                  </a:cubicBezTo>
                  <a:cubicBezTo>
                    <a:pt x="3448" y="2228"/>
                    <a:pt x="2721" y="2207"/>
                    <a:pt x="2514" y="2153"/>
                  </a:cubicBezTo>
                  <a:cubicBezTo>
                    <a:pt x="2324" y="2102"/>
                    <a:pt x="2173" y="2077"/>
                    <a:pt x="2049" y="2077"/>
                  </a:cubicBezTo>
                  <a:cubicBezTo>
                    <a:pt x="1812" y="2077"/>
                    <a:pt x="1674" y="2168"/>
                    <a:pt x="1553" y="2338"/>
                  </a:cubicBezTo>
                  <a:cubicBezTo>
                    <a:pt x="961" y="3003"/>
                    <a:pt x="0" y="7809"/>
                    <a:pt x="629" y="8105"/>
                  </a:cubicBezTo>
                  <a:cubicBezTo>
                    <a:pt x="748" y="8138"/>
                    <a:pt x="1069" y="8150"/>
                    <a:pt x="1533" y="8150"/>
                  </a:cubicBezTo>
                  <a:cubicBezTo>
                    <a:pt x="3158" y="8150"/>
                    <a:pt x="6544" y="7995"/>
                    <a:pt x="9240" y="7995"/>
                  </a:cubicBezTo>
                  <a:cubicBezTo>
                    <a:pt x="11028" y="7995"/>
                    <a:pt x="12512" y="8063"/>
                    <a:pt x="12977" y="8290"/>
                  </a:cubicBezTo>
                  <a:cubicBezTo>
                    <a:pt x="14473" y="8177"/>
                    <a:pt x="19764" y="7676"/>
                    <a:pt x="23120" y="7676"/>
                  </a:cubicBezTo>
                  <a:cubicBezTo>
                    <a:pt x="24159" y="7676"/>
                    <a:pt x="25012" y="7724"/>
                    <a:pt x="25510" y="7846"/>
                  </a:cubicBezTo>
                  <a:cubicBezTo>
                    <a:pt x="26102" y="7513"/>
                    <a:pt x="29244" y="7439"/>
                    <a:pt x="32276" y="7439"/>
                  </a:cubicBezTo>
                  <a:cubicBezTo>
                    <a:pt x="35344" y="7403"/>
                    <a:pt x="38302" y="7403"/>
                    <a:pt x="38524" y="7329"/>
                  </a:cubicBezTo>
                  <a:cubicBezTo>
                    <a:pt x="38781" y="7190"/>
                    <a:pt x="39547" y="7115"/>
                    <a:pt x="40249" y="7115"/>
                  </a:cubicBezTo>
                  <a:cubicBezTo>
                    <a:pt x="40858" y="7115"/>
                    <a:pt x="41418" y="7171"/>
                    <a:pt x="41555" y="7292"/>
                  </a:cubicBezTo>
                  <a:cubicBezTo>
                    <a:pt x="41753" y="7424"/>
                    <a:pt x="41980" y="7469"/>
                    <a:pt x="42214" y="7469"/>
                  </a:cubicBezTo>
                  <a:cubicBezTo>
                    <a:pt x="42731" y="7469"/>
                    <a:pt x="43282" y="7246"/>
                    <a:pt x="43626" y="7246"/>
                  </a:cubicBezTo>
                  <a:cubicBezTo>
                    <a:pt x="43736" y="7246"/>
                    <a:pt x="43825" y="7269"/>
                    <a:pt x="43884" y="7329"/>
                  </a:cubicBezTo>
                  <a:cubicBezTo>
                    <a:pt x="47397" y="6774"/>
                    <a:pt x="45363" y="6922"/>
                    <a:pt x="53238" y="6663"/>
                  </a:cubicBezTo>
                  <a:cubicBezTo>
                    <a:pt x="56492" y="6552"/>
                    <a:pt x="59782" y="6441"/>
                    <a:pt x="59782" y="6441"/>
                  </a:cubicBezTo>
                  <a:cubicBezTo>
                    <a:pt x="60732" y="6201"/>
                    <a:pt x="61778" y="6151"/>
                    <a:pt x="62766" y="6151"/>
                  </a:cubicBezTo>
                  <a:cubicBezTo>
                    <a:pt x="63460" y="6151"/>
                    <a:pt x="64127" y="6175"/>
                    <a:pt x="64711" y="6175"/>
                  </a:cubicBezTo>
                  <a:cubicBezTo>
                    <a:pt x="65721" y="6175"/>
                    <a:pt x="66486" y="6102"/>
                    <a:pt x="66732" y="5702"/>
                  </a:cubicBezTo>
                  <a:cubicBezTo>
                    <a:pt x="67287" y="4778"/>
                    <a:pt x="67842" y="970"/>
                    <a:pt x="67546" y="82"/>
                  </a:cubicBezTo>
                  <a:cubicBezTo>
                    <a:pt x="67524" y="25"/>
                    <a:pt x="67304" y="1"/>
                    <a:pt x="66961" y="1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786" name="Google Shape;786;p36"/>
          <p:cNvGrpSpPr/>
          <p:nvPr/>
        </p:nvGrpSpPr>
        <p:grpSpPr>
          <a:xfrm rot="-10790939">
            <a:off x="-33860" y="2352319"/>
            <a:ext cx="9662377" cy="1564701"/>
            <a:chOff x="1881479" y="1597500"/>
            <a:chExt cx="1106346" cy="402847"/>
          </a:xfrm>
        </p:grpSpPr>
        <p:sp>
          <p:nvSpPr>
            <p:cNvPr id="787" name="Google Shape;787;p36"/>
            <p:cNvSpPr/>
            <p:nvPr/>
          </p:nvSpPr>
          <p:spPr>
            <a:xfrm>
              <a:off x="1881479" y="1598638"/>
              <a:ext cx="1103790" cy="401708"/>
            </a:xfrm>
            <a:custGeom>
              <a:avLst/>
              <a:gdLst/>
              <a:ahLst/>
              <a:cxnLst/>
              <a:rect l="l" t="t" r="r" b="b"/>
              <a:pathLst>
                <a:path w="74167" h="26992" extrusionOk="0">
                  <a:moveTo>
                    <a:pt x="72981" y="1"/>
                  </a:moveTo>
                  <a:lnTo>
                    <a:pt x="10974" y="3101"/>
                  </a:lnTo>
                  <a:lnTo>
                    <a:pt x="1" y="15806"/>
                  </a:lnTo>
                  <a:lnTo>
                    <a:pt x="12159" y="26992"/>
                  </a:lnTo>
                  <a:lnTo>
                    <a:pt x="74166" y="23922"/>
                  </a:lnTo>
                  <a:lnTo>
                    <a:pt x="7298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88" name="Google Shape;788;p36"/>
            <p:cNvSpPr/>
            <p:nvPr/>
          </p:nvSpPr>
          <p:spPr>
            <a:xfrm>
              <a:off x="2833025" y="1597500"/>
              <a:ext cx="154800" cy="363825"/>
            </a:xfrm>
            <a:custGeom>
              <a:avLst/>
              <a:gdLst/>
              <a:ahLst/>
              <a:cxnLst/>
              <a:rect l="l" t="t" r="r" b="b"/>
              <a:pathLst>
                <a:path w="6192" h="14553" extrusionOk="0">
                  <a:moveTo>
                    <a:pt x="0" y="271"/>
                  </a:moveTo>
                  <a:lnTo>
                    <a:pt x="5378" y="0"/>
                  </a:lnTo>
                  <a:lnTo>
                    <a:pt x="6192" y="14282"/>
                  </a:lnTo>
                  <a:lnTo>
                    <a:pt x="903" y="14553"/>
                  </a:lnTo>
                  <a:close/>
                </a:path>
              </a:pathLst>
            </a:custGeom>
            <a:solidFill>
              <a:srgbClr val="FCB8B8"/>
            </a:solidFill>
            <a:ln>
              <a:noFill/>
            </a:ln>
          </p:spPr>
        </p:sp>
      </p:grpSp>
      <p:sp>
        <p:nvSpPr>
          <p:cNvPr id="792" name="Google Shape;792;p36"/>
          <p:cNvSpPr txBox="1">
            <a:spLocks noGrp="1"/>
          </p:cNvSpPr>
          <p:nvPr>
            <p:ph type="subTitle" idx="1"/>
          </p:nvPr>
        </p:nvSpPr>
        <p:spPr>
          <a:xfrm>
            <a:off x="1184275" y="2792095"/>
            <a:ext cx="7320915" cy="1133475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/>
            <a:r>
              <a:rPr lang="en-US" altLang="en-GB" sz="2800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 thơ thứ hai cho biết công việc của chị lao công vất vả như thế nào</a:t>
            </a:r>
            <a:r>
              <a:rPr lang="en-GB" sz="2800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68" name="Google Shape;386;p32"/>
          <p:cNvSpPr txBox="1"/>
          <p:nvPr/>
        </p:nvSpPr>
        <p:spPr>
          <a:xfrm>
            <a:off x="538968" y="632699"/>
            <a:ext cx="7070400" cy="108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5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5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5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5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5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5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5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5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5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/>
            <a:r>
              <a:rPr lang="en-US" sz="3200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 LỜI CÂU HỎI</a:t>
            </a:r>
          </a:p>
        </p:txBody>
      </p:sp>
      <p:grpSp>
        <p:nvGrpSpPr>
          <p:cNvPr id="18" name="Group 17"/>
          <p:cNvGrpSpPr/>
          <p:nvPr/>
        </p:nvGrpSpPr>
        <p:grpSpPr>
          <a:xfrm>
            <a:off x="-13571" y="2529073"/>
            <a:ext cx="1235133" cy="1206833"/>
            <a:chOff x="1187619" y="2049661"/>
            <a:chExt cx="1235133" cy="1206833"/>
          </a:xfrm>
        </p:grpSpPr>
        <p:sp>
          <p:nvSpPr>
            <p:cNvPr id="808" name="Google Shape;808;p36"/>
            <p:cNvSpPr/>
            <p:nvPr/>
          </p:nvSpPr>
          <p:spPr>
            <a:xfrm>
              <a:off x="1187619" y="2049661"/>
              <a:ext cx="1235133" cy="1206833"/>
            </a:xfrm>
            <a:custGeom>
              <a:avLst/>
              <a:gdLst/>
              <a:ahLst/>
              <a:cxnLst/>
              <a:rect l="l" t="t" r="r" b="b"/>
              <a:pathLst>
                <a:path w="37054" h="36205" extrusionOk="0">
                  <a:moveTo>
                    <a:pt x="20171" y="2897"/>
                  </a:moveTo>
                  <a:cubicBezTo>
                    <a:pt x="13692" y="2897"/>
                    <a:pt x="4629" y="3248"/>
                    <a:pt x="1730" y="9043"/>
                  </a:cubicBezTo>
                  <a:cubicBezTo>
                    <a:pt x="-53" y="12607"/>
                    <a:pt x="-138" y="17159"/>
                    <a:pt x="1007" y="20976"/>
                  </a:cubicBezTo>
                  <a:cubicBezTo>
                    <a:pt x="4030" y="31052"/>
                    <a:pt x="25605" y="39758"/>
                    <a:pt x="31018" y="30738"/>
                  </a:cubicBezTo>
                  <a:cubicBezTo>
                    <a:pt x="35128" y="23889"/>
                    <a:pt x="35698" y="10984"/>
                    <a:pt x="28849" y="6874"/>
                  </a:cubicBezTo>
                  <a:cubicBezTo>
                    <a:pt x="23310" y="3550"/>
                    <a:pt x="15464" y="1093"/>
                    <a:pt x="9685" y="3981"/>
                  </a:cubicBezTo>
                  <a:cubicBezTo>
                    <a:pt x="4809" y="6417"/>
                    <a:pt x="1259" y="11997"/>
                    <a:pt x="284" y="17360"/>
                  </a:cubicBezTo>
                  <a:cubicBezTo>
                    <a:pt x="-548" y="21937"/>
                    <a:pt x="728" y="27711"/>
                    <a:pt x="4261" y="30738"/>
                  </a:cubicBezTo>
                  <a:cubicBezTo>
                    <a:pt x="11500" y="36942"/>
                    <a:pt x="25587" y="38389"/>
                    <a:pt x="32826" y="32185"/>
                  </a:cubicBezTo>
                  <a:cubicBezTo>
                    <a:pt x="38778" y="27085"/>
                    <a:pt x="37895" y="15205"/>
                    <a:pt x="33549" y="8682"/>
                  </a:cubicBezTo>
                  <a:cubicBezTo>
                    <a:pt x="28537" y="1160"/>
                    <a:pt x="16090" y="-1774"/>
                    <a:pt x="7516" y="1089"/>
                  </a:cubicBezTo>
                </a:path>
              </a:pathLst>
            </a:custGeom>
            <a:noFill/>
            <a:ln w="28575" cap="flat" cmpd="sng">
              <a:solidFill>
                <a:schemeClr val="accent5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" name="TextBox 3"/>
            <p:cNvSpPr txBox="1"/>
            <p:nvPr/>
          </p:nvSpPr>
          <p:spPr>
            <a:xfrm>
              <a:off x="1488095" y="2237578"/>
              <a:ext cx="708622" cy="8299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8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</a:p>
          </p:txBody>
        </p:sp>
      </p:grp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109200" y="6299200"/>
            <a:ext cx="406400" cy="406400"/>
          </a:xfrm>
          <a:prstGeom prst="rect">
            <a:avLst/>
          </a:prstGeom>
        </p:spPr>
      </p:pic>
      <p:sp>
        <p:nvSpPr>
          <p:cNvPr id="2" name="Rectangle: Rounded Corners 1"/>
          <p:cNvSpPr/>
          <p:nvPr/>
        </p:nvSpPr>
        <p:spPr>
          <a:xfrm>
            <a:off x="479425" y="4498340"/>
            <a:ext cx="8103235" cy="1038225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Cảnh tượng con đường trong đoạn thơ thứ hai được miêu tả như thế nào? 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 bldLvl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oogle Shape;789;p36"/>
          <p:cNvGrpSpPr/>
          <p:nvPr/>
        </p:nvGrpSpPr>
        <p:grpSpPr>
          <a:xfrm rot="-10790834">
            <a:off x="-556729" y="1997080"/>
            <a:ext cx="10664050" cy="1423983"/>
            <a:chOff x="1881479" y="1597500"/>
            <a:chExt cx="1106346" cy="402847"/>
          </a:xfrm>
        </p:grpSpPr>
        <p:sp>
          <p:nvSpPr>
            <p:cNvPr id="27" name="Google Shape;790;p36"/>
            <p:cNvSpPr/>
            <p:nvPr/>
          </p:nvSpPr>
          <p:spPr>
            <a:xfrm>
              <a:off x="1881479" y="1598638"/>
              <a:ext cx="1103790" cy="401708"/>
            </a:xfrm>
            <a:custGeom>
              <a:avLst/>
              <a:gdLst/>
              <a:ahLst/>
              <a:cxnLst/>
              <a:rect l="l" t="t" r="r" b="b"/>
              <a:pathLst>
                <a:path w="74167" h="26992" extrusionOk="0">
                  <a:moveTo>
                    <a:pt x="72981" y="1"/>
                  </a:moveTo>
                  <a:lnTo>
                    <a:pt x="10974" y="3101"/>
                  </a:lnTo>
                  <a:lnTo>
                    <a:pt x="1" y="15806"/>
                  </a:lnTo>
                  <a:lnTo>
                    <a:pt x="12159" y="26992"/>
                  </a:lnTo>
                  <a:lnTo>
                    <a:pt x="74166" y="23922"/>
                  </a:lnTo>
                  <a:lnTo>
                    <a:pt x="7298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" name="Google Shape;791;p36"/>
            <p:cNvSpPr/>
            <p:nvPr/>
          </p:nvSpPr>
          <p:spPr>
            <a:xfrm>
              <a:off x="2833025" y="1597500"/>
              <a:ext cx="154800" cy="363825"/>
            </a:xfrm>
            <a:custGeom>
              <a:avLst/>
              <a:gdLst/>
              <a:ahLst/>
              <a:cxnLst/>
              <a:rect l="l" t="t" r="r" b="b"/>
              <a:pathLst>
                <a:path w="6192" h="14553" extrusionOk="0">
                  <a:moveTo>
                    <a:pt x="0" y="271"/>
                  </a:moveTo>
                  <a:lnTo>
                    <a:pt x="5378" y="0"/>
                  </a:lnTo>
                  <a:lnTo>
                    <a:pt x="6192" y="14282"/>
                  </a:lnTo>
                  <a:lnTo>
                    <a:pt x="903" y="14553"/>
                  </a:lnTo>
                  <a:close/>
                </a:path>
              </a:pathLst>
            </a:custGeom>
            <a:solidFill>
              <a:srgbClr val="E48800"/>
            </a:solidFill>
            <a:ln>
              <a:noFill/>
            </a:ln>
          </p:spPr>
        </p:sp>
      </p:grpSp>
      <p:grpSp>
        <p:nvGrpSpPr>
          <p:cNvPr id="29" name="Group 28"/>
          <p:cNvGrpSpPr/>
          <p:nvPr/>
        </p:nvGrpSpPr>
        <p:grpSpPr>
          <a:xfrm>
            <a:off x="-428407" y="2217708"/>
            <a:ext cx="1235133" cy="1206833"/>
            <a:chOff x="1092483" y="3885616"/>
            <a:chExt cx="1235133" cy="1206833"/>
          </a:xfrm>
        </p:grpSpPr>
        <p:sp>
          <p:nvSpPr>
            <p:cNvPr id="30" name="Google Shape;810;p36"/>
            <p:cNvSpPr/>
            <p:nvPr/>
          </p:nvSpPr>
          <p:spPr>
            <a:xfrm>
              <a:off x="1092483" y="3885616"/>
              <a:ext cx="1235133" cy="1206833"/>
            </a:xfrm>
            <a:custGeom>
              <a:avLst/>
              <a:gdLst/>
              <a:ahLst/>
              <a:cxnLst/>
              <a:rect l="l" t="t" r="r" b="b"/>
              <a:pathLst>
                <a:path w="37054" h="36205" extrusionOk="0">
                  <a:moveTo>
                    <a:pt x="20171" y="2897"/>
                  </a:moveTo>
                  <a:cubicBezTo>
                    <a:pt x="13692" y="2897"/>
                    <a:pt x="4629" y="3248"/>
                    <a:pt x="1730" y="9043"/>
                  </a:cubicBezTo>
                  <a:cubicBezTo>
                    <a:pt x="-53" y="12607"/>
                    <a:pt x="-138" y="17159"/>
                    <a:pt x="1007" y="20976"/>
                  </a:cubicBezTo>
                  <a:cubicBezTo>
                    <a:pt x="4030" y="31052"/>
                    <a:pt x="25605" y="39758"/>
                    <a:pt x="31018" y="30738"/>
                  </a:cubicBezTo>
                  <a:cubicBezTo>
                    <a:pt x="35128" y="23889"/>
                    <a:pt x="35698" y="10984"/>
                    <a:pt x="28849" y="6874"/>
                  </a:cubicBezTo>
                  <a:cubicBezTo>
                    <a:pt x="23310" y="3550"/>
                    <a:pt x="15464" y="1093"/>
                    <a:pt x="9685" y="3981"/>
                  </a:cubicBezTo>
                  <a:cubicBezTo>
                    <a:pt x="4809" y="6417"/>
                    <a:pt x="1259" y="11997"/>
                    <a:pt x="284" y="17360"/>
                  </a:cubicBezTo>
                  <a:cubicBezTo>
                    <a:pt x="-548" y="21937"/>
                    <a:pt x="728" y="27711"/>
                    <a:pt x="4261" y="30738"/>
                  </a:cubicBezTo>
                  <a:cubicBezTo>
                    <a:pt x="11500" y="36942"/>
                    <a:pt x="25587" y="38389"/>
                    <a:pt x="32826" y="32185"/>
                  </a:cubicBezTo>
                  <a:cubicBezTo>
                    <a:pt x="38778" y="27085"/>
                    <a:pt x="37895" y="15205"/>
                    <a:pt x="33549" y="8682"/>
                  </a:cubicBezTo>
                  <a:cubicBezTo>
                    <a:pt x="28537" y="1160"/>
                    <a:pt x="16090" y="-1774"/>
                    <a:pt x="7516" y="1089"/>
                  </a:cubicBezTo>
                </a:path>
              </a:pathLst>
            </a:custGeom>
            <a:noFill/>
            <a:ln w="2857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31" name="TextBox 30"/>
            <p:cNvSpPr txBox="1"/>
            <p:nvPr/>
          </p:nvSpPr>
          <p:spPr>
            <a:xfrm>
              <a:off x="1355738" y="4049899"/>
              <a:ext cx="708622" cy="8299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8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</a:p>
          </p:txBody>
        </p:sp>
      </p:grpSp>
      <p:sp>
        <p:nvSpPr>
          <p:cNvPr id="32" name="Google Shape;792;p36"/>
          <p:cNvSpPr txBox="1"/>
          <p:nvPr/>
        </p:nvSpPr>
        <p:spPr>
          <a:xfrm>
            <a:off x="806725" y="2191748"/>
            <a:ext cx="7980844" cy="7613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None/>
              <a:defRPr sz="1865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None/>
              <a:defRPr sz="1865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None/>
              <a:defRPr sz="1865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None/>
              <a:defRPr sz="1865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None/>
              <a:defRPr sz="1865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None/>
              <a:defRPr sz="1865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None/>
              <a:defRPr sz="1865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None/>
              <a:defRPr sz="1865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None/>
              <a:defRPr sz="1865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indent="0" algn="ctr"/>
            <a:r>
              <a:rPr lang="en-US" sz="2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Những câu thơ sau nói lên điều gì?</a:t>
            </a:r>
          </a:p>
        </p:txBody>
      </p:sp>
      <p:grpSp>
        <p:nvGrpSpPr>
          <p:cNvPr id="25" name="Google Shape;378;p32"/>
          <p:cNvGrpSpPr/>
          <p:nvPr/>
        </p:nvGrpSpPr>
        <p:grpSpPr>
          <a:xfrm>
            <a:off x="597903" y="448889"/>
            <a:ext cx="6887969" cy="1669729"/>
            <a:chOff x="589295" y="2199196"/>
            <a:chExt cx="2577800" cy="446948"/>
          </a:xfrm>
        </p:grpSpPr>
        <p:sp>
          <p:nvSpPr>
            <p:cNvPr id="33" name="Google Shape;379;p32"/>
            <p:cNvSpPr/>
            <p:nvPr/>
          </p:nvSpPr>
          <p:spPr>
            <a:xfrm>
              <a:off x="589295" y="2337204"/>
              <a:ext cx="2577800" cy="191900"/>
            </a:xfrm>
            <a:custGeom>
              <a:avLst/>
              <a:gdLst/>
              <a:ahLst/>
              <a:cxnLst/>
              <a:rect l="l" t="t" r="r" b="b"/>
              <a:pathLst>
                <a:path w="103112" h="7676" extrusionOk="0">
                  <a:moveTo>
                    <a:pt x="68689" y="0"/>
                  </a:moveTo>
                  <a:cubicBezTo>
                    <a:pt x="68006" y="0"/>
                    <a:pt x="67325" y="39"/>
                    <a:pt x="66659" y="122"/>
                  </a:cubicBezTo>
                  <a:cubicBezTo>
                    <a:pt x="65933" y="183"/>
                    <a:pt x="64838" y="202"/>
                    <a:pt x="63559" y="202"/>
                  </a:cubicBezTo>
                  <a:cubicBezTo>
                    <a:pt x="61490" y="202"/>
                    <a:pt x="58940" y="153"/>
                    <a:pt x="56701" y="153"/>
                  </a:cubicBezTo>
                  <a:cubicBezTo>
                    <a:pt x="55317" y="153"/>
                    <a:pt x="54051" y="172"/>
                    <a:pt x="53091" y="233"/>
                  </a:cubicBezTo>
                  <a:cubicBezTo>
                    <a:pt x="52810" y="253"/>
                    <a:pt x="52614" y="261"/>
                    <a:pt x="52472" y="261"/>
                  </a:cubicBezTo>
                  <a:cubicBezTo>
                    <a:pt x="51814" y="261"/>
                    <a:pt x="52362" y="85"/>
                    <a:pt x="51205" y="85"/>
                  </a:cubicBezTo>
                  <a:cubicBezTo>
                    <a:pt x="50650" y="85"/>
                    <a:pt x="48580" y="122"/>
                    <a:pt x="45770" y="159"/>
                  </a:cubicBezTo>
                  <a:cubicBezTo>
                    <a:pt x="34074" y="411"/>
                    <a:pt x="26612" y="643"/>
                    <a:pt x="23595" y="643"/>
                  </a:cubicBezTo>
                  <a:cubicBezTo>
                    <a:pt x="22636" y="643"/>
                    <a:pt x="22126" y="619"/>
                    <a:pt x="22072" y="566"/>
                  </a:cubicBezTo>
                  <a:cubicBezTo>
                    <a:pt x="22049" y="537"/>
                    <a:pt x="22015" y="525"/>
                    <a:pt x="21972" y="525"/>
                  </a:cubicBezTo>
                  <a:cubicBezTo>
                    <a:pt x="21774" y="525"/>
                    <a:pt x="21400" y="777"/>
                    <a:pt x="21177" y="777"/>
                  </a:cubicBezTo>
                  <a:cubicBezTo>
                    <a:pt x="21137" y="777"/>
                    <a:pt x="21102" y="769"/>
                    <a:pt x="21074" y="751"/>
                  </a:cubicBezTo>
                  <a:cubicBezTo>
                    <a:pt x="12013" y="1258"/>
                    <a:pt x="5487" y="1610"/>
                    <a:pt x="3815" y="1610"/>
                  </a:cubicBezTo>
                  <a:cubicBezTo>
                    <a:pt x="3659" y="1610"/>
                    <a:pt x="3545" y="1607"/>
                    <a:pt x="3476" y="1601"/>
                  </a:cubicBezTo>
                  <a:cubicBezTo>
                    <a:pt x="3243" y="1568"/>
                    <a:pt x="3047" y="1551"/>
                    <a:pt x="2878" y="1551"/>
                  </a:cubicBezTo>
                  <a:cubicBezTo>
                    <a:pt x="2484" y="1551"/>
                    <a:pt x="2241" y="1642"/>
                    <a:pt x="2034" y="1823"/>
                  </a:cubicBezTo>
                  <a:cubicBezTo>
                    <a:pt x="1221" y="2599"/>
                    <a:pt x="1" y="7442"/>
                    <a:pt x="925" y="7664"/>
                  </a:cubicBezTo>
                  <a:cubicBezTo>
                    <a:pt x="979" y="7672"/>
                    <a:pt x="1071" y="7675"/>
                    <a:pt x="1197" y="7675"/>
                  </a:cubicBezTo>
                  <a:cubicBezTo>
                    <a:pt x="3026" y="7675"/>
                    <a:pt x="12055" y="6926"/>
                    <a:pt x="16854" y="6926"/>
                  </a:cubicBezTo>
                  <a:cubicBezTo>
                    <a:pt x="18119" y="6926"/>
                    <a:pt x="19090" y="6978"/>
                    <a:pt x="19558" y="7109"/>
                  </a:cubicBezTo>
                  <a:cubicBezTo>
                    <a:pt x="22240" y="6905"/>
                    <a:pt x="30321" y="6242"/>
                    <a:pt x="35306" y="6242"/>
                  </a:cubicBezTo>
                  <a:cubicBezTo>
                    <a:pt x="36644" y="6242"/>
                    <a:pt x="37759" y="6290"/>
                    <a:pt x="38487" y="6407"/>
                  </a:cubicBezTo>
                  <a:cubicBezTo>
                    <a:pt x="39300" y="6074"/>
                    <a:pt x="43626" y="6000"/>
                    <a:pt x="45327" y="6000"/>
                  </a:cubicBezTo>
                  <a:cubicBezTo>
                    <a:pt x="46783" y="5990"/>
                    <a:pt x="47769" y="5986"/>
                    <a:pt x="48537" y="5986"/>
                  </a:cubicBezTo>
                  <a:cubicBezTo>
                    <a:pt x="50634" y="5986"/>
                    <a:pt x="51099" y="6020"/>
                    <a:pt x="55050" y="6074"/>
                  </a:cubicBezTo>
                  <a:cubicBezTo>
                    <a:pt x="56788" y="6074"/>
                    <a:pt x="58008" y="6074"/>
                    <a:pt x="58156" y="6037"/>
                  </a:cubicBezTo>
                  <a:cubicBezTo>
                    <a:pt x="58465" y="5944"/>
                    <a:pt x="59242" y="5903"/>
                    <a:pt x="60073" y="5903"/>
                  </a:cubicBezTo>
                  <a:cubicBezTo>
                    <a:pt x="61225" y="5903"/>
                    <a:pt x="62482" y="5982"/>
                    <a:pt x="62740" y="6111"/>
                  </a:cubicBezTo>
                  <a:cubicBezTo>
                    <a:pt x="63078" y="6286"/>
                    <a:pt x="63481" y="6341"/>
                    <a:pt x="63892" y="6341"/>
                  </a:cubicBezTo>
                  <a:cubicBezTo>
                    <a:pt x="64610" y="6341"/>
                    <a:pt x="65357" y="6173"/>
                    <a:pt x="65839" y="6173"/>
                  </a:cubicBezTo>
                  <a:cubicBezTo>
                    <a:pt x="66018" y="6173"/>
                    <a:pt x="66161" y="6196"/>
                    <a:pt x="66252" y="6259"/>
                  </a:cubicBezTo>
                  <a:cubicBezTo>
                    <a:pt x="68041" y="6144"/>
                    <a:pt x="68659" y="6018"/>
                    <a:pt x="71435" y="6018"/>
                  </a:cubicBezTo>
                  <a:cubicBezTo>
                    <a:pt x="73993" y="6018"/>
                    <a:pt x="78384" y="6125"/>
                    <a:pt x="87215" y="6444"/>
                  </a:cubicBezTo>
                  <a:lnTo>
                    <a:pt x="90283" y="6555"/>
                  </a:lnTo>
                  <a:cubicBezTo>
                    <a:pt x="90895" y="6498"/>
                    <a:pt x="91521" y="6475"/>
                    <a:pt x="92148" y="6475"/>
                  </a:cubicBezTo>
                  <a:cubicBezTo>
                    <a:pt x="94856" y="6475"/>
                    <a:pt x="97587" y="6904"/>
                    <a:pt x="99283" y="6904"/>
                  </a:cubicBezTo>
                  <a:cubicBezTo>
                    <a:pt x="100019" y="6904"/>
                    <a:pt x="100560" y="6823"/>
                    <a:pt x="100820" y="6592"/>
                  </a:cubicBezTo>
                  <a:cubicBezTo>
                    <a:pt x="101781" y="5742"/>
                    <a:pt x="103112" y="2044"/>
                    <a:pt x="102779" y="1120"/>
                  </a:cubicBezTo>
                  <a:cubicBezTo>
                    <a:pt x="102704" y="895"/>
                    <a:pt x="98934" y="805"/>
                    <a:pt x="96381" y="805"/>
                  </a:cubicBezTo>
                  <a:cubicBezTo>
                    <a:pt x="95163" y="805"/>
                    <a:pt x="94222" y="826"/>
                    <a:pt x="94091" y="861"/>
                  </a:cubicBezTo>
                  <a:cubicBezTo>
                    <a:pt x="94040" y="879"/>
                    <a:pt x="93986" y="886"/>
                    <a:pt x="93934" y="886"/>
                  </a:cubicBezTo>
                  <a:cubicBezTo>
                    <a:pt x="93761" y="886"/>
                    <a:pt x="93602" y="807"/>
                    <a:pt x="93573" y="751"/>
                  </a:cubicBezTo>
                  <a:cubicBezTo>
                    <a:pt x="93573" y="714"/>
                    <a:pt x="89802" y="492"/>
                    <a:pt x="89729" y="492"/>
                  </a:cubicBezTo>
                  <a:cubicBezTo>
                    <a:pt x="89433" y="455"/>
                    <a:pt x="86179" y="270"/>
                    <a:pt x="85884" y="270"/>
                  </a:cubicBezTo>
                  <a:cubicBezTo>
                    <a:pt x="85884" y="198"/>
                    <a:pt x="85791" y="157"/>
                    <a:pt x="85646" y="157"/>
                  </a:cubicBezTo>
                  <a:cubicBezTo>
                    <a:pt x="85566" y="157"/>
                    <a:pt x="85471" y="170"/>
                    <a:pt x="85366" y="196"/>
                  </a:cubicBezTo>
                  <a:cubicBezTo>
                    <a:pt x="84886" y="309"/>
                    <a:pt x="83003" y="357"/>
                    <a:pt x="80740" y="357"/>
                  </a:cubicBezTo>
                  <a:cubicBezTo>
                    <a:pt x="80041" y="357"/>
                    <a:pt x="79305" y="353"/>
                    <a:pt x="78563" y="344"/>
                  </a:cubicBezTo>
                  <a:cubicBezTo>
                    <a:pt x="75421" y="344"/>
                    <a:pt x="72204" y="270"/>
                    <a:pt x="71169" y="159"/>
                  </a:cubicBezTo>
                  <a:cubicBezTo>
                    <a:pt x="70357" y="57"/>
                    <a:pt x="69522" y="0"/>
                    <a:pt x="68689" y="0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4" name="Google Shape;380;p32"/>
            <p:cNvSpPr/>
            <p:nvPr/>
          </p:nvSpPr>
          <p:spPr>
            <a:xfrm>
              <a:off x="961850" y="2466994"/>
              <a:ext cx="1943775" cy="179150"/>
            </a:xfrm>
            <a:custGeom>
              <a:avLst/>
              <a:gdLst/>
              <a:ahLst/>
              <a:cxnLst/>
              <a:rect l="l" t="t" r="r" b="b"/>
              <a:pathLst>
                <a:path w="77751" h="7166" extrusionOk="0">
                  <a:moveTo>
                    <a:pt x="64615" y="1"/>
                  </a:moveTo>
                  <a:cubicBezTo>
                    <a:pt x="64546" y="1"/>
                    <a:pt x="64460" y="21"/>
                    <a:pt x="64367" y="68"/>
                  </a:cubicBezTo>
                  <a:cubicBezTo>
                    <a:pt x="63663" y="321"/>
                    <a:pt x="58750" y="489"/>
                    <a:pt x="55765" y="489"/>
                  </a:cubicBezTo>
                  <a:cubicBezTo>
                    <a:pt x="54833" y="489"/>
                    <a:pt x="54089" y="472"/>
                    <a:pt x="53719" y="437"/>
                  </a:cubicBezTo>
                  <a:cubicBezTo>
                    <a:pt x="53172" y="349"/>
                    <a:pt x="52625" y="303"/>
                    <a:pt x="52083" y="303"/>
                  </a:cubicBezTo>
                  <a:cubicBezTo>
                    <a:pt x="51488" y="303"/>
                    <a:pt x="50898" y="358"/>
                    <a:pt x="50318" y="474"/>
                  </a:cubicBezTo>
                  <a:cubicBezTo>
                    <a:pt x="48359" y="733"/>
                    <a:pt x="42739" y="511"/>
                    <a:pt x="40151" y="733"/>
                  </a:cubicBezTo>
                  <a:cubicBezTo>
                    <a:pt x="39958" y="751"/>
                    <a:pt x="39816" y="758"/>
                    <a:pt x="39710" y="758"/>
                  </a:cubicBezTo>
                  <a:cubicBezTo>
                    <a:pt x="39142" y="758"/>
                    <a:pt x="39581" y="548"/>
                    <a:pt x="38709" y="548"/>
                  </a:cubicBezTo>
                  <a:cubicBezTo>
                    <a:pt x="37484" y="575"/>
                    <a:pt x="26790" y="851"/>
                    <a:pt x="20802" y="851"/>
                  </a:cubicBezTo>
                  <a:cubicBezTo>
                    <a:pt x="18482" y="851"/>
                    <a:pt x="16868" y="810"/>
                    <a:pt x="16786" y="696"/>
                  </a:cubicBezTo>
                  <a:cubicBezTo>
                    <a:pt x="16773" y="665"/>
                    <a:pt x="16750" y="653"/>
                    <a:pt x="16719" y="653"/>
                  </a:cubicBezTo>
                  <a:cubicBezTo>
                    <a:pt x="16587" y="653"/>
                    <a:pt x="16313" y="873"/>
                    <a:pt x="16137" y="873"/>
                  </a:cubicBezTo>
                  <a:cubicBezTo>
                    <a:pt x="16102" y="873"/>
                    <a:pt x="16071" y="864"/>
                    <a:pt x="16046" y="844"/>
                  </a:cubicBezTo>
                  <a:cubicBezTo>
                    <a:pt x="16046" y="844"/>
                    <a:pt x="8469" y="1095"/>
                    <a:pt x="4755" y="1095"/>
                  </a:cubicBezTo>
                  <a:cubicBezTo>
                    <a:pt x="3742" y="1095"/>
                    <a:pt x="3017" y="1076"/>
                    <a:pt x="2811" y="1029"/>
                  </a:cubicBezTo>
                  <a:cubicBezTo>
                    <a:pt x="2594" y="991"/>
                    <a:pt x="2425" y="970"/>
                    <a:pt x="2288" y="970"/>
                  </a:cubicBezTo>
                  <a:cubicBezTo>
                    <a:pt x="2029" y="970"/>
                    <a:pt x="1884" y="1044"/>
                    <a:pt x="1739" y="1214"/>
                  </a:cubicBezTo>
                  <a:cubicBezTo>
                    <a:pt x="1073" y="1916"/>
                    <a:pt x="1" y="6722"/>
                    <a:pt x="703" y="6981"/>
                  </a:cubicBezTo>
                  <a:cubicBezTo>
                    <a:pt x="822" y="7012"/>
                    <a:pt x="1152" y="7024"/>
                    <a:pt x="1636" y="7024"/>
                  </a:cubicBezTo>
                  <a:cubicBezTo>
                    <a:pt x="3438" y="7024"/>
                    <a:pt x="7375" y="6855"/>
                    <a:pt x="10514" y="6855"/>
                  </a:cubicBezTo>
                  <a:cubicBezTo>
                    <a:pt x="12564" y="6855"/>
                    <a:pt x="14273" y="6927"/>
                    <a:pt x="14826" y="7166"/>
                  </a:cubicBezTo>
                  <a:cubicBezTo>
                    <a:pt x="16483" y="7055"/>
                    <a:pt x="22288" y="6615"/>
                    <a:pt x="26120" y="6615"/>
                  </a:cubicBezTo>
                  <a:cubicBezTo>
                    <a:pt x="27418" y="6615"/>
                    <a:pt x="28489" y="6665"/>
                    <a:pt x="29097" y="6796"/>
                  </a:cubicBezTo>
                  <a:cubicBezTo>
                    <a:pt x="29642" y="6539"/>
                    <a:pt x="32150" y="6474"/>
                    <a:pt x="34955" y="6474"/>
                  </a:cubicBezTo>
                  <a:cubicBezTo>
                    <a:pt x="37844" y="6474"/>
                    <a:pt x="41049" y="6543"/>
                    <a:pt x="42752" y="6543"/>
                  </a:cubicBezTo>
                  <a:cubicBezTo>
                    <a:pt x="43436" y="6543"/>
                    <a:pt x="43878" y="6532"/>
                    <a:pt x="43959" y="6500"/>
                  </a:cubicBezTo>
                  <a:cubicBezTo>
                    <a:pt x="44243" y="6376"/>
                    <a:pt x="44981" y="6320"/>
                    <a:pt x="45707" y="6320"/>
                  </a:cubicBezTo>
                  <a:cubicBezTo>
                    <a:pt x="46491" y="6320"/>
                    <a:pt x="47262" y="6385"/>
                    <a:pt x="47434" y="6500"/>
                  </a:cubicBezTo>
                  <a:cubicBezTo>
                    <a:pt x="47673" y="6656"/>
                    <a:pt x="47958" y="6707"/>
                    <a:pt x="48252" y="6707"/>
                  </a:cubicBezTo>
                  <a:cubicBezTo>
                    <a:pt x="48810" y="6707"/>
                    <a:pt x="49402" y="6525"/>
                    <a:pt x="49782" y="6525"/>
                  </a:cubicBezTo>
                  <a:cubicBezTo>
                    <a:pt x="49918" y="6525"/>
                    <a:pt x="50026" y="6548"/>
                    <a:pt x="50096" y="6611"/>
                  </a:cubicBezTo>
                  <a:lnTo>
                    <a:pt x="53313" y="6242"/>
                  </a:lnTo>
                  <a:lnTo>
                    <a:pt x="68286" y="6242"/>
                  </a:lnTo>
                  <a:cubicBezTo>
                    <a:pt x="69090" y="6094"/>
                    <a:pt x="69945" y="6048"/>
                    <a:pt x="70786" y="6048"/>
                  </a:cubicBezTo>
                  <a:cubicBezTo>
                    <a:pt x="72188" y="6048"/>
                    <a:pt x="73551" y="6176"/>
                    <a:pt x="74576" y="6176"/>
                  </a:cubicBezTo>
                  <a:cubicBezTo>
                    <a:pt x="75396" y="6176"/>
                    <a:pt x="76000" y="6094"/>
                    <a:pt x="76234" y="5798"/>
                  </a:cubicBezTo>
                  <a:cubicBezTo>
                    <a:pt x="76937" y="4874"/>
                    <a:pt x="77750" y="1103"/>
                    <a:pt x="77455" y="178"/>
                  </a:cubicBezTo>
                  <a:cubicBezTo>
                    <a:pt x="77426" y="102"/>
                    <a:pt x="77000" y="73"/>
                    <a:pt x="76377" y="73"/>
                  </a:cubicBezTo>
                  <a:cubicBezTo>
                    <a:pt x="74582" y="73"/>
                    <a:pt x="71158" y="318"/>
                    <a:pt x="70911" y="400"/>
                  </a:cubicBezTo>
                  <a:cubicBezTo>
                    <a:pt x="70874" y="425"/>
                    <a:pt x="70829" y="437"/>
                    <a:pt x="70782" y="437"/>
                  </a:cubicBezTo>
                  <a:cubicBezTo>
                    <a:pt x="70689" y="437"/>
                    <a:pt x="70590" y="388"/>
                    <a:pt x="70541" y="289"/>
                  </a:cubicBezTo>
                  <a:cubicBezTo>
                    <a:pt x="70504" y="215"/>
                    <a:pt x="64774" y="142"/>
                    <a:pt x="64774" y="105"/>
                  </a:cubicBezTo>
                  <a:cubicBezTo>
                    <a:pt x="64774" y="40"/>
                    <a:pt x="64711" y="1"/>
                    <a:pt x="64615" y="1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" name="Google Shape;381;p32"/>
            <p:cNvSpPr/>
            <p:nvPr/>
          </p:nvSpPr>
          <p:spPr>
            <a:xfrm>
              <a:off x="1085712" y="2199196"/>
              <a:ext cx="1696050" cy="207250"/>
            </a:xfrm>
            <a:custGeom>
              <a:avLst/>
              <a:gdLst/>
              <a:ahLst/>
              <a:cxnLst/>
              <a:rect l="l" t="t" r="r" b="b"/>
              <a:pathLst>
                <a:path w="67842" h="8290" extrusionOk="0">
                  <a:moveTo>
                    <a:pt x="66961" y="1"/>
                  </a:moveTo>
                  <a:cubicBezTo>
                    <a:pt x="65549" y="1"/>
                    <a:pt x="62061" y="407"/>
                    <a:pt x="61852" y="526"/>
                  </a:cubicBezTo>
                  <a:cubicBezTo>
                    <a:pt x="61813" y="552"/>
                    <a:pt x="61769" y="564"/>
                    <a:pt x="61725" y="564"/>
                  </a:cubicBezTo>
                  <a:cubicBezTo>
                    <a:pt x="61646" y="564"/>
                    <a:pt x="61567" y="524"/>
                    <a:pt x="61520" y="452"/>
                  </a:cubicBezTo>
                  <a:cubicBezTo>
                    <a:pt x="61501" y="415"/>
                    <a:pt x="60882" y="406"/>
                    <a:pt x="60258" y="406"/>
                  </a:cubicBezTo>
                  <a:cubicBezTo>
                    <a:pt x="59634" y="406"/>
                    <a:pt x="59006" y="415"/>
                    <a:pt x="58969" y="415"/>
                  </a:cubicBezTo>
                  <a:lnTo>
                    <a:pt x="56455" y="415"/>
                  </a:lnTo>
                  <a:cubicBezTo>
                    <a:pt x="56455" y="351"/>
                    <a:pt x="56405" y="311"/>
                    <a:pt x="56326" y="311"/>
                  </a:cubicBezTo>
                  <a:cubicBezTo>
                    <a:pt x="56270" y="311"/>
                    <a:pt x="56199" y="332"/>
                    <a:pt x="56122" y="378"/>
                  </a:cubicBezTo>
                  <a:cubicBezTo>
                    <a:pt x="55434" y="706"/>
                    <a:pt x="49756" y="1062"/>
                    <a:pt x="47543" y="1062"/>
                  </a:cubicBezTo>
                  <a:cubicBezTo>
                    <a:pt x="47258" y="1062"/>
                    <a:pt x="47031" y="1056"/>
                    <a:pt x="46879" y="1044"/>
                  </a:cubicBezTo>
                  <a:cubicBezTo>
                    <a:pt x="46480" y="984"/>
                    <a:pt x="46081" y="955"/>
                    <a:pt x="45681" y="955"/>
                  </a:cubicBezTo>
                  <a:cubicBezTo>
                    <a:pt x="45082" y="955"/>
                    <a:pt x="44483" y="1021"/>
                    <a:pt x="43884" y="1154"/>
                  </a:cubicBezTo>
                  <a:cubicBezTo>
                    <a:pt x="42184" y="1487"/>
                    <a:pt x="37267" y="1339"/>
                    <a:pt x="35048" y="1598"/>
                  </a:cubicBezTo>
                  <a:cubicBezTo>
                    <a:pt x="34831" y="1628"/>
                    <a:pt x="34687" y="1640"/>
                    <a:pt x="34587" y="1640"/>
                  </a:cubicBezTo>
                  <a:cubicBezTo>
                    <a:pt x="34225" y="1640"/>
                    <a:pt x="34458" y="1484"/>
                    <a:pt x="33934" y="1484"/>
                  </a:cubicBezTo>
                  <a:cubicBezTo>
                    <a:pt x="33892" y="1484"/>
                    <a:pt x="33844" y="1485"/>
                    <a:pt x="33791" y="1487"/>
                  </a:cubicBezTo>
                  <a:cubicBezTo>
                    <a:pt x="33015" y="1487"/>
                    <a:pt x="28357" y="1709"/>
                    <a:pt x="23772" y="1857"/>
                  </a:cubicBezTo>
                  <a:cubicBezTo>
                    <a:pt x="21499" y="1912"/>
                    <a:pt x="19253" y="1949"/>
                    <a:pt x="17561" y="1949"/>
                  </a:cubicBezTo>
                  <a:cubicBezTo>
                    <a:pt x="15870" y="1949"/>
                    <a:pt x="14733" y="1912"/>
                    <a:pt x="14678" y="1820"/>
                  </a:cubicBezTo>
                  <a:cubicBezTo>
                    <a:pt x="14665" y="1789"/>
                    <a:pt x="14644" y="1777"/>
                    <a:pt x="14616" y="1777"/>
                  </a:cubicBezTo>
                  <a:cubicBezTo>
                    <a:pt x="14499" y="1777"/>
                    <a:pt x="14268" y="1997"/>
                    <a:pt x="14123" y="1997"/>
                  </a:cubicBezTo>
                  <a:cubicBezTo>
                    <a:pt x="14094" y="1997"/>
                    <a:pt x="14069" y="1988"/>
                    <a:pt x="14049" y="1968"/>
                  </a:cubicBezTo>
                  <a:cubicBezTo>
                    <a:pt x="13238" y="2024"/>
                    <a:pt x="7539" y="2228"/>
                    <a:pt x="4444" y="2228"/>
                  </a:cubicBezTo>
                  <a:cubicBezTo>
                    <a:pt x="3448" y="2228"/>
                    <a:pt x="2721" y="2207"/>
                    <a:pt x="2514" y="2153"/>
                  </a:cubicBezTo>
                  <a:cubicBezTo>
                    <a:pt x="2324" y="2102"/>
                    <a:pt x="2173" y="2077"/>
                    <a:pt x="2049" y="2077"/>
                  </a:cubicBezTo>
                  <a:cubicBezTo>
                    <a:pt x="1812" y="2077"/>
                    <a:pt x="1674" y="2168"/>
                    <a:pt x="1553" y="2338"/>
                  </a:cubicBezTo>
                  <a:cubicBezTo>
                    <a:pt x="961" y="3003"/>
                    <a:pt x="0" y="7809"/>
                    <a:pt x="629" y="8105"/>
                  </a:cubicBezTo>
                  <a:cubicBezTo>
                    <a:pt x="748" y="8138"/>
                    <a:pt x="1069" y="8150"/>
                    <a:pt x="1533" y="8150"/>
                  </a:cubicBezTo>
                  <a:cubicBezTo>
                    <a:pt x="3158" y="8150"/>
                    <a:pt x="6544" y="7995"/>
                    <a:pt x="9240" y="7995"/>
                  </a:cubicBezTo>
                  <a:cubicBezTo>
                    <a:pt x="11028" y="7995"/>
                    <a:pt x="12512" y="8063"/>
                    <a:pt x="12977" y="8290"/>
                  </a:cubicBezTo>
                  <a:cubicBezTo>
                    <a:pt x="14473" y="8177"/>
                    <a:pt x="19764" y="7676"/>
                    <a:pt x="23120" y="7676"/>
                  </a:cubicBezTo>
                  <a:cubicBezTo>
                    <a:pt x="24159" y="7676"/>
                    <a:pt x="25012" y="7724"/>
                    <a:pt x="25510" y="7846"/>
                  </a:cubicBezTo>
                  <a:cubicBezTo>
                    <a:pt x="26102" y="7513"/>
                    <a:pt x="29244" y="7439"/>
                    <a:pt x="32276" y="7439"/>
                  </a:cubicBezTo>
                  <a:cubicBezTo>
                    <a:pt x="35344" y="7403"/>
                    <a:pt x="38302" y="7403"/>
                    <a:pt x="38524" y="7329"/>
                  </a:cubicBezTo>
                  <a:cubicBezTo>
                    <a:pt x="38781" y="7190"/>
                    <a:pt x="39547" y="7115"/>
                    <a:pt x="40249" y="7115"/>
                  </a:cubicBezTo>
                  <a:cubicBezTo>
                    <a:pt x="40858" y="7115"/>
                    <a:pt x="41418" y="7171"/>
                    <a:pt x="41555" y="7292"/>
                  </a:cubicBezTo>
                  <a:cubicBezTo>
                    <a:pt x="41753" y="7424"/>
                    <a:pt x="41980" y="7469"/>
                    <a:pt x="42214" y="7469"/>
                  </a:cubicBezTo>
                  <a:cubicBezTo>
                    <a:pt x="42731" y="7469"/>
                    <a:pt x="43282" y="7246"/>
                    <a:pt x="43626" y="7246"/>
                  </a:cubicBezTo>
                  <a:cubicBezTo>
                    <a:pt x="43736" y="7246"/>
                    <a:pt x="43825" y="7269"/>
                    <a:pt x="43884" y="7329"/>
                  </a:cubicBezTo>
                  <a:cubicBezTo>
                    <a:pt x="47397" y="6774"/>
                    <a:pt x="45363" y="6922"/>
                    <a:pt x="53238" y="6663"/>
                  </a:cubicBezTo>
                  <a:cubicBezTo>
                    <a:pt x="56492" y="6552"/>
                    <a:pt x="59782" y="6441"/>
                    <a:pt x="59782" y="6441"/>
                  </a:cubicBezTo>
                  <a:cubicBezTo>
                    <a:pt x="60732" y="6201"/>
                    <a:pt x="61778" y="6151"/>
                    <a:pt x="62766" y="6151"/>
                  </a:cubicBezTo>
                  <a:cubicBezTo>
                    <a:pt x="63460" y="6151"/>
                    <a:pt x="64127" y="6175"/>
                    <a:pt x="64711" y="6175"/>
                  </a:cubicBezTo>
                  <a:cubicBezTo>
                    <a:pt x="65721" y="6175"/>
                    <a:pt x="66486" y="6102"/>
                    <a:pt x="66732" y="5702"/>
                  </a:cubicBezTo>
                  <a:cubicBezTo>
                    <a:pt x="67287" y="4778"/>
                    <a:pt x="67842" y="970"/>
                    <a:pt x="67546" y="82"/>
                  </a:cubicBezTo>
                  <a:cubicBezTo>
                    <a:pt x="67524" y="25"/>
                    <a:pt x="67304" y="1"/>
                    <a:pt x="66961" y="1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36" name="Google Shape;386;p32"/>
          <p:cNvSpPr txBox="1"/>
          <p:nvPr/>
        </p:nvSpPr>
        <p:spPr>
          <a:xfrm>
            <a:off x="506687" y="555037"/>
            <a:ext cx="7070400" cy="108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5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5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5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5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5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5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5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5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5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/>
            <a:r>
              <a:rPr lang="en-US" sz="3200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 LỜI CÂU HỎI</a:t>
            </a: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109200" y="6299200"/>
            <a:ext cx="406400" cy="406400"/>
          </a:xfrm>
          <a:prstGeom prst="rect">
            <a:avLst/>
          </a:prstGeom>
        </p:spPr>
      </p:pic>
      <p:sp>
        <p:nvSpPr>
          <p:cNvPr id="2" name="Text Box 1"/>
          <p:cNvSpPr txBox="1"/>
          <p:nvPr/>
        </p:nvSpPr>
        <p:spPr>
          <a:xfrm>
            <a:off x="1250315" y="3410585"/>
            <a:ext cx="6447790" cy="2861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         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“Những đêm hè</a:t>
            </a:r>
            <a:endParaRPr lang="en-US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           Đêm đông gió rét</a:t>
            </a:r>
            <a:endParaRPr lang="en-US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           Tiếng chổi tre</a:t>
            </a:r>
            <a:endParaRPr lang="en-US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           Sớm tối</a:t>
            </a:r>
            <a:endParaRPr lang="en-US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           Đi về”</a:t>
            </a:r>
          </a:p>
          <a:p>
            <a:r>
              <a:rPr lang="en-US" sz="200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sự chăm chỉ của chị lao công</a:t>
            </a:r>
          </a:p>
          <a:p>
            <a:r>
              <a:rPr lang="en-US" sz="200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niềm tự hào của chị lao công</a:t>
            </a:r>
          </a:p>
          <a:p>
            <a:r>
              <a:rPr lang="en-US" sz="200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c. sự thay đổi thời tiết đêm hè và đêm đông.</a:t>
            </a:r>
            <a:endParaRPr lang="en-US" sz="2000">
              <a:solidFill>
                <a:srgbClr val="0066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000">
              <a:solidFill>
                <a:srgbClr val="0066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1112520" y="4839335"/>
            <a:ext cx="381000" cy="46863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 bldLvl="0" animBg="1"/>
      <p:bldP spid="6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: Rounded Corners 36"/>
          <p:cNvSpPr/>
          <p:nvPr/>
        </p:nvSpPr>
        <p:spPr>
          <a:xfrm>
            <a:off x="413385" y="2763520"/>
            <a:ext cx="8767445" cy="1826260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2800" dirty="0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4.Tác giả nhắn nhủ em điều gì qua 3 câu thơ cuối?</a:t>
            </a:r>
          </a:p>
          <a:p>
            <a:endParaRPr lang="en-US" altLang="zh-CN" sz="2800" dirty="0">
              <a:solidFill>
                <a:schemeClr val="bg1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  <a:sym typeface="+mn-lt"/>
            </a:endParaRPr>
          </a:p>
          <a:p>
            <a:endParaRPr lang="en-US" altLang="zh-CN" sz="2800" dirty="0">
              <a:solidFill>
                <a:schemeClr val="bg1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/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tretch>
            <a:fillRect/>
          </a:stretch>
        </p:blipFill>
        <p:spPr>
          <a:xfrm>
            <a:off x="1202055" y="2063115"/>
            <a:ext cx="6515100" cy="1490980"/>
          </a:xfrm>
          <a:prstGeom prst="rect">
            <a:avLst/>
          </a:prstGeom>
        </p:spPr>
      </p:pic>
      <p:grpSp>
        <p:nvGrpSpPr>
          <p:cNvPr id="41" name="Google Shape;378;p32"/>
          <p:cNvGrpSpPr/>
          <p:nvPr/>
        </p:nvGrpSpPr>
        <p:grpSpPr>
          <a:xfrm>
            <a:off x="485549" y="592791"/>
            <a:ext cx="8117285" cy="931176"/>
            <a:chOff x="603225" y="2182575"/>
            <a:chExt cx="2577800" cy="424450"/>
          </a:xfrm>
        </p:grpSpPr>
        <p:sp>
          <p:nvSpPr>
            <p:cNvPr id="42" name="Google Shape;379;p32"/>
            <p:cNvSpPr/>
            <p:nvPr/>
          </p:nvSpPr>
          <p:spPr>
            <a:xfrm>
              <a:off x="603225" y="2317450"/>
              <a:ext cx="2577800" cy="191900"/>
            </a:xfrm>
            <a:custGeom>
              <a:avLst/>
              <a:gdLst/>
              <a:ahLst/>
              <a:cxnLst/>
              <a:rect l="l" t="t" r="r" b="b"/>
              <a:pathLst>
                <a:path w="103112" h="7676" extrusionOk="0">
                  <a:moveTo>
                    <a:pt x="68689" y="0"/>
                  </a:moveTo>
                  <a:cubicBezTo>
                    <a:pt x="68006" y="0"/>
                    <a:pt x="67325" y="39"/>
                    <a:pt x="66659" y="122"/>
                  </a:cubicBezTo>
                  <a:cubicBezTo>
                    <a:pt x="65933" y="183"/>
                    <a:pt x="64838" y="202"/>
                    <a:pt x="63559" y="202"/>
                  </a:cubicBezTo>
                  <a:cubicBezTo>
                    <a:pt x="61490" y="202"/>
                    <a:pt x="58940" y="153"/>
                    <a:pt x="56701" y="153"/>
                  </a:cubicBezTo>
                  <a:cubicBezTo>
                    <a:pt x="55317" y="153"/>
                    <a:pt x="54051" y="172"/>
                    <a:pt x="53091" y="233"/>
                  </a:cubicBezTo>
                  <a:cubicBezTo>
                    <a:pt x="52810" y="253"/>
                    <a:pt x="52614" y="261"/>
                    <a:pt x="52472" y="261"/>
                  </a:cubicBezTo>
                  <a:cubicBezTo>
                    <a:pt x="51814" y="261"/>
                    <a:pt x="52362" y="85"/>
                    <a:pt x="51205" y="85"/>
                  </a:cubicBezTo>
                  <a:cubicBezTo>
                    <a:pt x="50650" y="85"/>
                    <a:pt x="48580" y="122"/>
                    <a:pt x="45770" y="159"/>
                  </a:cubicBezTo>
                  <a:cubicBezTo>
                    <a:pt x="34074" y="411"/>
                    <a:pt x="26612" y="643"/>
                    <a:pt x="23595" y="643"/>
                  </a:cubicBezTo>
                  <a:cubicBezTo>
                    <a:pt x="22636" y="643"/>
                    <a:pt x="22126" y="619"/>
                    <a:pt x="22072" y="566"/>
                  </a:cubicBezTo>
                  <a:cubicBezTo>
                    <a:pt x="22049" y="537"/>
                    <a:pt x="22015" y="525"/>
                    <a:pt x="21972" y="525"/>
                  </a:cubicBezTo>
                  <a:cubicBezTo>
                    <a:pt x="21774" y="525"/>
                    <a:pt x="21400" y="777"/>
                    <a:pt x="21177" y="777"/>
                  </a:cubicBezTo>
                  <a:cubicBezTo>
                    <a:pt x="21137" y="777"/>
                    <a:pt x="21102" y="769"/>
                    <a:pt x="21074" y="751"/>
                  </a:cubicBezTo>
                  <a:cubicBezTo>
                    <a:pt x="12013" y="1258"/>
                    <a:pt x="5487" y="1610"/>
                    <a:pt x="3815" y="1610"/>
                  </a:cubicBezTo>
                  <a:cubicBezTo>
                    <a:pt x="3659" y="1610"/>
                    <a:pt x="3545" y="1607"/>
                    <a:pt x="3476" y="1601"/>
                  </a:cubicBezTo>
                  <a:cubicBezTo>
                    <a:pt x="3243" y="1568"/>
                    <a:pt x="3047" y="1551"/>
                    <a:pt x="2878" y="1551"/>
                  </a:cubicBezTo>
                  <a:cubicBezTo>
                    <a:pt x="2484" y="1551"/>
                    <a:pt x="2241" y="1642"/>
                    <a:pt x="2034" y="1823"/>
                  </a:cubicBezTo>
                  <a:cubicBezTo>
                    <a:pt x="1221" y="2599"/>
                    <a:pt x="1" y="7442"/>
                    <a:pt x="925" y="7664"/>
                  </a:cubicBezTo>
                  <a:cubicBezTo>
                    <a:pt x="979" y="7672"/>
                    <a:pt x="1071" y="7675"/>
                    <a:pt x="1197" y="7675"/>
                  </a:cubicBezTo>
                  <a:cubicBezTo>
                    <a:pt x="3026" y="7675"/>
                    <a:pt x="12055" y="6926"/>
                    <a:pt x="16854" y="6926"/>
                  </a:cubicBezTo>
                  <a:cubicBezTo>
                    <a:pt x="18119" y="6926"/>
                    <a:pt x="19090" y="6978"/>
                    <a:pt x="19558" y="7109"/>
                  </a:cubicBezTo>
                  <a:cubicBezTo>
                    <a:pt x="22240" y="6905"/>
                    <a:pt x="30321" y="6242"/>
                    <a:pt x="35306" y="6242"/>
                  </a:cubicBezTo>
                  <a:cubicBezTo>
                    <a:pt x="36644" y="6242"/>
                    <a:pt x="37759" y="6290"/>
                    <a:pt x="38487" y="6407"/>
                  </a:cubicBezTo>
                  <a:cubicBezTo>
                    <a:pt x="39300" y="6074"/>
                    <a:pt x="43626" y="6000"/>
                    <a:pt x="45327" y="6000"/>
                  </a:cubicBezTo>
                  <a:cubicBezTo>
                    <a:pt x="46783" y="5990"/>
                    <a:pt x="47769" y="5986"/>
                    <a:pt x="48537" y="5986"/>
                  </a:cubicBezTo>
                  <a:cubicBezTo>
                    <a:pt x="50634" y="5986"/>
                    <a:pt x="51099" y="6020"/>
                    <a:pt x="55050" y="6074"/>
                  </a:cubicBezTo>
                  <a:cubicBezTo>
                    <a:pt x="56788" y="6074"/>
                    <a:pt x="58008" y="6074"/>
                    <a:pt x="58156" y="6037"/>
                  </a:cubicBezTo>
                  <a:cubicBezTo>
                    <a:pt x="58465" y="5944"/>
                    <a:pt x="59242" y="5903"/>
                    <a:pt x="60073" y="5903"/>
                  </a:cubicBezTo>
                  <a:cubicBezTo>
                    <a:pt x="61225" y="5903"/>
                    <a:pt x="62482" y="5982"/>
                    <a:pt x="62740" y="6111"/>
                  </a:cubicBezTo>
                  <a:cubicBezTo>
                    <a:pt x="63078" y="6286"/>
                    <a:pt x="63481" y="6341"/>
                    <a:pt x="63892" y="6341"/>
                  </a:cubicBezTo>
                  <a:cubicBezTo>
                    <a:pt x="64610" y="6341"/>
                    <a:pt x="65357" y="6173"/>
                    <a:pt x="65839" y="6173"/>
                  </a:cubicBezTo>
                  <a:cubicBezTo>
                    <a:pt x="66018" y="6173"/>
                    <a:pt x="66161" y="6196"/>
                    <a:pt x="66252" y="6259"/>
                  </a:cubicBezTo>
                  <a:cubicBezTo>
                    <a:pt x="68041" y="6144"/>
                    <a:pt x="68659" y="6018"/>
                    <a:pt x="71435" y="6018"/>
                  </a:cubicBezTo>
                  <a:cubicBezTo>
                    <a:pt x="73993" y="6018"/>
                    <a:pt x="78384" y="6125"/>
                    <a:pt x="87215" y="6444"/>
                  </a:cubicBezTo>
                  <a:lnTo>
                    <a:pt x="90283" y="6555"/>
                  </a:lnTo>
                  <a:cubicBezTo>
                    <a:pt x="90895" y="6498"/>
                    <a:pt x="91521" y="6475"/>
                    <a:pt x="92148" y="6475"/>
                  </a:cubicBezTo>
                  <a:cubicBezTo>
                    <a:pt x="94856" y="6475"/>
                    <a:pt x="97587" y="6904"/>
                    <a:pt x="99283" y="6904"/>
                  </a:cubicBezTo>
                  <a:cubicBezTo>
                    <a:pt x="100019" y="6904"/>
                    <a:pt x="100560" y="6823"/>
                    <a:pt x="100820" y="6592"/>
                  </a:cubicBezTo>
                  <a:cubicBezTo>
                    <a:pt x="101781" y="5742"/>
                    <a:pt x="103112" y="2044"/>
                    <a:pt x="102779" y="1120"/>
                  </a:cubicBezTo>
                  <a:cubicBezTo>
                    <a:pt x="102704" y="895"/>
                    <a:pt x="98934" y="805"/>
                    <a:pt x="96381" y="805"/>
                  </a:cubicBezTo>
                  <a:cubicBezTo>
                    <a:pt x="95163" y="805"/>
                    <a:pt x="94222" y="826"/>
                    <a:pt x="94091" y="861"/>
                  </a:cubicBezTo>
                  <a:cubicBezTo>
                    <a:pt x="94040" y="879"/>
                    <a:pt x="93986" y="886"/>
                    <a:pt x="93934" y="886"/>
                  </a:cubicBezTo>
                  <a:cubicBezTo>
                    <a:pt x="93761" y="886"/>
                    <a:pt x="93602" y="807"/>
                    <a:pt x="93573" y="751"/>
                  </a:cubicBezTo>
                  <a:cubicBezTo>
                    <a:pt x="93573" y="714"/>
                    <a:pt x="89802" y="492"/>
                    <a:pt x="89729" y="492"/>
                  </a:cubicBezTo>
                  <a:cubicBezTo>
                    <a:pt x="89433" y="455"/>
                    <a:pt x="86179" y="270"/>
                    <a:pt x="85884" y="270"/>
                  </a:cubicBezTo>
                  <a:cubicBezTo>
                    <a:pt x="85884" y="198"/>
                    <a:pt x="85791" y="157"/>
                    <a:pt x="85646" y="157"/>
                  </a:cubicBezTo>
                  <a:cubicBezTo>
                    <a:pt x="85566" y="157"/>
                    <a:pt x="85471" y="170"/>
                    <a:pt x="85366" y="196"/>
                  </a:cubicBezTo>
                  <a:cubicBezTo>
                    <a:pt x="84886" y="309"/>
                    <a:pt x="83003" y="357"/>
                    <a:pt x="80740" y="357"/>
                  </a:cubicBezTo>
                  <a:cubicBezTo>
                    <a:pt x="80041" y="357"/>
                    <a:pt x="79305" y="353"/>
                    <a:pt x="78563" y="344"/>
                  </a:cubicBezTo>
                  <a:cubicBezTo>
                    <a:pt x="75421" y="344"/>
                    <a:pt x="72204" y="270"/>
                    <a:pt x="71169" y="159"/>
                  </a:cubicBezTo>
                  <a:cubicBezTo>
                    <a:pt x="70357" y="57"/>
                    <a:pt x="69522" y="0"/>
                    <a:pt x="68689" y="0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3" name="Google Shape;380;p32"/>
            <p:cNvSpPr/>
            <p:nvPr/>
          </p:nvSpPr>
          <p:spPr>
            <a:xfrm>
              <a:off x="973850" y="2427875"/>
              <a:ext cx="1943775" cy="179150"/>
            </a:xfrm>
            <a:custGeom>
              <a:avLst/>
              <a:gdLst/>
              <a:ahLst/>
              <a:cxnLst/>
              <a:rect l="l" t="t" r="r" b="b"/>
              <a:pathLst>
                <a:path w="77751" h="7166" extrusionOk="0">
                  <a:moveTo>
                    <a:pt x="64615" y="1"/>
                  </a:moveTo>
                  <a:cubicBezTo>
                    <a:pt x="64546" y="1"/>
                    <a:pt x="64460" y="21"/>
                    <a:pt x="64367" y="68"/>
                  </a:cubicBezTo>
                  <a:cubicBezTo>
                    <a:pt x="63663" y="321"/>
                    <a:pt x="58750" y="489"/>
                    <a:pt x="55765" y="489"/>
                  </a:cubicBezTo>
                  <a:cubicBezTo>
                    <a:pt x="54833" y="489"/>
                    <a:pt x="54089" y="472"/>
                    <a:pt x="53719" y="437"/>
                  </a:cubicBezTo>
                  <a:cubicBezTo>
                    <a:pt x="53172" y="349"/>
                    <a:pt x="52625" y="303"/>
                    <a:pt x="52083" y="303"/>
                  </a:cubicBezTo>
                  <a:cubicBezTo>
                    <a:pt x="51488" y="303"/>
                    <a:pt x="50898" y="358"/>
                    <a:pt x="50318" y="474"/>
                  </a:cubicBezTo>
                  <a:cubicBezTo>
                    <a:pt x="48359" y="733"/>
                    <a:pt x="42739" y="511"/>
                    <a:pt x="40151" y="733"/>
                  </a:cubicBezTo>
                  <a:cubicBezTo>
                    <a:pt x="39958" y="751"/>
                    <a:pt x="39816" y="758"/>
                    <a:pt x="39710" y="758"/>
                  </a:cubicBezTo>
                  <a:cubicBezTo>
                    <a:pt x="39142" y="758"/>
                    <a:pt x="39581" y="548"/>
                    <a:pt x="38709" y="548"/>
                  </a:cubicBezTo>
                  <a:cubicBezTo>
                    <a:pt x="37484" y="575"/>
                    <a:pt x="26790" y="851"/>
                    <a:pt x="20802" y="851"/>
                  </a:cubicBezTo>
                  <a:cubicBezTo>
                    <a:pt x="18482" y="851"/>
                    <a:pt x="16868" y="810"/>
                    <a:pt x="16786" y="696"/>
                  </a:cubicBezTo>
                  <a:cubicBezTo>
                    <a:pt x="16773" y="665"/>
                    <a:pt x="16750" y="653"/>
                    <a:pt x="16719" y="653"/>
                  </a:cubicBezTo>
                  <a:cubicBezTo>
                    <a:pt x="16587" y="653"/>
                    <a:pt x="16313" y="873"/>
                    <a:pt x="16137" y="873"/>
                  </a:cubicBezTo>
                  <a:cubicBezTo>
                    <a:pt x="16102" y="873"/>
                    <a:pt x="16071" y="864"/>
                    <a:pt x="16046" y="844"/>
                  </a:cubicBezTo>
                  <a:cubicBezTo>
                    <a:pt x="16046" y="844"/>
                    <a:pt x="8469" y="1095"/>
                    <a:pt x="4755" y="1095"/>
                  </a:cubicBezTo>
                  <a:cubicBezTo>
                    <a:pt x="3742" y="1095"/>
                    <a:pt x="3017" y="1076"/>
                    <a:pt x="2811" y="1029"/>
                  </a:cubicBezTo>
                  <a:cubicBezTo>
                    <a:pt x="2594" y="991"/>
                    <a:pt x="2425" y="970"/>
                    <a:pt x="2288" y="970"/>
                  </a:cubicBezTo>
                  <a:cubicBezTo>
                    <a:pt x="2029" y="970"/>
                    <a:pt x="1884" y="1044"/>
                    <a:pt x="1739" y="1214"/>
                  </a:cubicBezTo>
                  <a:cubicBezTo>
                    <a:pt x="1073" y="1916"/>
                    <a:pt x="1" y="6722"/>
                    <a:pt x="703" y="6981"/>
                  </a:cubicBezTo>
                  <a:cubicBezTo>
                    <a:pt x="822" y="7012"/>
                    <a:pt x="1152" y="7024"/>
                    <a:pt x="1636" y="7024"/>
                  </a:cubicBezTo>
                  <a:cubicBezTo>
                    <a:pt x="3438" y="7024"/>
                    <a:pt x="7375" y="6855"/>
                    <a:pt x="10514" y="6855"/>
                  </a:cubicBezTo>
                  <a:cubicBezTo>
                    <a:pt x="12564" y="6855"/>
                    <a:pt x="14273" y="6927"/>
                    <a:pt x="14826" y="7166"/>
                  </a:cubicBezTo>
                  <a:cubicBezTo>
                    <a:pt x="16483" y="7055"/>
                    <a:pt x="22288" y="6615"/>
                    <a:pt x="26120" y="6615"/>
                  </a:cubicBezTo>
                  <a:cubicBezTo>
                    <a:pt x="27418" y="6615"/>
                    <a:pt x="28489" y="6665"/>
                    <a:pt x="29097" y="6796"/>
                  </a:cubicBezTo>
                  <a:cubicBezTo>
                    <a:pt x="29642" y="6539"/>
                    <a:pt x="32150" y="6474"/>
                    <a:pt x="34955" y="6474"/>
                  </a:cubicBezTo>
                  <a:cubicBezTo>
                    <a:pt x="37844" y="6474"/>
                    <a:pt x="41049" y="6543"/>
                    <a:pt x="42752" y="6543"/>
                  </a:cubicBezTo>
                  <a:cubicBezTo>
                    <a:pt x="43436" y="6543"/>
                    <a:pt x="43878" y="6532"/>
                    <a:pt x="43959" y="6500"/>
                  </a:cubicBezTo>
                  <a:cubicBezTo>
                    <a:pt x="44243" y="6376"/>
                    <a:pt x="44981" y="6320"/>
                    <a:pt x="45707" y="6320"/>
                  </a:cubicBezTo>
                  <a:cubicBezTo>
                    <a:pt x="46491" y="6320"/>
                    <a:pt x="47262" y="6385"/>
                    <a:pt x="47434" y="6500"/>
                  </a:cubicBezTo>
                  <a:cubicBezTo>
                    <a:pt x="47673" y="6656"/>
                    <a:pt x="47958" y="6707"/>
                    <a:pt x="48252" y="6707"/>
                  </a:cubicBezTo>
                  <a:cubicBezTo>
                    <a:pt x="48810" y="6707"/>
                    <a:pt x="49402" y="6525"/>
                    <a:pt x="49782" y="6525"/>
                  </a:cubicBezTo>
                  <a:cubicBezTo>
                    <a:pt x="49918" y="6525"/>
                    <a:pt x="50026" y="6548"/>
                    <a:pt x="50096" y="6611"/>
                  </a:cubicBezTo>
                  <a:lnTo>
                    <a:pt x="53313" y="6242"/>
                  </a:lnTo>
                  <a:lnTo>
                    <a:pt x="68286" y="6242"/>
                  </a:lnTo>
                  <a:cubicBezTo>
                    <a:pt x="69090" y="6094"/>
                    <a:pt x="69945" y="6048"/>
                    <a:pt x="70786" y="6048"/>
                  </a:cubicBezTo>
                  <a:cubicBezTo>
                    <a:pt x="72188" y="6048"/>
                    <a:pt x="73551" y="6176"/>
                    <a:pt x="74576" y="6176"/>
                  </a:cubicBezTo>
                  <a:cubicBezTo>
                    <a:pt x="75396" y="6176"/>
                    <a:pt x="76000" y="6094"/>
                    <a:pt x="76234" y="5798"/>
                  </a:cubicBezTo>
                  <a:cubicBezTo>
                    <a:pt x="76937" y="4874"/>
                    <a:pt x="77750" y="1103"/>
                    <a:pt x="77455" y="178"/>
                  </a:cubicBezTo>
                  <a:cubicBezTo>
                    <a:pt x="77426" y="102"/>
                    <a:pt x="77000" y="73"/>
                    <a:pt x="76377" y="73"/>
                  </a:cubicBezTo>
                  <a:cubicBezTo>
                    <a:pt x="74582" y="73"/>
                    <a:pt x="71158" y="318"/>
                    <a:pt x="70911" y="400"/>
                  </a:cubicBezTo>
                  <a:cubicBezTo>
                    <a:pt x="70874" y="425"/>
                    <a:pt x="70829" y="437"/>
                    <a:pt x="70782" y="437"/>
                  </a:cubicBezTo>
                  <a:cubicBezTo>
                    <a:pt x="70689" y="437"/>
                    <a:pt x="70590" y="388"/>
                    <a:pt x="70541" y="289"/>
                  </a:cubicBezTo>
                  <a:cubicBezTo>
                    <a:pt x="70504" y="215"/>
                    <a:pt x="64774" y="142"/>
                    <a:pt x="64774" y="105"/>
                  </a:cubicBezTo>
                  <a:cubicBezTo>
                    <a:pt x="64774" y="40"/>
                    <a:pt x="64711" y="1"/>
                    <a:pt x="64615" y="1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4" name="Google Shape;381;p32"/>
            <p:cNvSpPr/>
            <p:nvPr/>
          </p:nvSpPr>
          <p:spPr>
            <a:xfrm>
              <a:off x="961850" y="2182575"/>
              <a:ext cx="1696050" cy="207250"/>
            </a:xfrm>
            <a:custGeom>
              <a:avLst/>
              <a:gdLst/>
              <a:ahLst/>
              <a:cxnLst/>
              <a:rect l="l" t="t" r="r" b="b"/>
              <a:pathLst>
                <a:path w="67842" h="8290" extrusionOk="0">
                  <a:moveTo>
                    <a:pt x="66961" y="1"/>
                  </a:moveTo>
                  <a:cubicBezTo>
                    <a:pt x="65549" y="1"/>
                    <a:pt x="62061" y="407"/>
                    <a:pt x="61852" y="526"/>
                  </a:cubicBezTo>
                  <a:cubicBezTo>
                    <a:pt x="61813" y="552"/>
                    <a:pt x="61769" y="564"/>
                    <a:pt x="61725" y="564"/>
                  </a:cubicBezTo>
                  <a:cubicBezTo>
                    <a:pt x="61646" y="564"/>
                    <a:pt x="61567" y="524"/>
                    <a:pt x="61520" y="452"/>
                  </a:cubicBezTo>
                  <a:cubicBezTo>
                    <a:pt x="61501" y="415"/>
                    <a:pt x="60882" y="406"/>
                    <a:pt x="60258" y="406"/>
                  </a:cubicBezTo>
                  <a:cubicBezTo>
                    <a:pt x="59634" y="406"/>
                    <a:pt x="59006" y="415"/>
                    <a:pt x="58969" y="415"/>
                  </a:cubicBezTo>
                  <a:lnTo>
                    <a:pt x="56455" y="415"/>
                  </a:lnTo>
                  <a:cubicBezTo>
                    <a:pt x="56455" y="351"/>
                    <a:pt x="56405" y="311"/>
                    <a:pt x="56326" y="311"/>
                  </a:cubicBezTo>
                  <a:cubicBezTo>
                    <a:pt x="56270" y="311"/>
                    <a:pt x="56199" y="332"/>
                    <a:pt x="56122" y="378"/>
                  </a:cubicBezTo>
                  <a:cubicBezTo>
                    <a:pt x="55434" y="706"/>
                    <a:pt x="49756" y="1062"/>
                    <a:pt x="47543" y="1062"/>
                  </a:cubicBezTo>
                  <a:cubicBezTo>
                    <a:pt x="47258" y="1062"/>
                    <a:pt x="47031" y="1056"/>
                    <a:pt x="46879" y="1044"/>
                  </a:cubicBezTo>
                  <a:cubicBezTo>
                    <a:pt x="46480" y="984"/>
                    <a:pt x="46081" y="955"/>
                    <a:pt x="45681" y="955"/>
                  </a:cubicBezTo>
                  <a:cubicBezTo>
                    <a:pt x="45082" y="955"/>
                    <a:pt x="44483" y="1021"/>
                    <a:pt x="43884" y="1154"/>
                  </a:cubicBezTo>
                  <a:cubicBezTo>
                    <a:pt x="42184" y="1487"/>
                    <a:pt x="37267" y="1339"/>
                    <a:pt x="35048" y="1598"/>
                  </a:cubicBezTo>
                  <a:cubicBezTo>
                    <a:pt x="34831" y="1628"/>
                    <a:pt x="34687" y="1640"/>
                    <a:pt x="34587" y="1640"/>
                  </a:cubicBezTo>
                  <a:cubicBezTo>
                    <a:pt x="34225" y="1640"/>
                    <a:pt x="34458" y="1484"/>
                    <a:pt x="33934" y="1484"/>
                  </a:cubicBezTo>
                  <a:cubicBezTo>
                    <a:pt x="33892" y="1484"/>
                    <a:pt x="33844" y="1485"/>
                    <a:pt x="33791" y="1487"/>
                  </a:cubicBezTo>
                  <a:cubicBezTo>
                    <a:pt x="33015" y="1487"/>
                    <a:pt x="28357" y="1709"/>
                    <a:pt x="23772" y="1857"/>
                  </a:cubicBezTo>
                  <a:cubicBezTo>
                    <a:pt x="21499" y="1912"/>
                    <a:pt x="19253" y="1949"/>
                    <a:pt x="17561" y="1949"/>
                  </a:cubicBezTo>
                  <a:cubicBezTo>
                    <a:pt x="15870" y="1949"/>
                    <a:pt x="14733" y="1912"/>
                    <a:pt x="14678" y="1820"/>
                  </a:cubicBezTo>
                  <a:cubicBezTo>
                    <a:pt x="14665" y="1789"/>
                    <a:pt x="14644" y="1777"/>
                    <a:pt x="14616" y="1777"/>
                  </a:cubicBezTo>
                  <a:cubicBezTo>
                    <a:pt x="14499" y="1777"/>
                    <a:pt x="14268" y="1997"/>
                    <a:pt x="14123" y="1997"/>
                  </a:cubicBezTo>
                  <a:cubicBezTo>
                    <a:pt x="14094" y="1997"/>
                    <a:pt x="14069" y="1988"/>
                    <a:pt x="14049" y="1968"/>
                  </a:cubicBezTo>
                  <a:cubicBezTo>
                    <a:pt x="13238" y="2024"/>
                    <a:pt x="7539" y="2228"/>
                    <a:pt x="4444" y="2228"/>
                  </a:cubicBezTo>
                  <a:cubicBezTo>
                    <a:pt x="3448" y="2228"/>
                    <a:pt x="2721" y="2207"/>
                    <a:pt x="2514" y="2153"/>
                  </a:cubicBezTo>
                  <a:cubicBezTo>
                    <a:pt x="2324" y="2102"/>
                    <a:pt x="2173" y="2077"/>
                    <a:pt x="2049" y="2077"/>
                  </a:cubicBezTo>
                  <a:cubicBezTo>
                    <a:pt x="1812" y="2077"/>
                    <a:pt x="1674" y="2168"/>
                    <a:pt x="1553" y="2338"/>
                  </a:cubicBezTo>
                  <a:cubicBezTo>
                    <a:pt x="961" y="3003"/>
                    <a:pt x="0" y="7809"/>
                    <a:pt x="629" y="8105"/>
                  </a:cubicBezTo>
                  <a:cubicBezTo>
                    <a:pt x="748" y="8138"/>
                    <a:pt x="1069" y="8150"/>
                    <a:pt x="1533" y="8150"/>
                  </a:cubicBezTo>
                  <a:cubicBezTo>
                    <a:pt x="3158" y="8150"/>
                    <a:pt x="6544" y="7995"/>
                    <a:pt x="9240" y="7995"/>
                  </a:cubicBezTo>
                  <a:cubicBezTo>
                    <a:pt x="11028" y="7995"/>
                    <a:pt x="12512" y="8063"/>
                    <a:pt x="12977" y="8290"/>
                  </a:cubicBezTo>
                  <a:cubicBezTo>
                    <a:pt x="14473" y="8177"/>
                    <a:pt x="19764" y="7676"/>
                    <a:pt x="23120" y="7676"/>
                  </a:cubicBezTo>
                  <a:cubicBezTo>
                    <a:pt x="24159" y="7676"/>
                    <a:pt x="25012" y="7724"/>
                    <a:pt x="25510" y="7846"/>
                  </a:cubicBezTo>
                  <a:cubicBezTo>
                    <a:pt x="26102" y="7513"/>
                    <a:pt x="29244" y="7439"/>
                    <a:pt x="32276" y="7439"/>
                  </a:cubicBezTo>
                  <a:cubicBezTo>
                    <a:pt x="35344" y="7403"/>
                    <a:pt x="38302" y="7403"/>
                    <a:pt x="38524" y="7329"/>
                  </a:cubicBezTo>
                  <a:cubicBezTo>
                    <a:pt x="38781" y="7190"/>
                    <a:pt x="39547" y="7115"/>
                    <a:pt x="40249" y="7115"/>
                  </a:cubicBezTo>
                  <a:cubicBezTo>
                    <a:pt x="40858" y="7115"/>
                    <a:pt x="41418" y="7171"/>
                    <a:pt x="41555" y="7292"/>
                  </a:cubicBezTo>
                  <a:cubicBezTo>
                    <a:pt x="41753" y="7424"/>
                    <a:pt x="41980" y="7469"/>
                    <a:pt x="42214" y="7469"/>
                  </a:cubicBezTo>
                  <a:cubicBezTo>
                    <a:pt x="42731" y="7469"/>
                    <a:pt x="43282" y="7246"/>
                    <a:pt x="43626" y="7246"/>
                  </a:cubicBezTo>
                  <a:cubicBezTo>
                    <a:pt x="43736" y="7246"/>
                    <a:pt x="43825" y="7269"/>
                    <a:pt x="43884" y="7329"/>
                  </a:cubicBezTo>
                  <a:cubicBezTo>
                    <a:pt x="47397" y="6774"/>
                    <a:pt x="45363" y="6922"/>
                    <a:pt x="53238" y="6663"/>
                  </a:cubicBezTo>
                  <a:cubicBezTo>
                    <a:pt x="56492" y="6552"/>
                    <a:pt x="59782" y="6441"/>
                    <a:pt x="59782" y="6441"/>
                  </a:cubicBezTo>
                  <a:cubicBezTo>
                    <a:pt x="60732" y="6201"/>
                    <a:pt x="61778" y="6151"/>
                    <a:pt x="62766" y="6151"/>
                  </a:cubicBezTo>
                  <a:cubicBezTo>
                    <a:pt x="63460" y="6151"/>
                    <a:pt x="64127" y="6175"/>
                    <a:pt x="64711" y="6175"/>
                  </a:cubicBezTo>
                  <a:cubicBezTo>
                    <a:pt x="65721" y="6175"/>
                    <a:pt x="66486" y="6102"/>
                    <a:pt x="66732" y="5702"/>
                  </a:cubicBezTo>
                  <a:cubicBezTo>
                    <a:pt x="67287" y="4778"/>
                    <a:pt x="67842" y="970"/>
                    <a:pt x="67546" y="82"/>
                  </a:cubicBezTo>
                  <a:cubicBezTo>
                    <a:pt x="67524" y="25"/>
                    <a:pt x="67304" y="1"/>
                    <a:pt x="66961" y="1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45" name="Google Shape;386;p32"/>
          <p:cNvSpPr txBox="1"/>
          <p:nvPr/>
        </p:nvSpPr>
        <p:spPr>
          <a:xfrm>
            <a:off x="1083658" y="357090"/>
            <a:ext cx="7069337" cy="108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5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5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5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5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5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5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5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5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5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/>
            <a:r>
              <a:rPr lang="en-US" sz="3200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 THEO VĂN BẢN ĐỌC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DEE"/>
            </a:gs>
            <a:gs pos="68000">
              <a:srgbClr val="FFFDEE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1"/>
          <p:cNvGrpSpPr/>
          <p:nvPr/>
        </p:nvGrpSpPr>
        <p:grpSpPr>
          <a:xfrm>
            <a:off x="-935415" y="3274753"/>
            <a:ext cx="11622831" cy="3581011"/>
            <a:chOff x="-53293" y="2190760"/>
            <a:chExt cx="9211855" cy="2951064"/>
          </a:xfrm>
        </p:grpSpPr>
        <p:pic>
          <p:nvPicPr>
            <p:cNvPr id="5" name="10"/>
            <p:cNvPicPr>
              <a:picLocks noChangeAspect="1"/>
            </p:cNvPicPr>
            <p:nvPr/>
          </p:nvPicPr>
          <p:blipFill>
            <a:blip r:embed="rId2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6" name="1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9" name="16"/>
            <p:cNvPicPr>
              <a:picLocks noChangeAspect="1"/>
            </p:cNvPicPr>
            <p:nvPr/>
          </p:nvPicPr>
          <p:blipFill>
            <a:blip r:embed="rId2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grpSp>
        <p:nvGrpSpPr>
          <p:cNvPr id="14" name="Google Shape;184;p27"/>
          <p:cNvGrpSpPr/>
          <p:nvPr/>
        </p:nvGrpSpPr>
        <p:grpSpPr>
          <a:xfrm>
            <a:off x="-1163681" y="484039"/>
            <a:ext cx="270862" cy="401596"/>
            <a:chOff x="4508863" y="1528200"/>
            <a:chExt cx="318850" cy="472800"/>
          </a:xfrm>
        </p:grpSpPr>
        <p:sp>
          <p:nvSpPr>
            <p:cNvPr id="15" name="Google Shape;185;p27"/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6" name="Google Shape;186;p27"/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7" name="Google Shape;187;p27"/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8" name="Google Shape;188;p27"/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19" name="Google Shape;189;p27"/>
          <p:cNvGrpSpPr/>
          <p:nvPr/>
        </p:nvGrpSpPr>
        <p:grpSpPr>
          <a:xfrm>
            <a:off x="-784826" y="567004"/>
            <a:ext cx="270862" cy="401596"/>
            <a:chOff x="4508863" y="1528200"/>
            <a:chExt cx="318850" cy="472800"/>
          </a:xfrm>
        </p:grpSpPr>
        <p:sp>
          <p:nvSpPr>
            <p:cNvPr id="20" name="Google Shape;190;p27"/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1" name="Google Shape;191;p27"/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2" name="Google Shape;192;p27"/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3" name="Google Shape;193;p27"/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24" name="Google Shape;194;p27"/>
          <p:cNvGrpSpPr/>
          <p:nvPr/>
        </p:nvGrpSpPr>
        <p:grpSpPr>
          <a:xfrm>
            <a:off x="-398254" y="567004"/>
            <a:ext cx="270862" cy="401596"/>
            <a:chOff x="4508863" y="1528200"/>
            <a:chExt cx="318850" cy="472800"/>
          </a:xfrm>
        </p:grpSpPr>
        <p:sp>
          <p:nvSpPr>
            <p:cNvPr id="25" name="Google Shape;195;p27"/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6" name="Google Shape;196;p27"/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7" name="Google Shape;197;p27"/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8" name="Google Shape;198;p27"/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29" name="Google Shape;184;p27"/>
          <p:cNvGrpSpPr/>
          <p:nvPr/>
        </p:nvGrpSpPr>
        <p:grpSpPr>
          <a:xfrm>
            <a:off x="9032987" y="468686"/>
            <a:ext cx="270862" cy="401596"/>
            <a:chOff x="4508863" y="1528200"/>
            <a:chExt cx="318850" cy="472800"/>
          </a:xfrm>
        </p:grpSpPr>
        <p:sp>
          <p:nvSpPr>
            <p:cNvPr id="30" name="Google Shape;185;p27"/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1" name="Google Shape;186;p27"/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2" name="Google Shape;187;p27"/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3" name="Google Shape;188;p27"/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34" name="Google Shape;189;p27"/>
          <p:cNvGrpSpPr/>
          <p:nvPr/>
        </p:nvGrpSpPr>
        <p:grpSpPr>
          <a:xfrm>
            <a:off x="9411842" y="551651"/>
            <a:ext cx="270862" cy="401596"/>
            <a:chOff x="4508863" y="1528200"/>
            <a:chExt cx="318850" cy="472800"/>
          </a:xfrm>
        </p:grpSpPr>
        <p:sp>
          <p:nvSpPr>
            <p:cNvPr id="35" name="Google Shape;190;p27"/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6" name="Google Shape;191;p27"/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7" name="Google Shape;192;p27"/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8" name="Google Shape;193;p27"/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39" name="Google Shape;194;p27"/>
          <p:cNvGrpSpPr/>
          <p:nvPr/>
        </p:nvGrpSpPr>
        <p:grpSpPr>
          <a:xfrm>
            <a:off x="9798414" y="551651"/>
            <a:ext cx="270862" cy="401596"/>
            <a:chOff x="4508863" y="1528200"/>
            <a:chExt cx="318850" cy="472800"/>
          </a:xfrm>
        </p:grpSpPr>
        <p:sp>
          <p:nvSpPr>
            <p:cNvPr id="40" name="Google Shape;195;p27"/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1" name="Google Shape;196;p27"/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2" name="Google Shape;197;p27"/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3" name="Google Shape;198;p27"/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44" name="TextBox 43"/>
          <p:cNvSpPr txBox="1"/>
          <p:nvPr/>
        </p:nvSpPr>
        <p:spPr>
          <a:xfrm>
            <a:off x="-1524401" y="232576"/>
            <a:ext cx="1194839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000" b="1" i="0" u="sng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</a:t>
            </a:r>
            <a:r>
              <a:rPr kumimoji="0" lang="en-US" sz="40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3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TIẾNG CHỔI TRE</a:t>
            </a:r>
          </a:p>
        </p:txBody>
      </p:sp>
      <p:grpSp>
        <p:nvGrpSpPr>
          <p:cNvPr id="48" name="14"/>
          <p:cNvGrpSpPr/>
          <p:nvPr/>
        </p:nvGrpSpPr>
        <p:grpSpPr>
          <a:xfrm>
            <a:off x="2045504" y="1412875"/>
            <a:ext cx="4505325" cy="2016125"/>
            <a:chOff x="2118480" y="1316166"/>
            <a:chExt cx="1512168" cy="1512168"/>
          </a:xfrm>
        </p:grpSpPr>
        <p:sp>
          <p:nvSpPr>
            <p:cNvPr id="49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50" name="TextBox 67"/>
            <p:cNvSpPr txBox="1"/>
            <p:nvPr/>
          </p:nvSpPr>
          <p:spPr>
            <a:xfrm>
              <a:off x="2208337" y="1556684"/>
              <a:ext cx="1378326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8000" b="0" i="0" u="none" strike="noStrike" kern="1200" cap="none" spc="30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</a:t>
              </a: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  3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1431183" y="581002"/>
            <a:ext cx="5731617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charset="0"/>
                <a:cs typeface="HP001 4 hàng" panose="020B0603050302020204" charset="0"/>
              </a:rPr>
              <a:t>X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charset="0"/>
              <a:cs typeface="HP001 4 hàng" panose="020B060305030202020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33" t="23704" r="13078" b="24189"/>
          <a:stretch>
            <a:fillRect/>
          </a:stretch>
        </p:blipFill>
        <p:spPr>
          <a:xfrm>
            <a:off x="5046716" y="3753928"/>
            <a:ext cx="2116084" cy="210781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35" r="6570" b="11461"/>
          <a:stretch>
            <a:fillRect/>
          </a:stretch>
        </p:blipFill>
        <p:spPr>
          <a:xfrm>
            <a:off x="1500668" y="1709634"/>
            <a:ext cx="3071332" cy="433751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28F743A7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l="9693" t="3409" r="9785" b="15897"/>
          <a:stretch/>
        </p:blipFill>
        <p:spPr>
          <a:xfrm>
            <a:off x="2273909" y="1568441"/>
            <a:ext cx="4620879" cy="478132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0495074-CD09-4CB2-8F23-DB3380F67003}"/>
              </a:ext>
            </a:extLst>
          </p:cNvPr>
          <p:cNvSpPr txBox="1"/>
          <p:nvPr/>
        </p:nvSpPr>
        <p:spPr>
          <a:xfrm>
            <a:off x="956359" y="483375"/>
            <a:ext cx="715443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lnSpc>
                <a:spcPct val="150000"/>
              </a:lnSpc>
              <a:buClr>
                <a:srgbClr val="000000"/>
              </a:buClr>
            </a:pPr>
            <a:r>
              <a:rPr lang="en-US" sz="3200" b="1" kern="0" dirty="0" err="1">
                <a:solidFill>
                  <a:srgbClr val="FFAB40">
                    <a:lumMod val="50000"/>
                  </a:srgbClr>
                </a:solidFill>
                <a:latin typeface="UTM Avo" panose="02040603050506020204" pitchFamily="18" charset="0"/>
                <a:cs typeface="Arial"/>
                <a:sym typeface="Arial"/>
              </a:rPr>
              <a:t>Viết</a:t>
            </a:r>
            <a:r>
              <a:rPr lang="en-US" sz="3200" b="1" kern="0" dirty="0">
                <a:solidFill>
                  <a:srgbClr val="FFAB40">
                    <a:lumMod val="50000"/>
                  </a:srgbClr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rgbClr val="FFAB40">
                    <a:lumMod val="50000"/>
                  </a:srgbClr>
                </a:solidFill>
                <a:latin typeface="UTM Avo" panose="02040603050506020204" pitchFamily="18" charset="0"/>
                <a:cs typeface="Arial"/>
                <a:sym typeface="Arial"/>
              </a:rPr>
              <a:t>chữ</a:t>
            </a:r>
            <a:r>
              <a:rPr lang="en-US" sz="3200" b="1" kern="0" dirty="0">
                <a:solidFill>
                  <a:srgbClr val="FFAB40">
                    <a:lumMod val="50000"/>
                  </a:srgbClr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rgbClr val="FFAB40">
                    <a:lumMod val="50000"/>
                  </a:srgbClr>
                </a:solidFill>
                <a:latin typeface="UTM Avo" panose="02040603050506020204" pitchFamily="18" charset="0"/>
                <a:cs typeface="Arial"/>
                <a:sym typeface="Arial"/>
              </a:rPr>
              <a:t>hoa</a:t>
            </a:r>
            <a:r>
              <a:rPr lang="en-US" sz="3200" b="1" kern="0" dirty="0">
                <a:solidFill>
                  <a:srgbClr val="FFAB40">
                    <a:lumMod val="50000"/>
                  </a:srgbClr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4800" kern="0" dirty="0">
                <a:solidFill>
                  <a:srgbClr val="FFAB40">
                    <a:lumMod val="50000"/>
                  </a:srgbClr>
                </a:solidFill>
                <a:latin typeface="HP001 5 hàng" panose="020B0603050302020204" pitchFamily="34" charset="0"/>
                <a:cs typeface="Arial"/>
                <a:sym typeface="Arial"/>
              </a:rPr>
              <a:t>X </a:t>
            </a:r>
            <a:r>
              <a:rPr lang="en-US" sz="3200" kern="0" dirty="0">
                <a:solidFill>
                  <a:srgbClr val="FFAB40">
                    <a:lumMod val="50000"/>
                  </a:srgbClr>
                </a:solidFill>
                <a:latin typeface="UTM Avo" panose="02040603050506020204" pitchFamily="18" charset="0"/>
                <a:cs typeface="Arial"/>
                <a:sym typeface="Arial"/>
              </a:rPr>
              <a:t>(</a:t>
            </a:r>
            <a:r>
              <a:rPr lang="en-US" sz="3200" kern="0" dirty="0" err="1">
                <a:solidFill>
                  <a:srgbClr val="FFAB40">
                    <a:lumMod val="50000"/>
                  </a:srgbClr>
                </a:solidFill>
                <a:latin typeface="UTM Avo" panose="02040603050506020204" pitchFamily="18" charset="0"/>
                <a:cs typeface="Arial"/>
                <a:sym typeface="Arial"/>
              </a:rPr>
              <a:t>Cỡ</a:t>
            </a:r>
            <a:r>
              <a:rPr lang="en-US" sz="3200" kern="0" dirty="0">
                <a:solidFill>
                  <a:srgbClr val="FFAB40">
                    <a:lumMod val="50000"/>
                  </a:srgbClr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FFAB40">
                    <a:lumMod val="50000"/>
                  </a:srgbClr>
                </a:solidFill>
                <a:latin typeface="UTM Avo" panose="02040603050506020204" pitchFamily="18" charset="0"/>
                <a:cs typeface="Arial"/>
                <a:sym typeface="Arial"/>
              </a:rPr>
              <a:t>nhỏ</a:t>
            </a:r>
            <a:r>
              <a:rPr lang="en-US" sz="3200" kern="0" dirty="0">
                <a:solidFill>
                  <a:srgbClr val="FFAB40">
                    <a:lumMod val="50000"/>
                  </a:srgbClr>
                </a:solidFill>
                <a:latin typeface="UTM Avo" panose="02040603050506020204" pitchFamily="18" charset="0"/>
                <a:cs typeface="Arial"/>
                <a:sym typeface="Arial"/>
              </a:rPr>
              <a:t>)</a:t>
            </a:r>
            <a:endParaRPr lang="en-US" sz="2133" b="1" kern="0" dirty="0">
              <a:solidFill>
                <a:srgbClr val="FFAB40">
                  <a:lumMod val="50000"/>
                </a:srgbClr>
              </a:solidFill>
              <a:latin typeface="UTM Avo" panose="02040603050506020204" pitchFamily="18" charset="0"/>
              <a:cs typeface="Arial"/>
              <a:sym typeface="Arial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962244" y="1427197"/>
            <a:ext cx="2661587" cy="292083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n-US" sz="1867" kern="0">
              <a:solidFill>
                <a:srgbClr val="BAE5E4"/>
              </a:solidFill>
              <a:latin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840392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par>
              <p:cTn id="8"/>
            </p:par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3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4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"/>
          <p:cNvSpPr/>
          <p:nvPr/>
        </p:nvSpPr>
        <p:spPr>
          <a:xfrm>
            <a:off x="500380" y="478379"/>
            <a:ext cx="4224655" cy="11303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HP001 4 hàng" panose="020B0603050302020204" charset="0"/>
                <a:ea typeface="Arial-Rounded" panose="020B0500000000000000" pitchFamily="34" charset="0"/>
                <a:cs typeface="HP001 4 hàng" panose="020B0603050302020204" charset="0"/>
              </a:rPr>
              <a:t>Viết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HP001 4 hàng" panose="020B0603050302020204" charset="0"/>
                <a:ea typeface="Arial-Rounded" panose="020B0500000000000000" pitchFamily="34" charset="0"/>
                <a:cs typeface="HP001 4 hàng" panose="020B060305030202020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HP001 4 hàng" panose="020B0603050302020204" charset="0"/>
                <a:ea typeface="Arial-Rounded" panose="020B0500000000000000" pitchFamily="34" charset="0"/>
                <a:cs typeface="HP001 4 hàng" panose="020B0603050302020204" charset="0"/>
              </a:rPr>
              <a:t>từ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HP001 4 hàng" panose="020B0603050302020204" charset="0"/>
                <a:ea typeface="Arial-Rounded" panose="020B0500000000000000" pitchFamily="34" charset="0"/>
                <a:cs typeface="HP001 4 hàng" panose="020B060305030202020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HP001 4 hàng" panose="020B0603050302020204" charset="0"/>
                <a:ea typeface="Arial-Rounded" panose="020B0500000000000000" pitchFamily="34" charset="0"/>
                <a:cs typeface="HP001 4 hàng" panose="020B0603050302020204" charset="0"/>
              </a:rPr>
              <a:t>ứng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HP001 4 hàng" panose="020B0603050302020204" charset="0"/>
                <a:ea typeface="Arial-Rounded" panose="020B0500000000000000" pitchFamily="34" charset="0"/>
                <a:cs typeface="HP001 4 hàng" panose="020B060305030202020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HP001 4 hàng" panose="020B0603050302020204" charset="0"/>
                <a:ea typeface="Arial-Rounded" panose="020B0500000000000000" pitchFamily="34" charset="0"/>
                <a:cs typeface="HP001 4 hàng" panose="020B0603050302020204" charset="0"/>
              </a:rPr>
              <a:t>dụng</a:t>
            </a:r>
          </a:p>
        </p:txBody>
      </p:sp>
      <p:sp>
        <p:nvSpPr>
          <p:cNvPr id="10" name="Rectangle: Rounded Corners 9"/>
          <p:cNvSpPr/>
          <p:nvPr/>
        </p:nvSpPr>
        <p:spPr>
          <a:xfrm>
            <a:off x="628650" y="3654872"/>
            <a:ext cx="7886700" cy="2667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085849" y="3836035"/>
            <a:ext cx="5200651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76324" y="4554518"/>
            <a:ext cx="6134101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Khoảng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85850" y="5299522"/>
            <a:ext cx="5057776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2,5 ô li?</a:t>
            </a:r>
          </a:p>
        </p:txBody>
      </p:sp>
      <p:sp>
        <p:nvSpPr>
          <p:cNvPr id="2" name="Text Box 1"/>
          <p:cNvSpPr txBox="1"/>
          <p:nvPr/>
        </p:nvSpPr>
        <p:spPr>
          <a:xfrm>
            <a:off x="167640" y="1699260"/>
            <a:ext cx="9249410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35000"/>
              </a:lnSpc>
            </a:pPr>
            <a:r>
              <a:rPr lang="en-US" sz="4000" b="1">
                <a:solidFill>
                  <a:srgbClr val="C00000"/>
                </a:solidFill>
                <a:latin typeface="HP001 4 hàng" panose="020B0603050302020204" charset="0"/>
                <a:cs typeface="HP001 4 hàng" panose="020B0603050302020204" charset="0"/>
              </a:rPr>
              <a:t>ȂȂȂȂȂȂȂȂȂȂȂȂȂȂȂ</a:t>
            </a:r>
            <a:r>
              <a:rPr lang="en-US" sz="4000" b="1">
                <a:solidFill>
                  <a:srgbClr val="C00000"/>
                </a:solidFill>
                <a:latin typeface="HP001 4 hàng" panose="020B0603050302020204" charset="0"/>
                <a:cs typeface="HP001 4 hàng" panose="020B0603050302020204" charset="0"/>
                <a:sym typeface="+mn-ea"/>
              </a:rPr>
              <a:t>ȂȂȂȂȂȂȂ</a:t>
            </a:r>
            <a:endParaRPr lang="en-US" sz="4000" b="1">
              <a:solidFill>
                <a:srgbClr val="C00000"/>
              </a:solidFill>
              <a:latin typeface="HP001 4 hàng" panose="020B0603050302020204" charset="0"/>
              <a:cs typeface="HP001 4 hàng" panose="020B0603050302020204" charset="0"/>
            </a:endParaRPr>
          </a:p>
        </p:txBody>
      </p:sp>
      <p:sp>
        <p:nvSpPr>
          <p:cNvPr id="4" name="Text Box 3"/>
          <p:cNvSpPr txBox="1"/>
          <p:nvPr/>
        </p:nvSpPr>
        <p:spPr>
          <a:xfrm>
            <a:off x="292100" y="2781300"/>
            <a:ext cx="9119870" cy="64516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sz="3600" b="1">
                <a:latin typeface="HP001 4 hàng" panose="020B0603050302020204" charset="0"/>
                <a:cs typeface="HP001 4 hàng" panose="020B0603050302020204" charset="0"/>
              </a:rPr>
              <a:t>Xuân ωϙ, hànƑ câ⌐ χĹn đưŊƑ Ǉhay áo mƞ.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ldLvl="0" animBg="1"/>
      <p:bldP spid="11" grpId="0"/>
      <p:bldP spid="21" grpId="0"/>
      <p:bldP spid="2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DEE"/>
            </a:gs>
            <a:gs pos="68000">
              <a:srgbClr val="FFFDEE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1"/>
          <p:cNvGrpSpPr/>
          <p:nvPr/>
        </p:nvGrpSpPr>
        <p:grpSpPr>
          <a:xfrm>
            <a:off x="-935415" y="3274753"/>
            <a:ext cx="11622831" cy="3581011"/>
            <a:chOff x="-53293" y="2190760"/>
            <a:chExt cx="9211855" cy="2951064"/>
          </a:xfrm>
        </p:grpSpPr>
        <p:pic>
          <p:nvPicPr>
            <p:cNvPr id="5" name="10"/>
            <p:cNvPicPr>
              <a:picLocks noChangeAspect="1"/>
            </p:cNvPicPr>
            <p:nvPr/>
          </p:nvPicPr>
          <p:blipFill>
            <a:blip r:embed="rId2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6" name="1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9" name="16"/>
            <p:cNvPicPr>
              <a:picLocks noChangeAspect="1"/>
            </p:cNvPicPr>
            <p:nvPr/>
          </p:nvPicPr>
          <p:blipFill>
            <a:blip r:embed="rId2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grpSp>
        <p:nvGrpSpPr>
          <p:cNvPr id="14" name="Google Shape;184;p27"/>
          <p:cNvGrpSpPr/>
          <p:nvPr/>
        </p:nvGrpSpPr>
        <p:grpSpPr>
          <a:xfrm>
            <a:off x="-1163681" y="484039"/>
            <a:ext cx="270862" cy="401596"/>
            <a:chOff x="4508863" y="1528200"/>
            <a:chExt cx="318850" cy="472800"/>
          </a:xfrm>
        </p:grpSpPr>
        <p:sp>
          <p:nvSpPr>
            <p:cNvPr id="15" name="Google Shape;185;p27"/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6" name="Google Shape;186;p27"/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7" name="Google Shape;187;p27"/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8" name="Google Shape;188;p27"/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19" name="Google Shape;189;p27"/>
          <p:cNvGrpSpPr/>
          <p:nvPr/>
        </p:nvGrpSpPr>
        <p:grpSpPr>
          <a:xfrm>
            <a:off x="-784826" y="567004"/>
            <a:ext cx="270862" cy="401596"/>
            <a:chOff x="4508863" y="1528200"/>
            <a:chExt cx="318850" cy="472800"/>
          </a:xfrm>
        </p:grpSpPr>
        <p:sp>
          <p:nvSpPr>
            <p:cNvPr id="20" name="Google Shape;190;p27"/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1" name="Google Shape;191;p27"/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2" name="Google Shape;192;p27"/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3" name="Google Shape;193;p27"/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24" name="Google Shape;194;p27"/>
          <p:cNvGrpSpPr/>
          <p:nvPr/>
        </p:nvGrpSpPr>
        <p:grpSpPr>
          <a:xfrm>
            <a:off x="-398254" y="567004"/>
            <a:ext cx="270862" cy="401596"/>
            <a:chOff x="4508863" y="1528200"/>
            <a:chExt cx="318850" cy="472800"/>
          </a:xfrm>
        </p:grpSpPr>
        <p:sp>
          <p:nvSpPr>
            <p:cNvPr id="25" name="Google Shape;195;p27"/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6" name="Google Shape;196;p27"/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7" name="Google Shape;197;p27"/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8" name="Google Shape;198;p27"/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29" name="Google Shape;184;p27"/>
          <p:cNvGrpSpPr/>
          <p:nvPr/>
        </p:nvGrpSpPr>
        <p:grpSpPr>
          <a:xfrm>
            <a:off x="9032987" y="468686"/>
            <a:ext cx="270862" cy="401596"/>
            <a:chOff x="4508863" y="1528200"/>
            <a:chExt cx="318850" cy="472800"/>
          </a:xfrm>
        </p:grpSpPr>
        <p:sp>
          <p:nvSpPr>
            <p:cNvPr id="30" name="Google Shape;185;p27"/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1" name="Google Shape;186;p27"/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2" name="Google Shape;187;p27"/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3" name="Google Shape;188;p27"/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34" name="Google Shape;189;p27"/>
          <p:cNvGrpSpPr/>
          <p:nvPr/>
        </p:nvGrpSpPr>
        <p:grpSpPr>
          <a:xfrm>
            <a:off x="9411842" y="551651"/>
            <a:ext cx="270862" cy="401596"/>
            <a:chOff x="4508863" y="1528200"/>
            <a:chExt cx="318850" cy="472800"/>
          </a:xfrm>
        </p:grpSpPr>
        <p:sp>
          <p:nvSpPr>
            <p:cNvPr id="35" name="Google Shape;190;p27"/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6" name="Google Shape;191;p27"/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7" name="Google Shape;192;p27"/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8" name="Google Shape;193;p27"/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39" name="Google Shape;194;p27"/>
          <p:cNvGrpSpPr/>
          <p:nvPr/>
        </p:nvGrpSpPr>
        <p:grpSpPr>
          <a:xfrm>
            <a:off x="9798414" y="551651"/>
            <a:ext cx="270862" cy="401596"/>
            <a:chOff x="4508863" y="1528200"/>
            <a:chExt cx="318850" cy="472800"/>
          </a:xfrm>
        </p:grpSpPr>
        <p:sp>
          <p:nvSpPr>
            <p:cNvPr id="40" name="Google Shape;195;p27"/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1" name="Google Shape;196;p27"/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2" name="Google Shape;197;p27"/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3" name="Google Shape;198;p27"/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44" name="TextBox 43"/>
          <p:cNvSpPr txBox="1"/>
          <p:nvPr/>
        </p:nvSpPr>
        <p:spPr>
          <a:xfrm>
            <a:off x="-2419751" y="232576"/>
            <a:ext cx="1194839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TIẾNG CHỔI TRE</a:t>
            </a:r>
          </a:p>
        </p:txBody>
      </p:sp>
      <p:grpSp>
        <p:nvGrpSpPr>
          <p:cNvPr id="45" name="14"/>
          <p:cNvGrpSpPr/>
          <p:nvPr/>
        </p:nvGrpSpPr>
        <p:grpSpPr>
          <a:xfrm>
            <a:off x="2045504" y="1412875"/>
            <a:ext cx="4505325" cy="2016125"/>
            <a:chOff x="2118480" y="1316166"/>
            <a:chExt cx="1512168" cy="1512168"/>
          </a:xfrm>
        </p:grpSpPr>
        <p:sp>
          <p:nvSpPr>
            <p:cNvPr id="4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47" name="TextBox 67"/>
            <p:cNvSpPr txBox="1"/>
            <p:nvPr/>
          </p:nvSpPr>
          <p:spPr>
            <a:xfrm>
              <a:off x="2208337" y="1556684"/>
              <a:ext cx="1378326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8000" b="0" i="0" u="none" strike="noStrike" kern="1200" cap="none" spc="30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</a:t>
              </a: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  4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E9566FC-3A64-408C-B5E3-32685F787D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92075" y="92075"/>
            <a:ext cx="851471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Hai bức tranh miêu tả những thời điểm nào trong ngày?</a:t>
            </a:r>
          </a:p>
        </p:txBody>
      </p:sp>
      <p:sp>
        <p:nvSpPr>
          <p:cNvPr id="18" name="Google Shape;928;p37"/>
          <p:cNvSpPr txBox="1"/>
          <p:nvPr/>
        </p:nvSpPr>
        <p:spPr>
          <a:xfrm>
            <a:off x="92075" y="1144270"/>
            <a:ext cx="8682355" cy="678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None/>
            </a:pPr>
            <a:r>
              <a:rPr lang="en-GB" sz="2800" dirty="0"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2. </a:t>
            </a:r>
            <a:r>
              <a:rPr lang="en-US" altLang="en-GB" sz="2800" dirty="0"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Quang cảnh con đường trong hai bức tranh có gì khác nhau</a:t>
            </a:r>
            <a:r>
              <a:rPr lang="en-GB" sz="2800" dirty="0"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?</a:t>
            </a:r>
            <a:endParaRPr sz="2800" dirty="0">
              <a:latin typeface="Times New Roman" panose="02020603050405020304" pitchFamily="18" charset="0"/>
              <a:ea typeface="Montserrat"/>
              <a:cs typeface="Times New Roman" panose="02020603050405020304" pitchFamily="18" charset="0"/>
              <a:sym typeface="Montserrat"/>
            </a:endParaRPr>
          </a:p>
        </p:txBody>
      </p:sp>
      <p:grpSp>
        <p:nvGrpSpPr>
          <p:cNvPr id="27" name="Google Shape;378;p32"/>
          <p:cNvGrpSpPr/>
          <p:nvPr/>
        </p:nvGrpSpPr>
        <p:grpSpPr>
          <a:xfrm>
            <a:off x="984410" y="350104"/>
            <a:ext cx="7693187" cy="1266841"/>
            <a:chOff x="603225" y="2182575"/>
            <a:chExt cx="2577800" cy="424450"/>
          </a:xfrm>
        </p:grpSpPr>
        <p:sp>
          <p:nvSpPr>
            <p:cNvPr id="28" name="Google Shape;379;p32"/>
            <p:cNvSpPr/>
            <p:nvPr/>
          </p:nvSpPr>
          <p:spPr>
            <a:xfrm>
              <a:off x="603225" y="2317450"/>
              <a:ext cx="2577800" cy="191900"/>
            </a:xfrm>
            <a:custGeom>
              <a:avLst/>
              <a:gdLst/>
              <a:ahLst/>
              <a:cxnLst/>
              <a:rect l="l" t="t" r="r" b="b"/>
              <a:pathLst>
                <a:path w="103112" h="7676" extrusionOk="0">
                  <a:moveTo>
                    <a:pt x="68689" y="0"/>
                  </a:moveTo>
                  <a:cubicBezTo>
                    <a:pt x="68006" y="0"/>
                    <a:pt x="67325" y="39"/>
                    <a:pt x="66659" y="122"/>
                  </a:cubicBezTo>
                  <a:cubicBezTo>
                    <a:pt x="65933" y="183"/>
                    <a:pt x="64838" y="202"/>
                    <a:pt x="63559" y="202"/>
                  </a:cubicBezTo>
                  <a:cubicBezTo>
                    <a:pt x="61490" y="202"/>
                    <a:pt x="58940" y="153"/>
                    <a:pt x="56701" y="153"/>
                  </a:cubicBezTo>
                  <a:cubicBezTo>
                    <a:pt x="55317" y="153"/>
                    <a:pt x="54051" y="172"/>
                    <a:pt x="53091" y="233"/>
                  </a:cubicBezTo>
                  <a:cubicBezTo>
                    <a:pt x="52810" y="253"/>
                    <a:pt x="52614" y="261"/>
                    <a:pt x="52472" y="261"/>
                  </a:cubicBezTo>
                  <a:cubicBezTo>
                    <a:pt x="51814" y="261"/>
                    <a:pt x="52362" y="85"/>
                    <a:pt x="51205" y="85"/>
                  </a:cubicBezTo>
                  <a:cubicBezTo>
                    <a:pt x="50650" y="85"/>
                    <a:pt x="48580" y="122"/>
                    <a:pt x="45770" y="159"/>
                  </a:cubicBezTo>
                  <a:cubicBezTo>
                    <a:pt x="34074" y="411"/>
                    <a:pt x="26612" y="643"/>
                    <a:pt x="23595" y="643"/>
                  </a:cubicBezTo>
                  <a:cubicBezTo>
                    <a:pt x="22636" y="643"/>
                    <a:pt x="22126" y="619"/>
                    <a:pt x="22072" y="566"/>
                  </a:cubicBezTo>
                  <a:cubicBezTo>
                    <a:pt x="22049" y="537"/>
                    <a:pt x="22015" y="525"/>
                    <a:pt x="21972" y="525"/>
                  </a:cubicBezTo>
                  <a:cubicBezTo>
                    <a:pt x="21774" y="525"/>
                    <a:pt x="21400" y="777"/>
                    <a:pt x="21177" y="777"/>
                  </a:cubicBezTo>
                  <a:cubicBezTo>
                    <a:pt x="21137" y="777"/>
                    <a:pt x="21102" y="769"/>
                    <a:pt x="21074" y="751"/>
                  </a:cubicBezTo>
                  <a:cubicBezTo>
                    <a:pt x="12013" y="1258"/>
                    <a:pt x="5487" y="1610"/>
                    <a:pt x="3815" y="1610"/>
                  </a:cubicBezTo>
                  <a:cubicBezTo>
                    <a:pt x="3659" y="1610"/>
                    <a:pt x="3545" y="1607"/>
                    <a:pt x="3476" y="1601"/>
                  </a:cubicBezTo>
                  <a:cubicBezTo>
                    <a:pt x="3243" y="1568"/>
                    <a:pt x="3047" y="1551"/>
                    <a:pt x="2878" y="1551"/>
                  </a:cubicBezTo>
                  <a:cubicBezTo>
                    <a:pt x="2484" y="1551"/>
                    <a:pt x="2241" y="1642"/>
                    <a:pt x="2034" y="1823"/>
                  </a:cubicBezTo>
                  <a:cubicBezTo>
                    <a:pt x="1221" y="2599"/>
                    <a:pt x="1" y="7442"/>
                    <a:pt x="925" y="7664"/>
                  </a:cubicBezTo>
                  <a:cubicBezTo>
                    <a:pt x="979" y="7672"/>
                    <a:pt x="1071" y="7675"/>
                    <a:pt x="1197" y="7675"/>
                  </a:cubicBezTo>
                  <a:cubicBezTo>
                    <a:pt x="3026" y="7675"/>
                    <a:pt x="12055" y="6926"/>
                    <a:pt x="16854" y="6926"/>
                  </a:cubicBezTo>
                  <a:cubicBezTo>
                    <a:pt x="18119" y="6926"/>
                    <a:pt x="19090" y="6978"/>
                    <a:pt x="19558" y="7109"/>
                  </a:cubicBezTo>
                  <a:cubicBezTo>
                    <a:pt x="22240" y="6905"/>
                    <a:pt x="30321" y="6242"/>
                    <a:pt x="35306" y="6242"/>
                  </a:cubicBezTo>
                  <a:cubicBezTo>
                    <a:pt x="36644" y="6242"/>
                    <a:pt x="37759" y="6290"/>
                    <a:pt x="38487" y="6407"/>
                  </a:cubicBezTo>
                  <a:cubicBezTo>
                    <a:pt x="39300" y="6074"/>
                    <a:pt x="43626" y="6000"/>
                    <a:pt x="45327" y="6000"/>
                  </a:cubicBezTo>
                  <a:cubicBezTo>
                    <a:pt x="46783" y="5990"/>
                    <a:pt x="47769" y="5986"/>
                    <a:pt x="48537" y="5986"/>
                  </a:cubicBezTo>
                  <a:cubicBezTo>
                    <a:pt x="50634" y="5986"/>
                    <a:pt x="51099" y="6020"/>
                    <a:pt x="55050" y="6074"/>
                  </a:cubicBezTo>
                  <a:cubicBezTo>
                    <a:pt x="56788" y="6074"/>
                    <a:pt x="58008" y="6074"/>
                    <a:pt x="58156" y="6037"/>
                  </a:cubicBezTo>
                  <a:cubicBezTo>
                    <a:pt x="58465" y="5944"/>
                    <a:pt x="59242" y="5903"/>
                    <a:pt x="60073" y="5903"/>
                  </a:cubicBezTo>
                  <a:cubicBezTo>
                    <a:pt x="61225" y="5903"/>
                    <a:pt x="62482" y="5982"/>
                    <a:pt x="62740" y="6111"/>
                  </a:cubicBezTo>
                  <a:cubicBezTo>
                    <a:pt x="63078" y="6286"/>
                    <a:pt x="63481" y="6341"/>
                    <a:pt x="63892" y="6341"/>
                  </a:cubicBezTo>
                  <a:cubicBezTo>
                    <a:pt x="64610" y="6341"/>
                    <a:pt x="65357" y="6173"/>
                    <a:pt x="65839" y="6173"/>
                  </a:cubicBezTo>
                  <a:cubicBezTo>
                    <a:pt x="66018" y="6173"/>
                    <a:pt x="66161" y="6196"/>
                    <a:pt x="66252" y="6259"/>
                  </a:cubicBezTo>
                  <a:cubicBezTo>
                    <a:pt x="68041" y="6144"/>
                    <a:pt x="68659" y="6018"/>
                    <a:pt x="71435" y="6018"/>
                  </a:cubicBezTo>
                  <a:cubicBezTo>
                    <a:pt x="73993" y="6018"/>
                    <a:pt x="78384" y="6125"/>
                    <a:pt x="87215" y="6444"/>
                  </a:cubicBezTo>
                  <a:lnTo>
                    <a:pt x="90283" y="6555"/>
                  </a:lnTo>
                  <a:cubicBezTo>
                    <a:pt x="90895" y="6498"/>
                    <a:pt x="91521" y="6475"/>
                    <a:pt x="92148" y="6475"/>
                  </a:cubicBezTo>
                  <a:cubicBezTo>
                    <a:pt x="94856" y="6475"/>
                    <a:pt x="97587" y="6904"/>
                    <a:pt x="99283" y="6904"/>
                  </a:cubicBezTo>
                  <a:cubicBezTo>
                    <a:pt x="100019" y="6904"/>
                    <a:pt x="100560" y="6823"/>
                    <a:pt x="100820" y="6592"/>
                  </a:cubicBezTo>
                  <a:cubicBezTo>
                    <a:pt x="101781" y="5742"/>
                    <a:pt x="103112" y="2044"/>
                    <a:pt x="102779" y="1120"/>
                  </a:cubicBezTo>
                  <a:cubicBezTo>
                    <a:pt x="102704" y="895"/>
                    <a:pt x="98934" y="805"/>
                    <a:pt x="96381" y="805"/>
                  </a:cubicBezTo>
                  <a:cubicBezTo>
                    <a:pt x="95163" y="805"/>
                    <a:pt x="94222" y="826"/>
                    <a:pt x="94091" y="861"/>
                  </a:cubicBezTo>
                  <a:cubicBezTo>
                    <a:pt x="94040" y="879"/>
                    <a:pt x="93986" y="886"/>
                    <a:pt x="93934" y="886"/>
                  </a:cubicBezTo>
                  <a:cubicBezTo>
                    <a:pt x="93761" y="886"/>
                    <a:pt x="93602" y="807"/>
                    <a:pt x="93573" y="751"/>
                  </a:cubicBezTo>
                  <a:cubicBezTo>
                    <a:pt x="93573" y="714"/>
                    <a:pt x="89802" y="492"/>
                    <a:pt x="89729" y="492"/>
                  </a:cubicBezTo>
                  <a:cubicBezTo>
                    <a:pt x="89433" y="455"/>
                    <a:pt x="86179" y="270"/>
                    <a:pt x="85884" y="270"/>
                  </a:cubicBezTo>
                  <a:cubicBezTo>
                    <a:pt x="85884" y="198"/>
                    <a:pt x="85791" y="157"/>
                    <a:pt x="85646" y="157"/>
                  </a:cubicBezTo>
                  <a:cubicBezTo>
                    <a:pt x="85566" y="157"/>
                    <a:pt x="85471" y="170"/>
                    <a:pt x="85366" y="196"/>
                  </a:cubicBezTo>
                  <a:cubicBezTo>
                    <a:pt x="84886" y="309"/>
                    <a:pt x="83003" y="357"/>
                    <a:pt x="80740" y="357"/>
                  </a:cubicBezTo>
                  <a:cubicBezTo>
                    <a:pt x="80041" y="357"/>
                    <a:pt x="79305" y="353"/>
                    <a:pt x="78563" y="344"/>
                  </a:cubicBezTo>
                  <a:cubicBezTo>
                    <a:pt x="75421" y="344"/>
                    <a:pt x="72204" y="270"/>
                    <a:pt x="71169" y="159"/>
                  </a:cubicBezTo>
                  <a:cubicBezTo>
                    <a:pt x="70357" y="57"/>
                    <a:pt x="69522" y="0"/>
                    <a:pt x="68689" y="0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9" name="Google Shape;380;p32"/>
            <p:cNvSpPr/>
            <p:nvPr/>
          </p:nvSpPr>
          <p:spPr>
            <a:xfrm>
              <a:off x="973850" y="2427875"/>
              <a:ext cx="1943775" cy="179150"/>
            </a:xfrm>
            <a:custGeom>
              <a:avLst/>
              <a:gdLst/>
              <a:ahLst/>
              <a:cxnLst/>
              <a:rect l="l" t="t" r="r" b="b"/>
              <a:pathLst>
                <a:path w="77751" h="7166" extrusionOk="0">
                  <a:moveTo>
                    <a:pt x="64615" y="1"/>
                  </a:moveTo>
                  <a:cubicBezTo>
                    <a:pt x="64546" y="1"/>
                    <a:pt x="64460" y="21"/>
                    <a:pt x="64367" y="68"/>
                  </a:cubicBezTo>
                  <a:cubicBezTo>
                    <a:pt x="63663" y="321"/>
                    <a:pt x="58750" y="489"/>
                    <a:pt x="55765" y="489"/>
                  </a:cubicBezTo>
                  <a:cubicBezTo>
                    <a:pt x="54833" y="489"/>
                    <a:pt x="54089" y="472"/>
                    <a:pt x="53719" y="437"/>
                  </a:cubicBezTo>
                  <a:cubicBezTo>
                    <a:pt x="53172" y="349"/>
                    <a:pt x="52625" y="303"/>
                    <a:pt x="52083" y="303"/>
                  </a:cubicBezTo>
                  <a:cubicBezTo>
                    <a:pt x="51488" y="303"/>
                    <a:pt x="50898" y="358"/>
                    <a:pt x="50318" y="474"/>
                  </a:cubicBezTo>
                  <a:cubicBezTo>
                    <a:pt x="48359" y="733"/>
                    <a:pt x="42739" y="511"/>
                    <a:pt x="40151" y="733"/>
                  </a:cubicBezTo>
                  <a:cubicBezTo>
                    <a:pt x="39958" y="751"/>
                    <a:pt x="39816" y="758"/>
                    <a:pt x="39710" y="758"/>
                  </a:cubicBezTo>
                  <a:cubicBezTo>
                    <a:pt x="39142" y="758"/>
                    <a:pt x="39581" y="548"/>
                    <a:pt x="38709" y="548"/>
                  </a:cubicBezTo>
                  <a:cubicBezTo>
                    <a:pt x="37484" y="575"/>
                    <a:pt x="26790" y="851"/>
                    <a:pt x="20802" y="851"/>
                  </a:cubicBezTo>
                  <a:cubicBezTo>
                    <a:pt x="18482" y="851"/>
                    <a:pt x="16868" y="810"/>
                    <a:pt x="16786" y="696"/>
                  </a:cubicBezTo>
                  <a:cubicBezTo>
                    <a:pt x="16773" y="665"/>
                    <a:pt x="16750" y="653"/>
                    <a:pt x="16719" y="653"/>
                  </a:cubicBezTo>
                  <a:cubicBezTo>
                    <a:pt x="16587" y="653"/>
                    <a:pt x="16313" y="873"/>
                    <a:pt x="16137" y="873"/>
                  </a:cubicBezTo>
                  <a:cubicBezTo>
                    <a:pt x="16102" y="873"/>
                    <a:pt x="16071" y="864"/>
                    <a:pt x="16046" y="844"/>
                  </a:cubicBezTo>
                  <a:cubicBezTo>
                    <a:pt x="16046" y="844"/>
                    <a:pt x="8469" y="1095"/>
                    <a:pt x="4755" y="1095"/>
                  </a:cubicBezTo>
                  <a:cubicBezTo>
                    <a:pt x="3742" y="1095"/>
                    <a:pt x="3017" y="1076"/>
                    <a:pt x="2811" y="1029"/>
                  </a:cubicBezTo>
                  <a:cubicBezTo>
                    <a:pt x="2594" y="991"/>
                    <a:pt x="2425" y="970"/>
                    <a:pt x="2288" y="970"/>
                  </a:cubicBezTo>
                  <a:cubicBezTo>
                    <a:pt x="2029" y="970"/>
                    <a:pt x="1884" y="1044"/>
                    <a:pt x="1739" y="1214"/>
                  </a:cubicBezTo>
                  <a:cubicBezTo>
                    <a:pt x="1073" y="1916"/>
                    <a:pt x="1" y="6722"/>
                    <a:pt x="703" y="6981"/>
                  </a:cubicBezTo>
                  <a:cubicBezTo>
                    <a:pt x="822" y="7012"/>
                    <a:pt x="1152" y="7024"/>
                    <a:pt x="1636" y="7024"/>
                  </a:cubicBezTo>
                  <a:cubicBezTo>
                    <a:pt x="3438" y="7024"/>
                    <a:pt x="7375" y="6855"/>
                    <a:pt x="10514" y="6855"/>
                  </a:cubicBezTo>
                  <a:cubicBezTo>
                    <a:pt x="12564" y="6855"/>
                    <a:pt x="14273" y="6927"/>
                    <a:pt x="14826" y="7166"/>
                  </a:cubicBezTo>
                  <a:cubicBezTo>
                    <a:pt x="16483" y="7055"/>
                    <a:pt x="22288" y="6615"/>
                    <a:pt x="26120" y="6615"/>
                  </a:cubicBezTo>
                  <a:cubicBezTo>
                    <a:pt x="27418" y="6615"/>
                    <a:pt x="28489" y="6665"/>
                    <a:pt x="29097" y="6796"/>
                  </a:cubicBezTo>
                  <a:cubicBezTo>
                    <a:pt x="29642" y="6539"/>
                    <a:pt x="32150" y="6474"/>
                    <a:pt x="34955" y="6474"/>
                  </a:cubicBezTo>
                  <a:cubicBezTo>
                    <a:pt x="37844" y="6474"/>
                    <a:pt x="41049" y="6543"/>
                    <a:pt x="42752" y="6543"/>
                  </a:cubicBezTo>
                  <a:cubicBezTo>
                    <a:pt x="43436" y="6543"/>
                    <a:pt x="43878" y="6532"/>
                    <a:pt x="43959" y="6500"/>
                  </a:cubicBezTo>
                  <a:cubicBezTo>
                    <a:pt x="44243" y="6376"/>
                    <a:pt x="44981" y="6320"/>
                    <a:pt x="45707" y="6320"/>
                  </a:cubicBezTo>
                  <a:cubicBezTo>
                    <a:pt x="46491" y="6320"/>
                    <a:pt x="47262" y="6385"/>
                    <a:pt x="47434" y="6500"/>
                  </a:cubicBezTo>
                  <a:cubicBezTo>
                    <a:pt x="47673" y="6656"/>
                    <a:pt x="47958" y="6707"/>
                    <a:pt x="48252" y="6707"/>
                  </a:cubicBezTo>
                  <a:cubicBezTo>
                    <a:pt x="48810" y="6707"/>
                    <a:pt x="49402" y="6525"/>
                    <a:pt x="49782" y="6525"/>
                  </a:cubicBezTo>
                  <a:cubicBezTo>
                    <a:pt x="49918" y="6525"/>
                    <a:pt x="50026" y="6548"/>
                    <a:pt x="50096" y="6611"/>
                  </a:cubicBezTo>
                  <a:lnTo>
                    <a:pt x="53313" y="6242"/>
                  </a:lnTo>
                  <a:lnTo>
                    <a:pt x="68286" y="6242"/>
                  </a:lnTo>
                  <a:cubicBezTo>
                    <a:pt x="69090" y="6094"/>
                    <a:pt x="69945" y="6048"/>
                    <a:pt x="70786" y="6048"/>
                  </a:cubicBezTo>
                  <a:cubicBezTo>
                    <a:pt x="72188" y="6048"/>
                    <a:pt x="73551" y="6176"/>
                    <a:pt x="74576" y="6176"/>
                  </a:cubicBezTo>
                  <a:cubicBezTo>
                    <a:pt x="75396" y="6176"/>
                    <a:pt x="76000" y="6094"/>
                    <a:pt x="76234" y="5798"/>
                  </a:cubicBezTo>
                  <a:cubicBezTo>
                    <a:pt x="76937" y="4874"/>
                    <a:pt x="77750" y="1103"/>
                    <a:pt x="77455" y="178"/>
                  </a:cubicBezTo>
                  <a:cubicBezTo>
                    <a:pt x="77426" y="102"/>
                    <a:pt x="77000" y="73"/>
                    <a:pt x="76377" y="73"/>
                  </a:cubicBezTo>
                  <a:cubicBezTo>
                    <a:pt x="74582" y="73"/>
                    <a:pt x="71158" y="318"/>
                    <a:pt x="70911" y="400"/>
                  </a:cubicBezTo>
                  <a:cubicBezTo>
                    <a:pt x="70874" y="425"/>
                    <a:pt x="70829" y="437"/>
                    <a:pt x="70782" y="437"/>
                  </a:cubicBezTo>
                  <a:cubicBezTo>
                    <a:pt x="70689" y="437"/>
                    <a:pt x="70590" y="388"/>
                    <a:pt x="70541" y="289"/>
                  </a:cubicBezTo>
                  <a:cubicBezTo>
                    <a:pt x="70504" y="215"/>
                    <a:pt x="64774" y="142"/>
                    <a:pt x="64774" y="105"/>
                  </a:cubicBezTo>
                  <a:cubicBezTo>
                    <a:pt x="64774" y="40"/>
                    <a:pt x="64711" y="1"/>
                    <a:pt x="64615" y="1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0" name="Google Shape;381;p32"/>
            <p:cNvSpPr/>
            <p:nvPr/>
          </p:nvSpPr>
          <p:spPr>
            <a:xfrm>
              <a:off x="961850" y="2182575"/>
              <a:ext cx="1696050" cy="207250"/>
            </a:xfrm>
            <a:custGeom>
              <a:avLst/>
              <a:gdLst/>
              <a:ahLst/>
              <a:cxnLst/>
              <a:rect l="l" t="t" r="r" b="b"/>
              <a:pathLst>
                <a:path w="67842" h="8290" extrusionOk="0">
                  <a:moveTo>
                    <a:pt x="66961" y="1"/>
                  </a:moveTo>
                  <a:cubicBezTo>
                    <a:pt x="65549" y="1"/>
                    <a:pt x="62061" y="407"/>
                    <a:pt x="61852" y="526"/>
                  </a:cubicBezTo>
                  <a:cubicBezTo>
                    <a:pt x="61813" y="552"/>
                    <a:pt x="61769" y="564"/>
                    <a:pt x="61725" y="564"/>
                  </a:cubicBezTo>
                  <a:cubicBezTo>
                    <a:pt x="61646" y="564"/>
                    <a:pt x="61567" y="524"/>
                    <a:pt x="61520" y="452"/>
                  </a:cubicBezTo>
                  <a:cubicBezTo>
                    <a:pt x="61501" y="415"/>
                    <a:pt x="60882" y="406"/>
                    <a:pt x="60258" y="406"/>
                  </a:cubicBezTo>
                  <a:cubicBezTo>
                    <a:pt x="59634" y="406"/>
                    <a:pt x="59006" y="415"/>
                    <a:pt x="58969" y="415"/>
                  </a:cubicBezTo>
                  <a:lnTo>
                    <a:pt x="56455" y="415"/>
                  </a:lnTo>
                  <a:cubicBezTo>
                    <a:pt x="56455" y="351"/>
                    <a:pt x="56405" y="311"/>
                    <a:pt x="56326" y="311"/>
                  </a:cubicBezTo>
                  <a:cubicBezTo>
                    <a:pt x="56270" y="311"/>
                    <a:pt x="56199" y="332"/>
                    <a:pt x="56122" y="378"/>
                  </a:cubicBezTo>
                  <a:cubicBezTo>
                    <a:pt x="55434" y="706"/>
                    <a:pt x="49756" y="1062"/>
                    <a:pt x="47543" y="1062"/>
                  </a:cubicBezTo>
                  <a:cubicBezTo>
                    <a:pt x="47258" y="1062"/>
                    <a:pt x="47031" y="1056"/>
                    <a:pt x="46879" y="1044"/>
                  </a:cubicBezTo>
                  <a:cubicBezTo>
                    <a:pt x="46480" y="984"/>
                    <a:pt x="46081" y="955"/>
                    <a:pt x="45681" y="955"/>
                  </a:cubicBezTo>
                  <a:cubicBezTo>
                    <a:pt x="45082" y="955"/>
                    <a:pt x="44483" y="1021"/>
                    <a:pt x="43884" y="1154"/>
                  </a:cubicBezTo>
                  <a:cubicBezTo>
                    <a:pt x="42184" y="1487"/>
                    <a:pt x="37267" y="1339"/>
                    <a:pt x="35048" y="1598"/>
                  </a:cubicBezTo>
                  <a:cubicBezTo>
                    <a:pt x="34831" y="1628"/>
                    <a:pt x="34687" y="1640"/>
                    <a:pt x="34587" y="1640"/>
                  </a:cubicBezTo>
                  <a:cubicBezTo>
                    <a:pt x="34225" y="1640"/>
                    <a:pt x="34458" y="1484"/>
                    <a:pt x="33934" y="1484"/>
                  </a:cubicBezTo>
                  <a:cubicBezTo>
                    <a:pt x="33892" y="1484"/>
                    <a:pt x="33844" y="1485"/>
                    <a:pt x="33791" y="1487"/>
                  </a:cubicBezTo>
                  <a:cubicBezTo>
                    <a:pt x="33015" y="1487"/>
                    <a:pt x="28357" y="1709"/>
                    <a:pt x="23772" y="1857"/>
                  </a:cubicBezTo>
                  <a:cubicBezTo>
                    <a:pt x="21499" y="1912"/>
                    <a:pt x="19253" y="1949"/>
                    <a:pt x="17561" y="1949"/>
                  </a:cubicBezTo>
                  <a:cubicBezTo>
                    <a:pt x="15870" y="1949"/>
                    <a:pt x="14733" y="1912"/>
                    <a:pt x="14678" y="1820"/>
                  </a:cubicBezTo>
                  <a:cubicBezTo>
                    <a:pt x="14665" y="1789"/>
                    <a:pt x="14644" y="1777"/>
                    <a:pt x="14616" y="1777"/>
                  </a:cubicBezTo>
                  <a:cubicBezTo>
                    <a:pt x="14499" y="1777"/>
                    <a:pt x="14268" y="1997"/>
                    <a:pt x="14123" y="1997"/>
                  </a:cubicBezTo>
                  <a:cubicBezTo>
                    <a:pt x="14094" y="1997"/>
                    <a:pt x="14069" y="1988"/>
                    <a:pt x="14049" y="1968"/>
                  </a:cubicBezTo>
                  <a:cubicBezTo>
                    <a:pt x="13238" y="2024"/>
                    <a:pt x="7539" y="2228"/>
                    <a:pt x="4444" y="2228"/>
                  </a:cubicBezTo>
                  <a:cubicBezTo>
                    <a:pt x="3448" y="2228"/>
                    <a:pt x="2721" y="2207"/>
                    <a:pt x="2514" y="2153"/>
                  </a:cubicBezTo>
                  <a:cubicBezTo>
                    <a:pt x="2324" y="2102"/>
                    <a:pt x="2173" y="2077"/>
                    <a:pt x="2049" y="2077"/>
                  </a:cubicBezTo>
                  <a:cubicBezTo>
                    <a:pt x="1812" y="2077"/>
                    <a:pt x="1674" y="2168"/>
                    <a:pt x="1553" y="2338"/>
                  </a:cubicBezTo>
                  <a:cubicBezTo>
                    <a:pt x="961" y="3003"/>
                    <a:pt x="0" y="7809"/>
                    <a:pt x="629" y="8105"/>
                  </a:cubicBezTo>
                  <a:cubicBezTo>
                    <a:pt x="748" y="8138"/>
                    <a:pt x="1069" y="8150"/>
                    <a:pt x="1533" y="8150"/>
                  </a:cubicBezTo>
                  <a:cubicBezTo>
                    <a:pt x="3158" y="8150"/>
                    <a:pt x="6544" y="7995"/>
                    <a:pt x="9240" y="7995"/>
                  </a:cubicBezTo>
                  <a:cubicBezTo>
                    <a:pt x="11028" y="7995"/>
                    <a:pt x="12512" y="8063"/>
                    <a:pt x="12977" y="8290"/>
                  </a:cubicBezTo>
                  <a:cubicBezTo>
                    <a:pt x="14473" y="8177"/>
                    <a:pt x="19764" y="7676"/>
                    <a:pt x="23120" y="7676"/>
                  </a:cubicBezTo>
                  <a:cubicBezTo>
                    <a:pt x="24159" y="7676"/>
                    <a:pt x="25012" y="7724"/>
                    <a:pt x="25510" y="7846"/>
                  </a:cubicBezTo>
                  <a:cubicBezTo>
                    <a:pt x="26102" y="7513"/>
                    <a:pt x="29244" y="7439"/>
                    <a:pt x="32276" y="7439"/>
                  </a:cubicBezTo>
                  <a:cubicBezTo>
                    <a:pt x="35344" y="7403"/>
                    <a:pt x="38302" y="7403"/>
                    <a:pt x="38524" y="7329"/>
                  </a:cubicBezTo>
                  <a:cubicBezTo>
                    <a:pt x="38781" y="7190"/>
                    <a:pt x="39547" y="7115"/>
                    <a:pt x="40249" y="7115"/>
                  </a:cubicBezTo>
                  <a:cubicBezTo>
                    <a:pt x="40858" y="7115"/>
                    <a:pt x="41418" y="7171"/>
                    <a:pt x="41555" y="7292"/>
                  </a:cubicBezTo>
                  <a:cubicBezTo>
                    <a:pt x="41753" y="7424"/>
                    <a:pt x="41980" y="7469"/>
                    <a:pt x="42214" y="7469"/>
                  </a:cubicBezTo>
                  <a:cubicBezTo>
                    <a:pt x="42731" y="7469"/>
                    <a:pt x="43282" y="7246"/>
                    <a:pt x="43626" y="7246"/>
                  </a:cubicBezTo>
                  <a:cubicBezTo>
                    <a:pt x="43736" y="7246"/>
                    <a:pt x="43825" y="7269"/>
                    <a:pt x="43884" y="7329"/>
                  </a:cubicBezTo>
                  <a:cubicBezTo>
                    <a:pt x="47397" y="6774"/>
                    <a:pt x="45363" y="6922"/>
                    <a:pt x="53238" y="6663"/>
                  </a:cubicBezTo>
                  <a:cubicBezTo>
                    <a:pt x="56492" y="6552"/>
                    <a:pt x="59782" y="6441"/>
                    <a:pt x="59782" y="6441"/>
                  </a:cubicBezTo>
                  <a:cubicBezTo>
                    <a:pt x="60732" y="6201"/>
                    <a:pt x="61778" y="6151"/>
                    <a:pt x="62766" y="6151"/>
                  </a:cubicBezTo>
                  <a:cubicBezTo>
                    <a:pt x="63460" y="6151"/>
                    <a:pt x="64127" y="6175"/>
                    <a:pt x="64711" y="6175"/>
                  </a:cubicBezTo>
                  <a:cubicBezTo>
                    <a:pt x="65721" y="6175"/>
                    <a:pt x="66486" y="6102"/>
                    <a:pt x="66732" y="5702"/>
                  </a:cubicBezTo>
                  <a:cubicBezTo>
                    <a:pt x="67287" y="4778"/>
                    <a:pt x="67842" y="970"/>
                    <a:pt x="67546" y="82"/>
                  </a:cubicBezTo>
                  <a:cubicBezTo>
                    <a:pt x="67524" y="25"/>
                    <a:pt x="67304" y="1"/>
                    <a:pt x="66961" y="1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31" name="Google Shape;386;p32"/>
          <p:cNvSpPr txBox="1">
            <a:spLocks noGrp="1"/>
          </p:cNvSpPr>
          <p:nvPr>
            <p:ph type="subTitle" idx="1"/>
          </p:nvPr>
        </p:nvSpPr>
        <p:spPr>
          <a:xfrm>
            <a:off x="1080770" y="290830"/>
            <a:ext cx="7409180" cy="1082675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marL="0" indent="0"/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 CHỔI TRE</a:t>
            </a: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109200" y="6299200"/>
            <a:ext cx="406400" cy="406400"/>
          </a:xfrm>
          <a:prstGeom prst="rect">
            <a:avLst/>
          </a:prstGeom>
        </p:spPr>
      </p:pic>
      <p:pic>
        <p:nvPicPr>
          <p:cNvPr id="2" name="Picture 1" descr="Screen Clipping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45" r="48813"/>
          <a:stretch>
            <a:fillRect/>
          </a:stretch>
        </p:blipFill>
        <p:spPr>
          <a:xfrm>
            <a:off x="0" y="2978785"/>
            <a:ext cx="4519930" cy="3635375"/>
          </a:xfrm>
          <a:prstGeom prst="roundRect">
            <a:avLst/>
          </a:prstGeom>
        </p:spPr>
      </p:pic>
      <p:pic>
        <p:nvPicPr>
          <p:cNvPr id="22" name="Picture 21" descr="Screen Clipping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766" r="-283"/>
          <a:stretch>
            <a:fillRect/>
          </a:stretch>
        </p:blipFill>
        <p:spPr>
          <a:xfrm>
            <a:off x="4785360" y="2780030"/>
            <a:ext cx="4333240" cy="3834130"/>
          </a:xfrm>
          <a:prstGeom prst="roundRect">
            <a:avLst>
              <a:gd name="adj" fmla="val 12118"/>
            </a:avLst>
          </a:prstGeom>
        </p:spPr>
      </p:pic>
      <p:sp>
        <p:nvSpPr>
          <p:cNvPr id="4" name="Google Shape;928;p37"/>
          <p:cNvSpPr txBox="1"/>
          <p:nvPr/>
        </p:nvSpPr>
        <p:spPr>
          <a:xfrm>
            <a:off x="76835" y="2062480"/>
            <a:ext cx="9041765" cy="678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None/>
            </a:pPr>
            <a:r>
              <a:rPr lang="en-US" altLang="en-GB" sz="2800" dirty="0"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3</a:t>
            </a:r>
            <a:r>
              <a:rPr lang="en-GB" sz="2800" dirty="0"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. </a:t>
            </a:r>
            <a:r>
              <a:rPr lang="en-US" altLang="en-GB" sz="2800" dirty="0"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Vì sao con đường trong bức tranh thứ hai lại trở nên sạch sẽ như vậy</a:t>
            </a:r>
            <a:r>
              <a:rPr lang="en-GB" sz="2800" dirty="0"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?</a:t>
            </a:r>
            <a:endParaRPr sz="2800" dirty="0">
              <a:latin typeface="Times New Roman" panose="02020603050405020304" pitchFamily="18" charset="0"/>
              <a:ea typeface="Montserrat"/>
              <a:cs typeface="Times New Roman" panose="02020603050405020304" pitchFamily="18" charset="0"/>
              <a:sym typeface="Montserrat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6" grpId="0"/>
      <p:bldP spid="16" grpId="1"/>
      <p:bldP spid="18" grpId="0"/>
      <p:bldP spid="18" grpId="1"/>
      <p:bldP spid="31" grpId="0" build="p"/>
      <p:bldP spid="31" grpId="1" build="p"/>
      <p:bldP spid="4" grpId="0"/>
      <p:bldP spid="4" grpId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9885" y="512445"/>
            <a:ext cx="813752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2. Nghe kể chuyện</a:t>
            </a:r>
          </a:p>
        </p:txBody>
      </p:sp>
      <p:sp>
        <p:nvSpPr>
          <p:cNvPr id="3" name="TextBox 1"/>
          <p:cNvSpPr txBox="1"/>
          <p:nvPr/>
        </p:nvSpPr>
        <p:spPr>
          <a:xfrm>
            <a:off x="400685" y="1191895"/>
            <a:ext cx="813752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3. Kể lại từng đoạn của câu chuyện theo tranh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0865" y="1926590"/>
            <a:ext cx="7690485" cy="409130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 rot="16200000" flipV="1">
            <a:off x="1113125" y="-2667000"/>
            <a:ext cx="6858000" cy="12192000"/>
          </a:xfrm>
          <a:prstGeom prst="rect">
            <a:avLst/>
          </a:prstGeom>
        </p:spPr>
      </p:pic>
      <p:sp>
        <p:nvSpPr>
          <p:cNvPr id="21" name="20"/>
          <p:cNvSpPr/>
          <p:nvPr/>
        </p:nvSpPr>
        <p:spPr>
          <a:xfrm>
            <a:off x="2751390" y="2197892"/>
            <a:ext cx="5332043" cy="246189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8000" b="1" i="0" u="none" strike="noStrike" kern="1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Times New Roman" panose="02020603050405020304"/>
              </a:rPr>
              <a:t>CỦNG CỐ BÀI HỌC</a:t>
            </a:r>
          </a:p>
        </p:txBody>
      </p:sp>
      <p:pic>
        <p:nvPicPr>
          <p:cNvPr id="18" name="Picture 2" descr="Kết nối tri thức với cuộc số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89098" y="-27809"/>
            <a:ext cx="1422400" cy="142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-1524000" y="6557554"/>
            <a:ext cx="12194509" cy="328254"/>
            <a:chOff x="0" y="6557554"/>
            <a:chExt cx="12194509" cy="328254"/>
          </a:xfrm>
        </p:grpSpPr>
        <p:sp>
          <p:nvSpPr>
            <p:cNvPr id="15" name="Rectangle 14"/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5" name="18"/>
          <p:cNvPicPr>
            <a:picLocks noChangeAspect="1"/>
          </p:cNvPicPr>
          <p:nvPr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8190797" y="3429000"/>
            <a:ext cx="2263295" cy="382792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386;p32"/>
          <p:cNvSpPr txBox="1">
            <a:spLocks noGrp="1"/>
          </p:cNvSpPr>
          <p:nvPr>
            <p:ph type="subTitle" idx="1"/>
          </p:nvPr>
        </p:nvSpPr>
        <p:spPr>
          <a:xfrm>
            <a:off x="1110774" y="244475"/>
            <a:ext cx="7064693" cy="61544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marL="0" indent="0"/>
            <a:endParaRPr lang="en-US" altLang="en-GB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/>
            <a:endParaRPr lang="en-US" altLang="en-GB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/>
            <a:r>
              <a:rPr lang="en-US" altLang="en-GB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 chổi tre</a:t>
            </a:r>
            <a:r>
              <a:rPr lang="en-GB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-136525" y="699260"/>
            <a:ext cx="609600" cy="558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8" name="Oval 7"/>
          <p:cNvSpPr/>
          <p:nvPr/>
        </p:nvSpPr>
        <p:spPr>
          <a:xfrm>
            <a:off x="2894965" y="848061"/>
            <a:ext cx="609600" cy="558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0" name="Oval 9"/>
          <p:cNvSpPr/>
          <p:nvPr/>
        </p:nvSpPr>
        <p:spPr>
          <a:xfrm>
            <a:off x="6191250" y="891486"/>
            <a:ext cx="609600" cy="558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180320" y="6299200"/>
            <a:ext cx="406400" cy="406400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173990" y="746760"/>
            <a:ext cx="9163885" cy="5262245"/>
            <a:chOff x="1328" y="2281"/>
            <a:chExt cx="16003" cy="8287"/>
          </a:xfrm>
        </p:grpSpPr>
        <p:sp>
          <p:nvSpPr>
            <p:cNvPr id="2" name="Text Box 1"/>
            <p:cNvSpPr txBox="1"/>
            <p:nvPr/>
          </p:nvSpPr>
          <p:spPr>
            <a:xfrm>
              <a:off x="1328" y="2341"/>
              <a:ext cx="4981" cy="64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600">
                  <a:latin typeface="Times New Roman" panose="02020603050405020304" pitchFamily="18" charset="0"/>
                  <a:cs typeface="Times New Roman" panose="02020603050405020304" pitchFamily="18" charset="0"/>
                </a:rPr>
                <a:t>Những đêm hè</a:t>
              </a:r>
            </a:p>
            <a:p>
              <a:r>
                <a:rPr lang="en-US" sz="2600">
                  <a:latin typeface="Times New Roman" panose="02020603050405020304" pitchFamily="18" charset="0"/>
                  <a:cs typeface="Times New Roman" panose="02020603050405020304" pitchFamily="18" charset="0"/>
                </a:rPr>
                <a:t>Khi ve ve</a:t>
              </a:r>
            </a:p>
            <a:p>
              <a:r>
                <a:rPr lang="en-US" sz="2600">
                  <a:latin typeface="Times New Roman" panose="02020603050405020304" pitchFamily="18" charset="0"/>
                  <a:cs typeface="Times New Roman" panose="02020603050405020304" pitchFamily="18" charset="0"/>
                </a:rPr>
                <a:t>Đã ngủ</a:t>
              </a:r>
            </a:p>
            <a:p>
              <a:r>
                <a:rPr lang="en-US" sz="2600">
                  <a:latin typeface="Times New Roman" panose="02020603050405020304" pitchFamily="18" charset="0"/>
                  <a:cs typeface="Times New Roman" panose="02020603050405020304" pitchFamily="18" charset="0"/>
                </a:rPr>
                <a:t>Tôi lắng nghe</a:t>
              </a:r>
            </a:p>
            <a:p>
              <a:r>
                <a:rPr lang="en-US" sz="2600">
                  <a:latin typeface="Times New Roman" panose="02020603050405020304" pitchFamily="18" charset="0"/>
                  <a:cs typeface="Times New Roman" panose="02020603050405020304" pitchFamily="18" charset="0"/>
                </a:rPr>
                <a:t>Trên đườngTrầnPhú</a:t>
              </a:r>
            </a:p>
            <a:p>
              <a:r>
                <a:rPr lang="en-US" sz="2600">
                  <a:latin typeface="Times New Roman" panose="02020603050405020304" pitchFamily="18" charset="0"/>
                  <a:cs typeface="Times New Roman" panose="02020603050405020304" pitchFamily="18" charset="0"/>
                </a:rPr>
                <a:t>Tiếng chổi tre</a:t>
              </a:r>
            </a:p>
            <a:p>
              <a:r>
                <a:rPr lang="en-US" sz="2600">
                  <a:latin typeface="Times New Roman" panose="02020603050405020304" pitchFamily="18" charset="0"/>
                  <a:cs typeface="Times New Roman" panose="02020603050405020304" pitchFamily="18" charset="0"/>
                </a:rPr>
                <a:t>Xao xác hàng me</a:t>
              </a:r>
            </a:p>
            <a:p>
              <a:r>
                <a:rPr lang="en-US" sz="2600">
                  <a:latin typeface="Times New Roman" panose="02020603050405020304" pitchFamily="18" charset="0"/>
                  <a:cs typeface="Times New Roman" panose="02020603050405020304" pitchFamily="18" charset="0"/>
                </a:rPr>
                <a:t>Tiếng chổi tre</a:t>
              </a:r>
            </a:p>
            <a:p>
              <a:r>
                <a:rPr lang="en-US" sz="2600">
                  <a:latin typeface="Times New Roman" panose="02020603050405020304" pitchFamily="18" charset="0"/>
                  <a:cs typeface="Times New Roman" panose="02020603050405020304" pitchFamily="18" charset="0"/>
                </a:rPr>
                <a:t>Đêm hè</a:t>
              </a:r>
            </a:p>
            <a:p>
              <a:r>
                <a:rPr lang="en-US" sz="2600">
                  <a:latin typeface="Times New Roman" panose="02020603050405020304" pitchFamily="18" charset="0"/>
                  <a:cs typeface="Times New Roman" panose="02020603050405020304" pitchFamily="18" charset="0"/>
                </a:rPr>
                <a:t>Quét rác...</a:t>
              </a:r>
            </a:p>
          </p:txBody>
        </p:sp>
        <p:sp>
          <p:nvSpPr>
            <p:cNvPr id="11" name="Text Box 10"/>
            <p:cNvSpPr txBox="1"/>
            <p:nvPr/>
          </p:nvSpPr>
          <p:spPr>
            <a:xfrm>
              <a:off x="6966" y="2341"/>
              <a:ext cx="6172" cy="70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600">
                  <a:latin typeface="Times New Roman" panose="02020603050405020304" pitchFamily="18" charset="0"/>
                  <a:cs typeface="Times New Roman" panose="02020603050405020304" pitchFamily="18" charset="0"/>
                </a:rPr>
                <a:t>Những đêm đông</a:t>
              </a:r>
            </a:p>
            <a:p>
              <a:r>
                <a:rPr lang="en-US" sz="2600">
                  <a:latin typeface="Times New Roman" panose="02020603050405020304" pitchFamily="18" charset="0"/>
                  <a:cs typeface="Times New Roman" panose="02020603050405020304" pitchFamily="18" charset="0"/>
                </a:rPr>
                <a:t>Khi cơn dông</a:t>
              </a:r>
            </a:p>
            <a:p>
              <a:r>
                <a:rPr lang="en-US" sz="2600">
                  <a:latin typeface="Times New Roman" panose="02020603050405020304" pitchFamily="18" charset="0"/>
                  <a:cs typeface="Times New Roman" panose="02020603050405020304" pitchFamily="18" charset="0"/>
                </a:rPr>
                <a:t>Vừa tắt</a:t>
              </a:r>
            </a:p>
            <a:p>
              <a:r>
                <a:rPr lang="en-US" sz="2600">
                  <a:latin typeface="Times New Roman" panose="02020603050405020304" pitchFamily="18" charset="0"/>
                  <a:cs typeface="Times New Roman" panose="02020603050405020304" pitchFamily="18" charset="0"/>
                </a:rPr>
                <a:t>Tôi đứng trông</a:t>
              </a:r>
            </a:p>
            <a:p>
              <a:r>
                <a:rPr lang="en-US" sz="2600">
                  <a:latin typeface="Times New Roman" panose="02020603050405020304" pitchFamily="18" charset="0"/>
                  <a:cs typeface="Times New Roman" panose="02020603050405020304" pitchFamily="18" charset="0"/>
                </a:rPr>
                <a:t>Trên đường lặng ngắt</a:t>
              </a:r>
            </a:p>
            <a:p>
              <a:r>
                <a:rPr lang="en-US" sz="2600">
                  <a:latin typeface="Times New Roman" panose="02020603050405020304" pitchFamily="18" charset="0"/>
                  <a:cs typeface="Times New Roman" panose="02020603050405020304" pitchFamily="18" charset="0"/>
                </a:rPr>
                <a:t>Chị lao công</a:t>
              </a:r>
            </a:p>
            <a:p>
              <a:r>
                <a:rPr lang="en-US" sz="2600">
                  <a:latin typeface="Times New Roman" panose="02020603050405020304" pitchFamily="18" charset="0"/>
                  <a:cs typeface="Times New Roman" panose="02020603050405020304" pitchFamily="18" charset="0"/>
                </a:rPr>
                <a:t>Như sắt</a:t>
              </a:r>
            </a:p>
            <a:p>
              <a:r>
                <a:rPr lang="en-US" sz="2600">
                  <a:latin typeface="Times New Roman" panose="02020603050405020304" pitchFamily="18" charset="0"/>
                  <a:cs typeface="Times New Roman" panose="02020603050405020304" pitchFamily="18" charset="0"/>
                </a:rPr>
                <a:t>Như đồng</a:t>
              </a:r>
            </a:p>
            <a:p>
              <a:r>
                <a:rPr lang="en-US" sz="2600">
                  <a:latin typeface="Times New Roman" panose="02020603050405020304" pitchFamily="18" charset="0"/>
                  <a:cs typeface="Times New Roman" panose="02020603050405020304" pitchFamily="18" charset="0"/>
                </a:rPr>
                <a:t>Chị lao công</a:t>
              </a:r>
            </a:p>
            <a:p>
              <a:r>
                <a:rPr lang="en-US" sz="2600">
                  <a:latin typeface="Times New Roman" panose="02020603050405020304" pitchFamily="18" charset="0"/>
                  <a:cs typeface="Times New Roman" panose="02020603050405020304" pitchFamily="18" charset="0"/>
                </a:rPr>
                <a:t>Đêm đông</a:t>
              </a:r>
            </a:p>
            <a:p>
              <a:r>
                <a:rPr lang="en-US" sz="2600">
                  <a:latin typeface="Times New Roman" panose="02020603050405020304" pitchFamily="18" charset="0"/>
                  <a:cs typeface="Times New Roman" panose="02020603050405020304" pitchFamily="18" charset="0"/>
                </a:rPr>
                <a:t>Quét rác...</a:t>
              </a:r>
            </a:p>
          </p:txBody>
        </p:sp>
        <p:sp>
          <p:nvSpPr>
            <p:cNvPr id="12" name="Text Box 11"/>
            <p:cNvSpPr txBox="1"/>
            <p:nvPr/>
          </p:nvSpPr>
          <p:spPr>
            <a:xfrm>
              <a:off x="12369" y="2281"/>
              <a:ext cx="4962" cy="82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>
                  <a:latin typeface="Times New Roman" panose="02020603050405020304" pitchFamily="18" charset="0"/>
                  <a:cs typeface="Times New Roman" panose="02020603050405020304" pitchFamily="18" charset="0"/>
                </a:rPr>
                <a:t>Nhớ em nghe</a:t>
              </a:r>
            </a:p>
            <a:p>
              <a:r>
                <a:rPr lang="en-US" sz="2800">
                  <a:latin typeface="Times New Roman" panose="02020603050405020304" pitchFamily="18" charset="0"/>
                  <a:cs typeface="Times New Roman" panose="02020603050405020304" pitchFamily="18" charset="0"/>
                </a:rPr>
                <a:t>Tiếng chổi tre</a:t>
              </a:r>
            </a:p>
            <a:p>
              <a:r>
                <a:rPr lang="en-US" sz="2800">
                  <a:latin typeface="Times New Roman" panose="02020603050405020304" pitchFamily="18" charset="0"/>
                  <a:cs typeface="Times New Roman" panose="02020603050405020304" pitchFamily="18" charset="0"/>
                </a:rPr>
                <a:t>Chị quét</a:t>
              </a:r>
            </a:p>
            <a:p>
              <a:r>
                <a:rPr lang="en-US" sz="2800">
                  <a:latin typeface="Times New Roman" panose="02020603050405020304" pitchFamily="18" charset="0"/>
                  <a:cs typeface="Times New Roman" panose="02020603050405020304" pitchFamily="18" charset="0"/>
                </a:rPr>
                <a:t>Những đêm hè</a:t>
              </a:r>
            </a:p>
            <a:p>
              <a:r>
                <a:rPr lang="en-US" sz="2800">
                  <a:latin typeface="Times New Roman" panose="02020603050405020304" pitchFamily="18" charset="0"/>
                  <a:cs typeface="Times New Roman" panose="02020603050405020304" pitchFamily="18" charset="0"/>
                </a:rPr>
                <a:t>Đêm đông gió rét</a:t>
              </a:r>
            </a:p>
            <a:p>
              <a:r>
                <a:rPr lang="en-US" sz="2800">
                  <a:latin typeface="Times New Roman" panose="02020603050405020304" pitchFamily="18" charset="0"/>
                  <a:cs typeface="Times New Roman" panose="02020603050405020304" pitchFamily="18" charset="0"/>
                </a:rPr>
                <a:t>Tiếng chổi tre</a:t>
              </a:r>
            </a:p>
            <a:p>
              <a:r>
                <a:rPr lang="en-US" sz="2800">
                  <a:latin typeface="Times New Roman" panose="02020603050405020304" pitchFamily="18" charset="0"/>
                  <a:cs typeface="Times New Roman" panose="02020603050405020304" pitchFamily="18" charset="0"/>
                </a:rPr>
                <a:t>Sớm tối</a:t>
              </a:r>
            </a:p>
            <a:p>
              <a:r>
                <a:rPr lang="en-US" sz="2800">
                  <a:latin typeface="Times New Roman" panose="02020603050405020304" pitchFamily="18" charset="0"/>
                  <a:cs typeface="Times New Roman" panose="02020603050405020304" pitchFamily="18" charset="0"/>
                </a:rPr>
                <a:t>Đi về</a:t>
              </a:r>
            </a:p>
            <a:p>
              <a:r>
                <a:rPr lang="en-US" sz="2800">
                  <a:latin typeface="Times New Roman" panose="02020603050405020304" pitchFamily="18" charset="0"/>
                  <a:cs typeface="Times New Roman" panose="02020603050405020304" pitchFamily="18" charset="0"/>
                </a:rPr>
                <a:t>Giữ sạch lề</a:t>
              </a:r>
            </a:p>
            <a:p>
              <a:r>
                <a:rPr lang="en-US" sz="2800">
                  <a:latin typeface="Times New Roman" panose="02020603050405020304" pitchFamily="18" charset="0"/>
                  <a:cs typeface="Times New Roman" panose="02020603050405020304" pitchFamily="18" charset="0"/>
                </a:rPr>
                <a:t>Đẹp lối</a:t>
              </a:r>
            </a:p>
            <a:p>
              <a:r>
                <a:rPr lang="en-US" sz="2800">
                  <a:latin typeface="Times New Roman" panose="02020603050405020304" pitchFamily="18" charset="0"/>
                  <a:cs typeface="Times New Roman" panose="02020603050405020304" pitchFamily="18" charset="0"/>
                </a:rPr>
                <a:t>Em nghe!</a:t>
              </a:r>
            </a:p>
            <a:p>
              <a:r>
                <a:rPr lang="en-US" sz="280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   (Tố Hữu</a:t>
              </a:r>
              <a:r>
                <a:rPr lang="en-US" sz="2600"/>
                <a:t>)</a:t>
              </a:r>
            </a:p>
          </p:txBody>
        </p:sp>
      </p:grp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 animBg="1"/>
      <p:bldP spid="6" grpId="1" animBg="1"/>
      <p:bldP spid="8" grpId="0" animBg="1"/>
      <p:bldP spid="8" grpId="1" animBg="1"/>
      <p:bldP spid="10" grpId="0" animBg="1"/>
      <p:bldP spid="10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6" name="Google Shape;1686;p48"/>
          <p:cNvSpPr txBox="1">
            <a:spLocks noGrp="1"/>
          </p:cNvSpPr>
          <p:nvPr>
            <p:ph type="subTitle" idx="1"/>
          </p:nvPr>
        </p:nvSpPr>
        <p:spPr>
          <a:xfrm>
            <a:off x="3349525" y="2499876"/>
            <a:ext cx="2966800" cy="776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xao xác</a:t>
            </a:r>
          </a:p>
        </p:txBody>
      </p:sp>
      <p:grpSp>
        <p:nvGrpSpPr>
          <p:cNvPr id="1698" name="Google Shape;1698;p48"/>
          <p:cNvGrpSpPr/>
          <p:nvPr/>
        </p:nvGrpSpPr>
        <p:grpSpPr>
          <a:xfrm>
            <a:off x="8558849" y="761979"/>
            <a:ext cx="440480" cy="653095"/>
            <a:chOff x="4508863" y="1528200"/>
            <a:chExt cx="318850" cy="472800"/>
          </a:xfrm>
        </p:grpSpPr>
        <p:sp>
          <p:nvSpPr>
            <p:cNvPr id="1699" name="Google Shape;1699;p48"/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00" name="Google Shape;1700;p48"/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01" name="Google Shape;1701;p48"/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02" name="Google Shape;1702;p48"/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1703" name="Google Shape;1703;p48"/>
          <p:cNvGrpSpPr/>
          <p:nvPr/>
        </p:nvGrpSpPr>
        <p:grpSpPr>
          <a:xfrm>
            <a:off x="9187479" y="829178"/>
            <a:ext cx="440480" cy="653095"/>
            <a:chOff x="4508863" y="1528200"/>
            <a:chExt cx="318850" cy="472800"/>
          </a:xfrm>
        </p:grpSpPr>
        <p:sp>
          <p:nvSpPr>
            <p:cNvPr id="1704" name="Google Shape;1704;p48"/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05" name="Google Shape;1705;p48"/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06" name="Google Shape;1706;p48"/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07" name="Google Shape;1707;p48"/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1729" name="Google Shape;1729;p48"/>
          <p:cNvSpPr/>
          <p:nvPr/>
        </p:nvSpPr>
        <p:spPr>
          <a:xfrm rot="-4268463">
            <a:off x="8579465" y="4865867"/>
            <a:ext cx="1449120" cy="1465219"/>
          </a:xfrm>
          <a:custGeom>
            <a:avLst/>
            <a:gdLst/>
            <a:ahLst/>
            <a:cxnLst/>
            <a:rect l="l" t="t" r="r" b="b"/>
            <a:pathLst>
              <a:path w="38103" h="38522" extrusionOk="0">
                <a:moveTo>
                  <a:pt x="38103" y="15233"/>
                </a:moveTo>
                <a:cubicBezTo>
                  <a:pt x="38103" y="20987"/>
                  <a:pt x="36492" y="26406"/>
                  <a:pt x="32349" y="30570"/>
                </a:cubicBezTo>
                <a:cubicBezTo>
                  <a:pt x="27390" y="35550"/>
                  <a:pt x="23393" y="38521"/>
                  <a:pt x="16133" y="37433"/>
                </a:cubicBezTo>
                <a:cubicBezTo>
                  <a:pt x="8621" y="36282"/>
                  <a:pt x="4269" y="31846"/>
                  <a:pt x="1675" y="24879"/>
                </a:cubicBezTo>
                <a:cubicBezTo>
                  <a:pt x="587" y="21929"/>
                  <a:pt x="1" y="18079"/>
                  <a:pt x="1" y="14919"/>
                </a:cubicBezTo>
                <a:cubicBezTo>
                  <a:pt x="1" y="13915"/>
                  <a:pt x="231" y="11571"/>
                  <a:pt x="1675" y="11592"/>
                </a:cubicBezTo>
                <a:cubicBezTo>
                  <a:pt x="3118" y="11613"/>
                  <a:pt x="3453" y="14103"/>
                  <a:pt x="3621" y="15128"/>
                </a:cubicBezTo>
                <a:cubicBezTo>
                  <a:pt x="4688" y="21740"/>
                  <a:pt x="6236" y="27411"/>
                  <a:pt x="13204" y="29796"/>
                </a:cubicBezTo>
                <a:cubicBezTo>
                  <a:pt x="16133" y="30800"/>
                  <a:pt x="19251" y="31093"/>
                  <a:pt x="22305" y="30675"/>
                </a:cubicBezTo>
                <a:cubicBezTo>
                  <a:pt x="25611" y="30214"/>
                  <a:pt x="28582" y="26762"/>
                  <a:pt x="30759" y="24481"/>
                </a:cubicBezTo>
                <a:cubicBezTo>
                  <a:pt x="35592" y="19418"/>
                  <a:pt x="35969" y="12115"/>
                  <a:pt x="28666" y="9123"/>
                </a:cubicBezTo>
                <a:cubicBezTo>
                  <a:pt x="26365" y="8161"/>
                  <a:pt x="22619" y="7659"/>
                  <a:pt x="20108" y="8056"/>
                </a:cubicBezTo>
                <a:cubicBezTo>
                  <a:pt x="17681" y="8433"/>
                  <a:pt x="14354" y="11048"/>
                  <a:pt x="14878" y="13936"/>
                </a:cubicBezTo>
                <a:cubicBezTo>
                  <a:pt x="14898" y="14040"/>
                  <a:pt x="19732" y="10462"/>
                  <a:pt x="20276" y="10044"/>
                </a:cubicBezTo>
                <a:cubicBezTo>
                  <a:pt x="22096" y="8621"/>
                  <a:pt x="23268" y="12597"/>
                  <a:pt x="22849" y="13789"/>
                </a:cubicBezTo>
                <a:cubicBezTo>
                  <a:pt x="22556" y="16091"/>
                  <a:pt x="20862" y="17033"/>
                  <a:pt x="19167" y="18330"/>
                </a:cubicBezTo>
                <a:cubicBezTo>
                  <a:pt x="17598" y="19543"/>
                  <a:pt x="15212" y="22326"/>
                  <a:pt x="12973" y="21803"/>
                </a:cubicBezTo>
                <a:cubicBezTo>
                  <a:pt x="14919" y="20401"/>
                  <a:pt x="14459" y="18476"/>
                  <a:pt x="14501" y="16405"/>
                </a:cubicBezTo>
                <a:cubicBezTo>
                  <a:pt x="14522" y="15463"/>
                  <a:pt x="12890" y="13413"/>
                  <a:pt x="11885" y="13392"/>
                </a:cubicBezTo>
                <a:cubicBezTo>
                  <a:pt x="10149" y="14543"/>
                  <a:pt x="12973" y="19397"/>
                  <a:pt x="11760" y="20631"/>
                </a:cubicBezTo>
                <a:cubicBezTo>
                  <a:pt x="10065" y="18623"/>
                  <a:pt x="7324" y="16802"/>
                  <a:pt x="6048" y="14480"/>
                </a:cubicBezTo>
                <a:cubicBezTo>
                  <a:pt x="5399" y="13287"/>
                  <a:pt x="4897" y="9019"/>
                  <a:pt x="6864" y="8579"/>
                </a:cubicBezTo>
                <a:cubicBezTo>
                  <a:pt x="7847" y="8370"/>
                  <a:pt x="11509" y="12408"/>
                  <a:pt x="11572" y="11885"/>
                </a:cubicBezTo>
                <a:cubicBezTo>
                  <a:pt x="11906" y="9040"/>
                  <a:pt x="12639" y="6613"/>
                  <a:pt x="14459" y="4332"/>
                </a:cubicBezTo>
                <a:cubicBezTo>
                  <a:pt x="17932" y="1"/>
                  <a:pt x="24209" y="587"/>
                  <a:pt x="28980" y="2302"/>
                </a:cubicBezTo>
                <a:cubicBezTo>
                  <a:pt x="31658" y="3286"/>
                  <a:pt x="33939" y="5085"/>
                  <a:pt x="35508" y="7449"/>
                </a:cubicBezTo>
                <a:cubicBezTo>
                  <a:pt x="36261" y="8558"/>
                  <a:pt x="36847" y="9751"/>
                  <a:pt x="37266" y="11027"/>
                </a:cubicBezTo>
                <a:cubicBezTo>
                  <a:pt x="37642" y="12220"/>
                  <a:pt x="37475" y="14208"/>
                  <a:pt x="38082" y="15233"/>
                </a:cubicBezTo>
                <a:cubicBezTo>
                  <a:pt x="38103" y="15672"/>
                  <a:pt x="37873" y="14856"/>
                  <a:pt x="38103" y="15233"/>
                </a:cubicBezTo>
                <a:close/>
              </a:path>
            </a:pathLst>
          </a:custGeom>
          <a:solidFill>
            <a:srgbClr val="FD4D89">
              <a:alpha val="422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88" name="Google Shape;1686;p48"/>
          <p:cNvSpPr txBox="1"/>
          <p:nvPr/>
        </p:nvSpPr>
        <p:spPr>
          <a:xfrm>
            <a:off x="3390649" y="3404499"/>
            <a:ext cx="2966800" cy="7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5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5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5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5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5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5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5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5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5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/>
            <a:r>
              <a:rPr lang="en-US" sz="40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quét rác</a:t>
            </a:r>
          </a:p>
        </p:txBody>
      </p:sp>
      <p:sp>
        <p:nvSpPr>
          <p:cNvPr id="89" name="Google Shape;1686;p48"/>
          <p:cNvSpPr txBox="1"/>
          <p:nvPr/>
        </p:nvSpPr>
        <p:spPr>
          <a:xfrm>
            <a:off x="3461769" y="4334832"/>
            <a:ext cx="2966800" cy="7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5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5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5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5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5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5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5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5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5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/>
            <a:r>
              <a:rPr lang="en-US" sz="40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lặng ngắt</a:t>
            </a:r>
          </a:p>
        </p:txBody>
      </p:sp>
      <p:cxnSp>
        <p:nvCxnSpPr>
          <p:cNvPr id="25" name="Straight Connector 24"/>
          <p:cNvCxnSpPr/>
          <p:nvPr/>
        </p:nvCxnSpPr>
        <p:spPr>
          <a:xfrm>
            <a:off x="4023360" y="3180080"/>
            <a:ext cx="28448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2" name="Straight Connector 91"/>
          <p:cNvCxnSpPr/>
          <p:nvPr/>
        </p:nvCxnSpPr>
        <p:spPr>
          <a:xfrm flipV="1">
            <a:off x="4587240" y="4074160"/>
            <a:ext cx="358140" cy="1714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 flipV="1">
            <a:off x="3973195" y="4996815"/>
            <a:ext cx="204470" cy="1079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00" name="Google Shape;378;p32"/>
          <p:cNvGrpSpPr/>
          <p:nvPr/>
        </p:nvGrpSpPr>
        <p:grpSpPr>
          <a:xfrm>
            <a:off x="776405" y="829178"/>
            <a:ext cx="7693187" cy="1266841"/>
            <a:chOff x="603225" y="2182575"/>
            <a:chExt cx="2577800" cy="424450"/>
          </a:xfrm>
        </p:grpSpPr>
        <p:sp>
          <p:nvSpPr>
            <p:cNvPr id="101" name="Google Shape;379;p32"/>
            <p:cNvSpPr/>
            <p:nvPr/>
          </p:nvSpPr>
          <p:spPr>
            <a:xfrm>
              <a:off x="603225" y="2317450"/>
              <a:ext cx="2577800" cy="191900"/>
            </a:xfrm>
            <a:custGeom>
              <a:avLst/>
              <a:gdLst/>
              <a:ahLst/>
              <a:cxnLst/>
              <a:rect l="l" t="t" r="r" b="b"/>
              <a:pathLst>
                <a:path w="103112" h="7676" extrusionOk="0">
                  <a:moveTo>
                    <a:pt x="68689" y="0"/>
                  </a:moveTo>
                  <a:cubicBezTo>
                    <a:pt x="68006" y="0"/>
                    <a:pt x="67325" y="39"/>
                    <a:pt x="66659" y="122"/>
                  </a:cubicBezTo>
                  <a:cubicBezTo>
                    <a:pt x="65933" y="183"/>
                    <a:pt x="64838" y="202"/>
                    <a:pt x="63559" y="202"/>
                  </a:cubicBezTo>
                  <a:cubicBezTo>
                    <a:pt x="61490" y="202"/>
                    <a:pt x="58940" y="153"/>
                    <a:pt x="56701" y="153"/>
                  </a:cubicBezTo>
                  <a:cubicBezTo>
                    <a:pt x="55317" y="153"/>
                    <a:pt x="54051" y="172"/>
                    <a:pt x="53091" y="233"/>
                  </a:cubicBezTo>
                  <a:cubicBezTo>
                    <a:pt x="52810" y="253"/>
                    <a:pt x="52614" y="261"/>
                    <a:pt x="52472" y="261"/>
                  </a:cubicBezTo>
                  <a:cubicBezTo>
                    <a:pt x="51814" y="261"/>
                    <a:pt x="52362" y="85"/>
                    <a:pt x="51205" y="85"/>
                  </a:cubicBezTo>
                  <a:cubicBezTo>
                    <a:pt x="50650" y="85"/>
                    <a:pt x="48580" y="122"/>
                    <a:pt x="45770" y="159"/>
                  </a:cubicBezTo>
                  <a:cubicBezTo>
                    <a:pt x="34074" y="411"/>
                    <a:pt x="26612" y="643"/>
                    <a:pt x="23595" y="643"/>
                  </a:cubicBezTo>
                  <a:cubicBezTo>
                    <a:pt x="22636" y="643"/>
                    <a:pt x="22126" y="619"/>
                    <a:pt x="22072" y="566"/>
                  </a:cubicBezTo>
                  <a:cubicBezTo>
                    <a:pt x="22049" y="537"/>
                    <a:pt x="22015" y="525"/>
                    <a:pt x="21972" y="525"/>
                  </a:cubicBezTo>
                  <a:cubicBezTo>
                    <a:pt x="21774" y="525"/>
                    <a:pt x="21400" y="777"/>
                    <a:pt x="21177" y="777"/>
                  </a:cubicBezTo>
                  <a:cubicBezTo>
                    <a:pt x="21137" y="777"/>
                    <a:pt x="21102" y="769"/>
                    <a:pt x="21074" y="751"/>
                  </a:cubicBezTo>
                  <a:cubicBezTo>
                    <a:pt x="12013" y="1258"/>
                    <a:pt x="5487" y="1610"/>
                    <a:pt x="3815" y="1610"/>
                  </a:cubicBezTo>
                  <a:cubicBezTo>
                    <a:pt x="3659" y="1610"/>
                    <a:pt x="3545" y="1607"/>
                    <a:pt x="3476" y="1601"/>
                  </a:cubicBezTo>
                  <a:cubicBezTo>
                    <a:pt x="3243" y="1568"/>
                    <a:pt x="3047" y="1551"/>
                    <a:pt x="2878" y="1551"/>
                  </a:cubicBezTo>
                  <a:cubicBezTo>
                    <a:pt x="2484" y="1551"/>
                    <a:pt x="2241" y="1642"/>
                    <a:pt x="2034" y="1823"/>
                  </a:cubicBezTo>
                  <a:cubicBezTo>
                    <a:pt x="1221" y="2599"/>
                    <a:pt x="1" y="7442"/>
                    <a:pt x="925" y="7664"/>
                  </a:cubicBezTo>
                  <a:cubicBezTo>
                    <a:pt x="979" y="7672"/>
                    <a:pt x="1071" y="7675"/>
                    <a:pt x="1197" y="7675"/>
                  </a:cubicBezTo>
                  <a:cubicBezTo>
                    <a:pt x="3026" y="7675"/>
                    <a:pt x="12055" y="6926"/>
                    <a:pt x="16854" y="6926"/>
                  </a:cubicBezTo>
                  <a:cubicBezTo>
                    <a:pt x="18119" y="6926"/>
                    <a:pt x="19090" y="6978"/>
                    <a:pt x="19558" y="7109"/>
                  </a:cubicBezTo>
                  <a:cubicBezTo>
                    <a:pt x="22240" y="6905"/>
                    <a:pt x="30321" y="6242"/>
                    <a:pt x="35306" y="6242"/>
                  </a:cubicBezTo>
                  <a:cubicBezTo>
                    <a:pt x="36644" y="6242"/>
                    <a:pt x="37759" y="6290"/>
                    <a:pt x="38487" y="6407"/>
                  </a:cubicBezTo>
                  <a:cubicBezTo>
                    <a:pt x="39300" y="6074"/>
                    <a:pt x="43626" y="6000"/>
                    <a:pt x="45327" y="6000"/>
                  </a:cubicBezTo>
                  <a:cubicBezTo>
                    <a:pt x="46783" y="5990"/>
                    <a:pt x="47769" y="5986"/>
                    <a:pt x="48537" y="5986"/>
                  </a:cubicBezTo>
                  <a:cubicBezTo>
                    <a:pt x="50634" y="5986"/>
                    <a:pt x="51099" y="6020"/>
                    <a:pt x="55050" y="6074"/>
                  </a:cubicBezTo>
                  <a:cubicBezTo>
                    <a:pt x="56788" y="6074"/>
                    <a:pt x="58008" y="6074"/>
                    <a:pt x="58156" y="6037"/>
                  </a:cubicBezTo>
                  <a:cubicBezTo>
                    <a:pt x="58465" y="5944"/>
                    <a:pt x="59242" y="5903"/>
                    <a:pt x="60073" y="5903"/>
                  </a:cubicBezTo>
                  <a:cubicBezTo>
                    <a:pt x="61225" y="5903"/>
                    <a:pt x="62482" y="5982"/>
                    <a:pt x="62740" y="6111"/>
                  </a:cubicBezTo>
                  <a:cubicBezTo>
                    <a:pt x="63078" y="6286"/>
                    <a:pt x="63481" y="6341"/>
                    <a:pt x="63892" y="6341"/>
                  </a:cubicBezTo>
                  <a:cubicBezTo>
                    <a:pt x="64610" y="6341"/>
                    <a:pt x="65357" y="6173"/>
                    <a:pt x="65839" y="6173"/>
                  </a:cubicBezTo>
                  <a:cubicBezTo>
                    <a:pt x="66018" y="6173"/>
                    <a:pt x="66161" y="6196"/>
                    <a:pt x="66252" y="6259"/>
                  </a:cubicBezTo>
                  <a:cubicBezTo>
                    <a:pt x="68041" y="6144"/>
                    <a:pt x="68659" y="6018"/>
                    <a:pt x="71435" y="6018"/>
                  </a:cubicBezTo>
                  <a:cubicBezTo>
                    <a:pt x="73993" y="6018"/>
                    <a:pt x="78384" y="6125"/>
                    <a:pt x="87215" y="6444"/>
                  </a:cubicBezTo>
                  <a:lnTo>
                    <a:pt x="90283" y="6555"/>
                  </a:lnTo>
                  <a:cubicBezTo>
                    <a:pt x="90895" y="6498"/>
                    <a:pt x="91521" y="6475"/>
                    <a:pt x="92148" y="6475"/>
                  </a:cubicBezTo>
                  <a:cubicBezTo>
                    <a:pt x="94856" y="6475"/>
                    <a:pt x="97587" y="6904"/>
                    <a:pt x="99283" y="6904"/>
                  </a:cubicBezTo>
                  <a:cubicBezTo>
                    <a:pt x="100019" y="6904"/>
                    <a:pt x="100560" y="6823"/>
                    <a:pt x="100820" y="6592"/>
                  </a:cubicBezTo>
                  <a:cubicBezTo>
                    <a:pt x="101781" y="5742"/>
                    <a:pt x="103112" y="2044"/>
                    <a:pt x="102779" y="1120"/>
                  </a:cubicBezTo>
                  <a:cubicBezTo>
                    <a:pt x="102704" y="895"/>
                    <a:pt x="98934" y="805"/>
                    <a:pt x="96381" y="805"/>
                  </a:cubicBezTo>
                  <a:cubicBezTo>
                    <a:pt x="95163" y="805"/>
                    <a:pt x="94222" y="826"/>
                    <a:pt x="94091" y="861"/>
                  </a:cubicBezTo>
                  <a:cubicBezTo>
                    <a:pt x="94040" y="879"/>
                    <a:pt x="93986" y="886"/>
                    <a:pt x="93934" y="886"/>
                  </a:cubicBezTo>
                  <a:cubicBezTo>
                    <a:pt x="93761" y="886"/>
                    <a:pt x="93602" y="807"/>
                    <a:pt x="93573" y="751"/>
                  </a:cubicBezTo>
                  <a:cubicBezTo>
                    <a:pt x="93573" y="714"/>
                    <a:pt x="89802" y="492"/>
                    <a:pt x="89729" y="492"/>
                  </a:cubicBezTo>
                  <a:cubicBezTo>
                    <a:pt x="89433" y="455"/>
                    <a:pt x="86179" y="270"/>
                    <a:pt x="85884" y="270"/>
                  </a:cubicBezTo>
                  <a:cubicBezTo>
                    <a:pt x="85884" y="198"/>
                    <a:pt x="85791" y="157"/>
                    <a:pt x="85646" y="157"/>
                  </a:cubicBezTo>
                  <a:cubicBezTo>
                    <a:pt x="85566" y="157"/>
                    <a:pt x="85471" y="170"/>
                    <a:pt x="85366" y="196"/>
                  </a:cubicBezTo>
                  <a:cubicBezTo>
                    <a:pt x="84886" y="309"/>
                    <a:pt x="83003" y="357"/>
                    <a:pt x="80740" y="357"/>
                  </a:cubicBezTo>
                  <a:cubicBezTo>
                    <a:pt x="80041" y="357"/>
                    <a:pt x="79305" y="353"/>
                    <a:pt x="78563" y="344"/>
                  </a:cubicBezTo>
                  <a:cubicBezTo>
                    <a:pt x="75421" y="344"/>
                    <a:pt x="72204" y="270"/>
                    <a:pt x="71169" y="159"/>
                  </a:cubicBezTo>
                  <a:cubicBezTo>
                    <a:pt x="70357" y="57"/>
                    <a:pt x="69522" y="0"/>
                    <a:pt x="68689" y="0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2" name="Google Shape;380;p32"/>
            <p:cNvSpPr/>
            <p:nvPr/>
          </p:nvSpPr>
          <p:spPr>
            <a:xfrm>
              <a:off x="973850" y="2427875"/>
              <a:ext cx="1943775" cy="179150"/>
            </a:xfrm>
            <a:custGeom>
              <a:avLst/>
              <a:gdLst/>
              <a:ahLst/>
              <a:cxnLst/>
              <a:rect l="l" t="t" r="r" b="b"/>
              <a:pathLst>
                <a:path w="77751" h="7166" extrusionOk="0">
                  <a:moveTo>
                    <a:pt x="64615" y="1"/>
                  </a:moveTo>
                  <a:cubicBezTo>
                    <a:pt x="64546" y="1"/>
                    <a:pt x="64460" y="21"/>
                    <a:pt x="64367" y="68"/>
                  </a:cubicBezTo>
                  <a:cubicBezTo>
                    <a:pt x="63663" y="321"/>
                    <a:pt x="58750" y="489"/>
                    <a:pt x="55765" y="489"/>
                  </a:cubicBezTo>
                  <a:cubicBezTo>
                    <a:pt x="54833" y="489"/>
                    <a:pt x="54089" y="472"/>
                    <a:pt x="53719" y="437"/>
                  </a:cubicBezTo>
                  <a:cubicBezTo>
                    <a:pt x="53172" y="349"/>
                    <a:pt x="52625" y="303"/>
                    <a:pt x="52083" y="303"/>
                  </a:cubicBezTo>
                  <a:cubicBezTo>
                    <a:pt x="51488" y="303"/>
                    <a:pt x="50898" y="358"/>
                    <a:pt x="50318" y="474"/>
                  </a:cubicBezTo>
                  <a:cubicBezTo>
                    <a:pt x="48359" y="733"/>
                    <a:pt x="42739" y="511"/>
                    <a:pt x="40151" y="733"/>
                  </a:cubicBezTo>
                  <a:cubicBezTo>
                    <a:pt x="39958" y="751"/>
                    <a:pt x="39816" y="758"/>
                    <a:pt x="39710" y="758"/>
                  </a:cubicBezTo>
                  <a:cubicBezTo>
                    <a:pt x="39142" y="758"/>
                    <a:pt x="39581" y="548"/>
                    <a:pt x="38709" y="548"/>
                  </a:cubicBezTo>
                  <a:cubicBezTo>
                    <a:pt x="37484" y="575"/>
                    <a:pt x="26790" y="851"/>
                    <a:pt x="20802" y="851"/>
                  </a:cubicBezTo>
                  <a:cubicBezTo>
                    <a:pt x="18482" y="851"/>
                    <a:pt x="16868" y="810"/>
                    <a:pt x="16786" y="696"/>
                  </a:cubicBezTo>
                  <a:cubicBezTo>
                    <a:pt x="16773" y="665"/>
                    <a:pt x="16750" y="653"/>
                    <a:pt x="16719" y="653"/>
                  </a:cubicBezTo>
                  <a:cubicBezTo>
                    <a:pt x="16587" y="653"/>
                    <a:pt x="16313" y="873"/>
                    <a:pt x="16137" y="873"/>
                  </a:cubicBezTo>
                  <a:cubicBezTo>
                    <a:pt x="16102" y="873"/>
                    <a:pt x="16071" y="864"/>
                    <a:pt x="16046" y="844"/>
                  </a:cubicBezTo>
                  <a:cubicBezTo>
                    <a:pt x="16046" y="844"/>
                    <a:pt x="8469" y="1095"/>
                    <a:pt x="4755" y="1095"/>
                  </a:cubicBezTo>
                  <a:cubicBezTo>
                    <a:pt x="3742" y="1095"/>
                    <a:pt x="3017" y="1076"/>
                    <a:pt x="2811" y="1029"/>
                  </a:cubicBezTo>
                  <a:cubicBezTo>
                    <a:pt x="2594" y="991"/>
                    <a:pt x="2425" y="970"/>
                    <a:pt x="2288" y="970"/>
                  </a:cubicBezTo>
                  <a:cubicBezTo>
                    <a:pt x="2029" y="970"/>
                    <a:pt x="1884" y="1044"/>
                    <a:pt x="1739" y="1214"/>
                  </a:cubicBezTo>
                  <a:cubicBezTo>
                    <a:pt x="1073" y="1916"/>
                    <a:pt x="1" y="6722"/>
                    <a:pt x="703" y="6981"/>
                  </a:cubicBezTo>
                  <a:cubicBezTo>
                    <a:pt x="822" y="7012"/>
                    <a:pt x="1152" y="7024"/>
                    <a:pt x="1636" y="7024"/>
                  </a:cubicBezTo>
                  <a:cubicBezTo>
                    <a:pt x="3438" y="7024"/>
                    <a:pt x="7375" y="6855"/>
                    <a:pt x="10514" y="6855"/>
                  </a:cubicBezTo>
                  <a:cubicBezTo>
                    <a:pt x="12564" y="6855"/>
                    <a:pt x="14273" y="6927"/>
                    <a:pt x="14826" y="7166"/>
                  </a:cubicBezTo>
                  <a:cubicBezTo>
                    <a:pt x="16483" y="7055"/>
                    <a:pt x="22288" y="6615"/>
                    <a:pt x="26120" y="6615"/>
                  </a:cubicBezTo>
                  <a:cubicBezTo>
                    <a:pt x="27418" y="6615"/>
                    <a:pt x="28489" y="6665"/>
                    <a:pt x="29097" y="6796"/>
                  </a:cubicBezTo>
                  <a:cubicBezTo>
                    <a:pt x="29642" y="6539"/>
                    <a:pt x="32150" y="6474"/>
                    <a:pt x="34955" y="6474"/>
                  </a:cubicBezTo>
                  <a:cubicBezTo>
                    <a:pt x="37844" y="6474"/>
                    <a:pt x="41049" y="6543"/>
                    <a:pt x="42752" y="6543"/>
                  </a:cubicBezTo>
                  <a:cubicBezTo>
                    <a:pt x="43436" y="6543"/>
                    <a:pt x="43878" y="6532"/>
                    <a:pt x="43959" y="6500"/>
                  </a:cubicBezTo>
                  <a:cubicBezTo>
                    <a:pt x="44243" y="6376"/>
                    <a:pt x="44981" y="6320"/>
                    <a:pt x="45707" y="6320"/>
                  </a:cubicBezTo>
                  <a:cubicBezTo>
                    <a:pt x="46491" y="6320"/>
                    <a:pt x="47262" y="6385"/>
                    <a:pt x="47434" y="6500"/>
                  </a:cubicBezTo>
                  <a:cubicBezTo>
                    <a:pt x="47673" y="6656"/>
                    <a:pt x="47958" y="6707"/>
                    <a:pt x="48252" y="6707"/>
                  </a:cubicBezTo>
                  <a:cubicBezTo>
                    <a:pt x="48810" y="6707"/>
                    <a:pt x="49402" y="6525"/>
                    <a:pt x="49782" y="6525"/>
                  </a:cubicBezTo>
                  <a:cubicBezTo>
                    <a:pt x="49918" y="6525"/>
                    <a:pt x="50026" y="6548"/>
                    <a:pt x="50096" y="6611"/>
                  </a:cubicBezTo>
                  <a:lnTo>
                    <a:pt x="53313" y="6242"/>
                  </a:lnTo>
                  <a:lnTo>
                    <a:pt x="68286" y="6242"/>
                  </a:lnTo>
                  <a:cubicBezTo>
                    <a:pt x="69090" y="6094"/>
                    <a:pt x="69945" y="6048"/>
                    <a:pt x="70786" y="6048"/>
                  </a:cubicBezTo>
                  <a:cubicBezTo>
                    <a:pt x="72188" y="6048"/>
                    <a:pt x="73551" y="6176"/>
                    <a:pt x="74576" y="6176"/>
                  </a:cubicBezTo>
                  <a:cubicBezTo>
                    <a:pt x="75396" y="6176"/>
                    <a:pt x="76000" y="6094"/>
                    <a:pt x="76234" y="5798"/>
                  </a:cubicBezTo>
                  <a:cubicBezTo>
                    <a:pt x="76937" y="4874"/>
                    <a:pt x="77750" y="1103"/>
                    <a:pt x="77455" y="178"/>
                  </a:cubicBezTo>
                  <a:cubicBezTo>
                    <a:pt x="77426" y="102"/>
                    <a:pt x="77000" y="73"/>
                    <a:pt x="76377" y="73"/>
                  </a:cubicBezTo>
                  <a:cubicBezTo>
                    <a:pt x="74582" y="73"/>
                    <a:pt x="71158" y="318"/>
                    <a:pt x="70911" y="400"/>
                  </a:cubicBezTo>
                  <a:cubicBezTo>
                    <a:pt x="70874" y="425"/>
                    <a:pt x="70829" y="437"/>
                    <a:pt x="70782" y="437"/>
                  </a:cubicBezTo>
                  <a:cubicBezTo>
                    <a:pt x="70689" y="437"/>
                    <a:pt x="70590" y="388"/>
                    <a:pt x="70541" y="289"/>
                  </a:cubicBezTo>
                  <a:cubicBezTo>
                    <a:pt x="70504" y="215"/>
                    <a:pt x="64774" y="142"/>
                    <a:pt x="64774" y="105"/>
                  </a:cubicBezTo>
                  <a:cubicBezTo>
                    <a:pt x="64774" y="40"/>
                    <a:pt x="64711" y="1"/>
                    <a:pt x="64615" y="1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3" name="Google Shape;381;p32"/>
            <p:cNvSpPr/>
            <p:nvPr/>
          </p:nvSpPr>
          <p:spPr>
            <a:xfrm>
              <a:off x="961850" y="2182575"/>
              <a:ext cx="1696050" cy="207250"/>
            </a:xfrm>
            <a:custGeom>
              <a:avLst/>
              <a:gdLst/>
              <a:ahLst/>
              <a:cxnLst/>
              <a:rect l="l" t="t" r="r" b="b"/>
              <a:pathLst>
                <a:path w="67842" h="8290" extrusionOk="0">
                  <a:moveTo>
                    <a:pt x="66961" y="1"/>
                  </a:moveTo>
                  <a:cubicBezTo>
                    <a:pt x="65549" y="1"/>
                    <a:pt x="62061" y="407"/>
                    <a:pt x="61852" y="526"/>
                  </a:cubicBezTo>
                  <a:cubicBezTo>
                    <a:pt x="61813" y="552"/>
                    <a:pt x="61769" y="564"/>
                    <a:pt x="61725" y="564"/>
                  </a:cubicBezTo>
                  <a:cubicBezTo>
                    <a:pt x="61646" y="564"/>
                    <a:pt x="61567" y="524"/>
                    <a:pt x="61520" y="452"/>
                  </a:cubicBezTo>
                  <a:cubicBezTo>
                    <a:pt x="61501" y="415"/>
                    <a:pt x="60882" y="406"/>
                    <a:pt x="60258" y="406"/>
                  </a:cubicBezTo>
                  <a:cubicBezTo>
                    <a:pt x="59634" y="406"/>
                    <a:pt x="59006" y="415"/>
                    <a:pt x="58969" y="415"/>
                  </a:cubicBezTo>
                  <a:lnTo>
                    <a:pt x="56455" y="415"/>
                  </a:lnTo>
                  <a:cubicBezTo>
                    <a:pt x="56455" y="351"/>
                    <a:pt x="56405" y="311"/>
                    <a:pt x="56326" y="311"/>
                  </a:cubicBezTo>
                  <a:cubicBezTo>
                    <a:pt x="56270" y="311"/>
                    <a:pt x="56199" y="332"/>
                    <a:pt x="56122" y="378"/>
                  </a:cubicBezTo>
                  <a:cubicBezTo>
                    <a:pt x="55434" y="706"/>
                    <a:pt x="49756" y="1062"/>
                    <a:pt x="47543" y="1062"/>
                  </a:cubicBezTo>
                  <a:cubicBezTo>
                    <a:pt x="47258" y="1062"/>
                    <a:pt x="47031" y="1056"/>
                    <a:pt x="46879" y="1044"/>
                  </a:cubicBezTo>
                  <a:cubicBezTo>
                    <a:pt x="46480" y="984"/>
                    <a:pt x="46081" y="955"/>
                    <a:pt x="45681" y="955"/>
                  </a:cubicBezTo>
                  <a:cubicBezTo>
                    <a:pt x="45082" y="955"/>
                    <a:pt x="44483" y="1021"/>
                    <a:pt x="43884" y="1154"/>
                  </a:cubicBezTo>
                  <a:cubicBezTo>
                    <a:pt x="42184" y="1487"/>
                    <a:pt x="37267" y="1339"/>
                    <a:pt x="35048" y="1598"/>
                  </a:cubicBezTo>
                  <a:cubicBezTo>
                    <a:pt x="34831" y="1628"/>
                    <a:pt x="34687" y="1640"/>
                    <a:pt x="34587" y="1640"/>
                  </a:cubicBezTo>
                  <a:cubicBezTo>
                    <a:pt x="34225" y="1640"/>
                    <a:pt x="34458" y="1484"/>
                    <a:pt x="33934" y="1484"/>
                  </a:cubicBezTo>
                  <a:cubicBezTo>
                    <a:pt x="33892" y="1484"/>
                    <a:pt x="33844" y="1485"/>
                    <a:pt x="33791" y="1487"/>
                  </a:cubicBezTo>
                  <a:cubicBezTo>
                    <a:pt x="33015" y="1487"/>
                    <a:pt x="28357" y="1709"/>
                    <a:pt x="23772" y="1857"/>
                  </a:cubicBezTo>
                  <a:cubicBezTo>
                    <a:pt x="21499" y="1912"/>
                    <a:pt x="19253" y="1949"/>
                    <a:pt x="17561" y="1949"/>
                  </a:cubicBezTo>
                  <a:cubicBezTo>
                    <a:pt x="15870" y="1949"/>
                    <a:pt x="14733" y="1912"/>
                    <a:pt x="14678" y="1820"/>
                  </a:cubicBezTo>
                  <a:cubicBezTo>
                    <a:pt x="14665" y="1789"/>
                    <a:pt x="14644" y="1777"/>
                    <a:pt x="14616" y="1777"/>
                  </a:cubicBezTo>
                  <a:cubicBezTo>
                    <a:pt x="14499" y="1777"/>
                    <a:pt x="14268" y="1997"/>
                    <a:pt x="14123" y="1997"/>
                  </a:cubicBezTo>
                  <a:cubicBezTo>
                    <a:pt x="14094" y="1997"/>
                    <a:pt x="14069" y="1988"/>
                    <a:pt x="14049" y="1968"/>
                  </a:cubicBezTo>
                  <a:cubicBezTo>
                    <a:pt x="13238" y="2024"/>
                    <a:pt x="7539" y="2228"/>
                    <a:pt x="4444" y="2228"/>
                  </a:cubicBezTo>
                  <a:cubicBezTo>
                    <a:pt x="3448" y="2228"/>
                    <a:pt x="2721" y="2207"/>
                    <a:pt x="2514" y="2153"/>
                  </a:cubicBezTo>
                  <a:cubicBezTo>
                    <a:pt x="2324" y="2102"/>
                    <a:pt x="2173" y="2077"/>
                    <a:pt x="2049" y="2077"/>
                  </a:cubicBezTo>
                  <a:cubicBezTo>
                    <a:pt x="1812" y="2077"/>
                    <a:pt x="1674" y="2168"/>
                    <a:pt x="1553" y="2338"/>
                  </a:cubicBezTo>
                  <a:cubicBezTo>
                    <a:pt x="961" y="3003"/>
                    <a:pt x="0" y="7809"/>
                    <a:pt x="629" y="8105"/>
                  </a:cubicBezTo>
                  <a:cubicBezTo>
                    <a:pt x="748" y="8138"/>
                    <a:pt x="1069" y="8150"/>
                    <a:pt x="1533" y="8150"/>
                  </a:cubicBezTo>
                  <a:cubicBezTo>
                    <a:pt x="3158" y="8150"/>
                    <a:pt x="6544" y="7995"/>
                    <a:pt x="9240" y="7995"/>
                  </a:cubicBezTo>
                  <a:cubicBezTo>
                    <a:pt x="11028" y="7995"/>
                    <a:pt x="12512" y="8063"/>
                    <a:pt x="12977" y="8290"/>
                  </a:cubicBezTo>
                  <a:cubicBezTo>
                    <a:pt x="14473" y="8177"/>
                    <a:pt x="19764" y="7676"/>
                    <a:pt x="23120" y="7676"/>
                  </a:cubicBezTo>
                  <a:cubicBezTo>
                    <a:pt x="24159" y="7676"/>
                    <a:pt x="25012" y="7724"/>
                    <a:pt x="25510" y="7846"/>
                  </a:cubicBezTo>
                  <a:cubicBezTo>
                    <a:pt x="26102" y="7513"/>
                    <a:pt x="29244" y="7439"/>
                    <a:pt x="32276" y="7439"/>
                  </a:cubicBezTo>
                  <a:cubicBezTo>
                    <a:pt x="35344" y="7403"/>
                    <a:pt x="38302" y="7403"/>
                    <a:pt x="38524" y="7329"/>
                  </a:cubicBezTo>
                  <a:cubicBezTo>
                    <a:pt x="38781" y="7190"/>
                    <a:pt x="39547" y="7115"/>
                    <a:pt x="40249" y="7115"/>
                  </a:cubicBezTo>
                  <a:cubicBezTo>
                    <a:pt x="40858" y="7115"/>
                    <a:pt x="41418" y="7171"/>
                    <a:pt x="41555" y="7292"/>
                  </a:cubicBezTo>
                  <a:cubicBezTo>
                    <a:pt x="41753" y="7424"/>
                    <a:pt x="41980" y="7469"/>
                    <a:pt x="42214" y="7469"/>
                  </a:cubicBezTo>
                  <a:cubicBezTo>
                    <a:pt x="42731" y="7469"/>
                    <a:pt x="43282" y="7246"/>
                    <a:pt x="43626" y="7246"/>
                  </a:cubicBezTo>
                  <a:cubicBezTo>
                    <a:pt x="43736" y="7246"/>
                    <a:pt x="43825" y="7269"/>
                    <a:pt x="43884" y="7329"/>
                  </a:cubicBezTo>
                  <a:cubicBezTo>
                    <a:pt x="47397" y="6774"/>
                    <a:pt x="45363" y="6922"/>
                    <a:pt x="53238" y="6663"/>
                  </a:cubicBezTo>
                  <a:cubicBezTo>
                    <a:pt x="56492" y="6552"/>
                    <a:pt x="59782" y="6441"/>
                    <a:pt x="59782" y="6441"/>
                  </a:cubicBezTo>
                  <a:cubicBezTo>
                    <a:pt x="60732" y="6201"/>
                    <a:pt x="61778" y="6151"/>
                    <a:pt x="62766" y="6151"/>
                  </a:cubicBezTo>
                  <a:cubicBezTo>
                    <a:pt x="63460" y="6151"/>
                    <a:pt x="64127" y="6175"/>
                    <a:pt x="64711" y="6175"/>
                  </a:cubicBezTo>
                  <a:cubicBezTo>
                    <a:pt x="65721" y="6175"/>
                    <a:pt x="66486" y="6102"/>
                    <a:pt x="66732" y="5702"/>
                  </a:cubicBezTo>
                  <a:cubicBezTo>
                    <a:pt x="67287" y="4778"/>
                    <a:pt x="67842" y="970"/>
                    <a:pt x="67546" y="82"/>
                  </a:cubicBezTo>
                  <a:cubicBezTo>
                    <a:pt x="67524" y="25"/>
                    <a:pt x="67304" y="1"/>
                    <a:pt x="66961" y="1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104" name="Google Shape;386;p32"/>
          <p:cNvSpPr txBox="1"/>
          <p:nvPr/>
        </p:nvSpPr>
        <p:spPr>
          <a:xfrm>
            <a:off x="872808" y="851021"/>
            <a:ext cx="7070400" cy="108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5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5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5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5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5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5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5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5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5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/>
            <a:r>
              <a:rPr lang="en-US" sz="4000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ĐỌC TỪ KHÓ</a:t>
            </a: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09200" y="6299200"/>
            <a:ext cx="406400" cy="406400"/>
          </a:xfrm>
          <a:prstGeom prst="rect">
            <a:avLst/>
          </a:prstGeom>
        </p:spPr>
      </p:pic>
      <p:cxnSp>
        <p:nvCxnSpPr>
          <p:cNvPr id="2" name="Straight Connector 1"/>
          <p:cNvCxnSpPr/>
          <p:nvPr/>
        </p:nvCxnSpPr>
        <p:spPr>
          <a:xfrm>
            <a:off x="4881880" y="3185160"/>
            <a:ext cx="28448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8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3"/>
          </p:nvPr>
        </p:nvSpPr>
        <p:spPr/>
      </p:sp>
      <p:grpSp>
        <p:nvGrpSpPr>
          <p:cNvPr id="1698" name="Google Shape;1698;p48"/>
          <p:cNvGrpSpPr/>
          <p:nvPr/>
        </p:nvGrpSpPr>
        <p:grpSpPr>
          <a:xfrm>
            <a:off x="8558849" y="761979"/>
            <a:ext cx="440480" cy="653095"/>
            <a:chOff x="4508863" y="1528200"/>
            <a:chExt cx="318850" cy="472800"/>
          </a:xfrm>
        </p:grpSpPr>
        <p:sp>
          <p:nvSpPr>
            <p:cNvPr id="1699" name="Google Shape;1699;p48"/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00" name="Google Shape;1700;p48"/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01" name="Google Shape;1701;p48"/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02" name="Google Shape;1702;p48"/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1703" name="Google Shape;1703;p48"/>
          <p:cNvGrpSpPr/>
          <p:nvPr/>
        </p:nvGrpSpPr>
        <p:grpSpPr>
          <a:xfrm>
            <a:off x="9187479" y="829178"/>
            <a:ext cx="440480" cy="653095"/>
            <a:chOff x="4508863" y="1528200"/>
            <a:chExt cx="318850" cy="472800"/>
          </a:xfrm>
        </p:grpSpPr>
        <p:sp>
          <p:nvSpPr>
            <p:cNvPr id="1704" name="Google Shape;1704;p48"/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05" name="Google Shape;1705;p48"/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06" name="Google Shape;1706;p48"/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07" name="Google Shape;1707;p48"/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1729" name="Google Shape;1729;p48"/>
          <p:cNvSpPr/>
          <p:nvPr/>
        </p:nvSpPr>
        <p:spPr>
          <a:xfrm rot="-4268463">
            <a:off x="8579465" y="4865867"/>
            <a:ext cx="1449120" cy="1465219"/>
          </a:xfrm>
          <a:custGeom>
            <a:avLst/>
            <a:gdLst/>
            <a:ahLst/>
            <a:cxnLst/>
            <a:rect l="l" t="t" r="r" b="b"/>
            <a:pathLst>
              <a:path w="38103" h="38522" extrusionOk="0">
                <a:moveTo>
                  <a:pt x="38103" y="15233"/>
                </a:moveTo>
                <a:cubicBezTo>
                  <a:pt x="38103" y="20987"/>
                  <a:pt x="36492" y="26406"/>
                  <a:pt x="32349" y="30570"/>
                </a:cubicBezTo>
                <a:cubicBezTo>
                  <a:pt x="27390" y="35550"/>
                  <a:pt x="23393" y="38521"/>
                  <a:pt x="16133" y="37433"/>
                </a:cubicBezTo>
                <a:cubicBezTo>
                  <a:pt x="8621" y="36282"/>
                  <a:pt x="4269" y="31846"/>
                  <a:pt x="1675" y="24879"/>
                </a:cubicBezTo>
                <a:cubicBezTo>
                  <a:pt x="587" y="21929"/>
                  <a:pt x="1" y="18079"/>
                  <a:pt x="1" y="14919"/>
                </a:cubicBezTo>
                <a:cubicBezTo>
                  <a:pt x="1" y="13915"/>
                  <a:pt x="231" y="11571"/>
                  <a:pt x="1675" y="11592"/>
                </a:cubicBezTo>
                <a:cubicBezTo>
                  <a:pt x="3118" y="11613"/>
                  <a:pt x="3453" y="14103"/>
                  <a:pt x="3621" y="15128"/>
                </a:cubicBezTo>
                <a:cubicBezTo>
                  <a:pt x="4688" y="21740"/>
                  <a:pt x="6236" y="27411"/>
                  <a:pt x="13204" y="29796"/>
                </a:cubicBezTo>
                <a:cubicBezTo>
                  <a:pt x="16133" y="30800"/>
                  <a:pt x="19251" y="31093"/>
                  <a:pt x="22305" y="30675"/>
                </a:cubicBezTo>
                <a:cubicBezTo>
                  <a:pt x="25611" y="30214"/>
                  <a:pt x="28582" y="26762"/>
                  <a:pt x="30759" y="24481"/>
                </a:cubicBezTo>
                <a:cubicBezTo>
                  <a:pt x="35592" y="19418"/>
                  <a:pt x="35969" y="12115"/>
                  <a:pt x="28666" y="9123"/>
                </a:cubicBezTo>
                <a:cubicBezTo>
                  <a:pt x="26365" y="8161"/>
                  <a:pt x="22619" y="7659"/>
                  <a:pt x="20108" y="8056"/>
                </a:cubicBezTo>
                <a:cubicBezTo>
                  <a:pt x="17681" y="8433"/>
                  <a:pt x="14354" y="11048"/>
                  <a:pt x="14878" y="13936"/>
                </a:cubicBezTo>
                <a:cubicBezTo>
                  <a:pt x="14898" y="14040"/>
                  <a:pt x="19732" y="10462"/>
                  <a:pt x="20276" y="10044"/>
                </a:cubicBezTo>
                <a:cubicBezTo>
                  <a:pt x="22096" y="8621"/>
                  <a:pt x="23268" y="12597"/>
                  <a:pt x="22849" y="13789"/>
                </a:cubicBezTo>
                <a:cubicBezTo>
                  <a:pt x="22556" y="16091"/>
                  <a:pt x="20862" y="17033"/>
                  <a:pt x="19167" y="18330"/>
                </a:cubicBezTo>
                <a:cubicBezTo>
                  <a:pt x="17598" y="19543"/>
                  <a:pt x="15212" y="22326"/>
                  <a:pt x="12973" y="21803"/>
                </a:cubicBezTo>
                <a:cubicBezTo>
                  <a:pt x="14919" y="20401"/>
                  <a:pt x="14459" y="18476"/>
                  <a:pt x="14501" y="16405"/>
                </a:cubicBezTo>
                <a:cubicBezTo>
                  <a:pt x="14522" y="15463"/>
                  <a:pt x="12890" y="13413"/>
                  <a:pt x="11885" y="13392"/>
                </a:cubicBezTo>
                <a:cubicBezTo>
                  <a:pt x="10149" y="14543"/>
                  <a:pt x="12973" y="19397"/>
                  <a:pt x="11760" y="20631"/>
                </a:cubicBezTo>
                <a:cubicBezTo>
                  <a:pt x="10065" y="18623"/>
                  <a:pt x="7324" y="16802"/>
                  <a:pt x="6048" y="14480"/>
                </a:cubicBezTo>
                <a:cubicBezTo>
                  <a:pt x="5399" y="13287"/>
                  <a:pt x="4897" y="9019"/>
                  <a:pt x="6864" y="8579"/>
                </a:cubicBezTo>
                <a:cubicBezTo>
                  <a:pt x="7847" y="8370"/>
                  <a:pt x="11509" y="12408"/>
                  <a:pt x="11572" y="11885"/>
                </a:cubicBezTo>
                <a:cubicBezTo>
                  <a:pt x="11906" y="9040"/>
                  <a:pt x="12639" y="6613"/>
                  <a:pt x="14459" y="4332"/>
                </a:cubicBezTo>
                <a:cubicBezTo>
                  <a:pt x="17932" y="1"/>
                  <a:pt x="24209" y="587"/>
                  <a:pt x="28980" y="2302"/>
                </a:cubicBezTo>
                <a:cubicBezTo>
                  <a:pt x="31658" y="3286"/>
                  <a:pt x="33939" y="5085"/>
                  <a:pt x="35508" y="7449"/>
                </a:cubicBezTo>
                <a:cubicBezTo>
                  <a:pt x="36261" y="8558"/>
                  <a:pt x="36847" y="9751"/>
                  <a:pt x="37266" y="11027"/>
                </a:cubicBezTo>
                <a:cubicBezTo>
                  <a:pt x="37642" y="12220"/>
                  <a:pt x="37475" y="14208"/>
                  <a:pt x="38082" y="15233"/>
                </a:cubicBezTo>
                <a:cubicBezTo>
                  <a:pt x="38103" y="15672"/>
                  <a:pt x="37873" y="14856"/>
                  <a:pt x="38103" y="15233"/>
                </a:cubicBezTo>
                <a:close/>
              </a:path>
            </a:pathLst>
          </a:custGeom>
          <a:solidFill>
            <a:srgbClr val="FD4D89">
              <a:alpha val="422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grpSp>
        <p:nvGrpSpPr>
          <p:cNvPr id="44" name="Google Shape;378;p32"/>
          <p:cNvGrpSpPr/>
          <p:nvPr/>
        </p:nvGrpSpPr>
        <p:grpSpPr>
          <a:xfrm>
            <a:off x="776405" y="381503"/>
            <a:ext cx="7693187" cy="1266841"/>
            <a:chOff x="603225" y="2182575"/>
            <a:chExt cx="2577800" cy="424450"/>
          </a:xfrm>
        </p:grpSpPr>
        <p:sp>
          <p:nvSpPr>
            <p:cNvPr id="45" name="Google Shape;379;p32"/>
            <p:cNvSpPr/>
            <p:nvPr/>
          </p:nvSpPr>
          <p:spPr>
            <a:xfrm>
              <a:off x="603225" y="2317450"/>
              <a:ext cx="2577800" cy="191900"/>
            </a:xfrm>
            <a:custGeom>
              <a:avLst/>
              <a:gdLst/>
              <a:ahLst/>
              <a:cxnLst/>
              <a:rect l="l" t="t" r="r" b="b"/>
              <a:pathLst>
                <a:path w="103112" h="7676" extrusionOk="0">
                  <a:moveTo>
                    <a:pt x="68689" y="0"/>
                  </a:moveTo>
                  <a:cubicBezTo>
                    <a:pt x="68006" y="0"/>
                    <a:pt x="67325" y="39"/>
                    <a:pt x="66659" y="122"/>
                  </a:cubicBezTo>
                  <a:cubicBezTo>
                    <a:pt x="65933" y="183"/>
                    <a:pt x="64838" y="202"/>
                    <a:pt x="63559" y="202"/>
                  </a:cubicBezTo>
                  <a:cubicBezTo>
                    <a:pt x="61490" y="202"/>
                    <a:pt x="58940" y="153"/>
                    <a:pt x="56701" y="153"/>
                  </a:cubicBezTo>
                  <a:cubicBezTo>
                    <a:pt x="55317" y="153"/>
                    <a:pt x="54051" y="172"/>
                    <a:pt x="53091" y="233"/>
                  </a:cubicBezTo>
                  <a:cubicBezTo>
                    <a:pt x="52810" y="253"/>
                    <a:pt x="52614" y="261"/>
                    <a:pt x="52472" y="261"/>
                  </a:cubicBezTo>
                  <a:cubicBezTo>
                    <a:pt x="51814" y="261"/>
                    <a:pt x="52362" y="85"/>
                    <a:pt x="51205" y="85"/>
                  </a:cubicBezTo>
                  <a:cubicBezTo>
                    <a:pt x="50650" y="85"/>
                    <a:pt x="48580" y="122"/>
                    <a:pt x="45770" y="159"/>
                  </a:cubicBezTo>
                  <a:cubicBezTo>
                    <a:pt x="34074" y="411"/>
                    <a:pt x="26612" y="643"/>
                    <a:pt x="23595" y="643"/>
                  </a:cubicBezTo>
                  <a:cubicBezTo>
                    <a:pt x="22636" y="643"/>
                    <a:pt x="22126" y="619"/>
                    <a:pt x="22072" y="566"/>
                  </a:cubicBezTo>
                  <a:cubicBezTo>
                    <a:pt x="22049" y="537"/>
                    <a:pt x="22015" y="525"/>
                    <a:pt x="21972" y="525"/>
                  </a:cubicBezTo>
                  <a:cubicBezTo>
                    <a:pt x="21774" y="525"/>
                    <a:pt x="21400" y="777"/>
                    <a:pt x="21177" y="777"/>
                  </a:cubicBezTo>
                  <a:cubicBezTo>
                    <a:pt x="21137" y="777"/>
                    <a:pt x="21102" y="769"/>
                    <a:pt x="21074" y="751"/>
                  </a:cubicBezTo>
                  <a:cubicBezTo>
                    <a:pt x="12013" y="1258"/>
                    <a:pt x="5487" y="1610"/>
                    <a:pt x="3815" y="1610"/>
                  </a:cubicBezTo>
                  <a:cubicBezTo>
                    <a:pt x="3659" y="1610"/>
                    <a:pt x="3545" y="1607"/>
                    <a:pt x="3476" y="1601"/>
                  </a:cubicBezTo>
                  <a:cubicBezTo>
                    <a:pt x="3243" y="1568"/>
                    <a:pt x="3047" y="1551"/>
                    <a:pt x="2878" y="1551"/>
                  </a:cubicBezTo>
                  <a:cubicBezTo>
                    <a:pt x="2484" y="1551"/>
                    <a:pt x="2241" y="1642"/>
                    <a:pt x="2034" y="1823"/>
                  </a:cubicBezTo>
                  <a:cubicBezTo>
                    <a:pt x="1221" y="2599"/>
                    <a:pt x="1" y="7442"/>
                    <a:pt x="925" y="7664"/>
                  </a:cubicBezTo>
                  <a:cubicBezTo>
                    <a:pt x="979" y="7672"/>
                    <a:pt x="1071" y="7675"/>
                    <a:pt x="1197" y="7675"/>
                  </a:cubicBezTo>
                  <a:cubicBezTo>
                    <a:pt x="3026" y="7675"/>
                    <a:pt x="12055" y="6926"/>
                    <a:pt x="16854" y="6926"/>
                  </a:cubicBezTo>
                  <a:cubicBezTo>
                    <a:pt x="18119" y="6926"/>
                    <a:pt x="19090" y="6978"/>
                    <a:pt x="19558" y="7109"/>
                  </a:cubicBezTo>
                  <a:cubicBezTo>
                    <a:pt x="22240" y="6905"/>
                    <a:pt x="30321" y="6242"/>
                    <a:pt x="35306" y="6242"/>
                  </a:cubicBezTo>
                  <a:cubicBezTo>
                    <a:pt x="36644" y="6242"/>
                    <a:pt x="37759" y="6290"/>
                    <a:pt x="38487" y="6407"/>
                  </a:cubicBezTo>
                  <a:cubicBezTo>
                    <a:pt x="39300" y="6074"/>
                    <a:pt x="43626" y="6000"/>
                    <a:pt x="45327" y="6000"/>
                  </a:cubicBezTo>
                  <a:cubicBezTo>
                    <a:pt x="46783" y="5990"/>
                    <a:pt x="47769" y="5986"/>
                    <a:pt x="48537" y="5986"/>
                  </a:cubicBezTo>
                  <a:cubicBezTo>
                    <a:pt x="50634" y="5986"/>
                    <a:pt x="51099" y="6020"/>
                    <a:pt x="55050" y="6074"/>
                  </a:cubicBezTo>
                  <a:cubicBezTo>
                    <a:pt x="56788" y="6074"/>
                    <a:pt x="58008" y="6074"/>
                    <a:pt x="58156" y="6037"/>
                  </a:cubicBezTo>
                  <a:cubicBezTo>
                    <a:pt x="58465" y="5944"/>
                    <a:pt x="59242" y="5903"/>
                    <a:pt x="60073" y="5903"/>
                  </a:cubicBezTo>
                  <a:cubicBezTo>
                    <a:pt x="61225" y="5903"/>
                    <a:pt x="62482" y="5982"/>
                    <a:pt x="62740" y="6111"/>
                  </a:cubicBezTo>
                  <a:cubicBezTo>
                    <a:pt x="63078" y="6286"/>
                    <a:pt x="63481" y="6341"/>
                    <a:pt x="63892" y="6341"/>
                  </a:cubicBezTo>
                  <a:cubicBezTo>
                    <a:pt x="64610" y="6341"/>
                    <a:pt x="65357" y="6173"/>
                    <a:pt x="65839" y="6173"/>
                  </a:cubicBezTo>
                  <a:cubicBezTo>
                    <a:pt x="66018" y="6173"/>
                    <a:pt x="66161" y="6196"/>
                    <a:pt x="66252" y="6259"/>
                  </a:cubicBezTo>
                  <a:cubicBezTo>
                    <a:pt x="68041" y="6144"/>
                    <a:pt x="68659" y="6018"/>
                    <a:pt x="71435" y="6018"/>
                  </a:cubicBezTo>
                  <a:cubicBezTo>
                    <a:pt x="73993" y="6018"/>
                    <a:pt x="78384" y="6125"/>
                    <a:pt x="87215" y="6444"/>
                  </a:cubicBezTo>
                  <a:lnTo>
                    <a:pt x="90283" y="6555"/>
                  </a:lnTo>
                  <a:cubicBezTo>
                    <a:pt x="90895" y="6498"/>
                    <a:pt x="91521" y="6475"/>
                    <a:pt x="92148" y="6475"/>
                  </a:cubicBezTo>
                  <a:cubicBezTo>
                    <a:pt x="94856" y="6475"/>
                    <a:pt x="97587" y="6904"/>
                    <a:pt x="99283" y="6904"/>
                  </a:cubicBezTo>
                  <a:cubicBezTo>
                    <a:pt x="100019" y="6904"/>
                    <a:pt x="100560" y="6823"/>
                    <a:pt x="100820" y="6592"/>
                  </a:cubicBezTo>
                  <a:cubicBezTo>
                    <a:pt x="101781" y="5742"/>
                    <a:pt x="103112" y="2044"/>
                    <a:pt x="102779" y="1120"/>
                  </a:cubicBezTo>
                  <a:cubicBezTo>
                    <a:pt x="102704" y="895"/>
                    <a:pt x="98934" y="805"/>
                    <a:pt x="96381" y="805"/>
                  </a:cubicBezTo>
                  <a:cubicBezTo>
                    <a:pt x="95163" y="805"/>
                    <a:pt x="94222" y="826"/>
                    <a:pt x="94091" y="861"/>
                  </a:cubicBezTo>
                  <a:cubicBezTo>
                    <a:pt x="94040" y="879"/>
                    <a:pt x="93986" y="886"/>
                    <a:pt x="93934" y="886"/>
                  </a:cubicBezTo>
                  <a:cubicBezTo>
                    <a:pt x="93761" y="886"/>
                    <a:pt x="93602" y="807"/>
                    <a:pt x="93573" y="751"/>
                  </a:cubicBezTo>
                  <a:cubicBezTo>
                    <a:pt x="93573" y="714"/>
                    <a:pt x="89802" y="492"/>
                    <a:pt x="89729" y="492"/>
                  </a:cubicBezTo>
                  <a:cubicBezTo>
                    <a:pt x="89433" y="455"/>
                    <a:pt x="86179" y="270"/>
                    <a:pt x="85884" y="270"/>
                  </a:cubicBezTo>
                  <a:cubicBezTo>
                    <a:pt x="85884" y="198"/>
                    <a:pt x="85791" y="157"/>
                    <a:pt x="85646" y="157"/>
                  </a:cubicBezTo>
                  <a:cubicBezTo>
                    <a:pt x="85566" y="157"/>
                    <a:pt x="85471" y="170"/>
                    <a:pt x="85366" y="196"/>
                  </a:cubicBezTo>
                  <a:cubicBezTo>
                    <a:pt x="84886" y="309"/>
                    <a:pt x="83003" y="357"/>
                    <a:pt x="80740" y="357"/>
                  </a:cubicBezTo>
                  <a:cubicBezTo>
                    <a:pt x="80041" y="357"/>
                    <a:pt x="79305" y="353"/>
                    <a:pt x="78563" y="344"/>
                  </a:cubicBezTo>
                  <a:cubicBezTo>
                    <a:pt x="75421" y="344"/>
                    <a:pt x="72204" y="270"/>
                    <a:pt x="71169" y="159"/>
                  </a:cubicBezTo>
                  <a:cubicBezTo>
                    <a:pt x="70357" y="57"/>
                    <a:pt x="69522" y="0"/>
                    <a:pt x="68689" y="0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6" name="Google Shape;380;p32"/>
            <p:cNvSpPr/>
            <p:nvPr/>
          </p:nvSpPr>
          <p:spPr>
            <a:xfrm>
              <a:off x="973850" y="2427875"/>
              <a:ext cx="1943775" cy="179150"/>
            </a:xfrm>
            <a:custGeom>
              <a:avLst/>
              <a:gdLst/>
              <a:ahLst/>
              <a:cxnLst/>
              <a:rect l="l" t="t" r="r" b="b"/>
              <a:pathLst>
                <a:path w="77751" h="7166" extrusionOk="0">
                  <a:moveTo>
                    <a:pt x="64615" y="1"/>
                  </a:moveTo>
                  <a:cubicBezTo>
                    <a:pt x="64546" y="1"/>
                    <a:pt x="64460" y="21"/>
                    <a:pt x="64367" y="68"/>
                  </a:cubicBezTo>
                  <a:cubicBezTo>
                    <a:pt x="63663" y="321"/>
                    <a:pt x="58750" y="489"/>
                    <a:pt x="55765" y="489"/>
                  </a:cubicBezTo>
                  <a:cubicBezTo>
                    <a:pt x="54833" y="489"/>
                    <a:pt x="54089" y="472"/>
                    <a:pt x="53719" y="437"/>
                  </a:cubicBezTo>
                  <a:cubicBezTo>
                    <a:pt x="53172" y="349"/>
                    <a:pt x="52625" y="303"/>
                    <a:pt x="52083" y="303"/>
                  </a:cubicBezTo>
                  <a:cubicBezTo>
                    <a:pt x="51488" y="303"/>
                    <a:pt x="50898" y="358"/>
                    <a:pt x="50318" y="474"/>
                  </a:cubicBezTo>
                  <a:cubicBezTo>
                    <a:pt x="48359" y="733"/>
                    <a:pt x="42739" y="511"/>
                    <a:pt x="40151" y="733"/>
                  </a:cubicBezTo>
                  <a:cubicBezTo>
                    <a:pt x="39958" y="751"/>
                    <a:pt x="39816" y="758"/>
                    <a:pt x="39710" y="758"/>
                  </a:cubicBezTo>
                  <a:cubicBezTo>
                    <a:pt x="39142" y="758"/>
                    <a:pt x="39581" y="548"/>
                    <a:pt x="38709" y="548"/>
                  </a:cubicBezTo>
                  <a:cubicBezTo>
                    <a:pt x="37484" y="575"/>
                    <a:pt x="26790" y="851"/>
                    <a:pt x="20802" y="851"/>
                  </a:cubicBezTo>
                  <a:cubicBezTo>
                    <a:pt x="18482" y="851"/>
                    <a:pt x="16868" y="810"/>
                    <a:pt x="16786" y="696"/>
                  </a:cubicBezTo>
                  <a:cubicBezTo>
                    <a:pt x="16773" y="665"/>
                    <a:pt x="16750" y="653"/>
                    <a:pt x="16719" y="653"/>
                  </a:cubicBezTo>
                  <a:cubicBezTo>
                    <a:pt x="16587" y="653"/>
                    <a:pt x="16313" y="873"/>
                    <a:pt x="16137" y="873"/>
                  </a:cubicBezTo>
                  <a:cubicBezTo>
                    <a:pt x="16102" y="873"/>
                    <a:pt x="16071" y="864"/>
                    <a:pt x="16046" y="844"/>
                  </a:cubicBezTo>
                  <a:cubicBezTo>
                    <a:pt x="16046" y="844"/>
                    <a:pt x="8469" y="1095"/>
                    <a:pt x="4755" y="1095"/>
                  </a:cubicBezTo>
                  <a:cubicBezTo>
                    <a:pt x="3742" y="1095"/>
                    <a:pt x="3017" y="1076"/>
                    <a:pt x="2811" y="1029"/>
                  </a:cubicBezTo>
                  <a:cubicBezTo>
                    <a:pt x="2594" y="991"/>
                    <a:pt x="2425" y="970"/>
                    <a:pt x="2288" y="970"/>
                  </a:cubicBezTo>
                  <a:cubicBezTo>
                    <a:pt x="2029" y="970"/>
                    <a:pt x="1884" y="1044"/>
                    <a:pt x="1739" y="1214"/>
                  </a:cubicBezTo>
                  <a:cubicBezTo>
                    <a:pt x="1073" y="1916"/>
                    <a:pt x="1" y="6722"/>
                    <a:pt x="703" y="6981"/>
                  </a:cubicBezTo>
                  <a:cubicBezTo>
                    <a:pt x="822" y="7012"/>
                    <a:pt x="1152" y="7024"/>
                    <a:pt x="1636" y="7024"/>
                  </a:cubicBezTo>
                  <a:cubicBezTo>
                    <a:pt x="3438" y="7024"/>
                    <a:pt x="7375" y="6855"/>
                    <a:pt x="10514" y="6855"/>
                  </a:cubicBezTo>
                  <a:cubicBezTo>
                    <a:pt x="12564" y="6855"/>
                    <a:pt x="14273" y="6927"/>
                    <a:pt x="14826" y="7166"/>
                  </a:cubicBezTo>
                  <a:cubicBezTo>
                    <a:pt x="16483" y="7055"/>
                    <a:pt x="22288" y="6615"/>
                    <a:pt x="26120" y="6615"/>
                  </a:cubicBezTo>
                  <a:cubicBezTo>
                    <a:pt x="27418" y="6615"/>
                    <a:pt x="28489" y="6665"/>
                    <a:pt x="29097" y="6796"/>
                  </a:cubicBezTo>
                  <a:cubicBezTo>
                    <a:pt x="29642" y="6539"/>
                    <a:pt x="32150" y="6474"/>
                    <a:pt x="34955" y="6474"/>
                  </a:cubicBezTo>
                  <a:cubicBezTo>
                    <a:pt x="37844" y="6474"/>
                    <a:pt x="41049" y="6543"/>
                    <a:pt x="42752" y="6543"/>
                  </a:cubicBezTo>
                  <a:cubicBezTo>
                    <a:pt x="43436" y="6543"/>
                    <a:pt x="43878" y="6532"/>
                    <a:pt x="43959" y="6500"/>
                  </a:cubicBezTo>
                  <a:cubicBezTo>
                    <a:pt x="44243" y="6376"/>
                    <a:pt x="44981" y="6320"/>
                    <a:pt x="45707" y="6320"/>
                  </a:cubicBezTo>
                  <a:cubicBezTo>
                    <a:pt x="46491" y="6320"/>
                    <a:pt x="47262" y="6385"/>
                    <a:pt x="47434" y="6500"/>
                  </a:cubicBezTo>
                  <a:cubicBezTo>
                    <a:pt x="47673" y="6656"/>
                    <a:pt x="47958" y="6707"/>
                    <a:pt x="48252" y="6707"/>
                  </a:cubicBezTo>
                  <a:cubicBezTo>
                    <a:pt x="48810" y="6707"/>
                    <a:pt x="49402" y="6525"/>
                    <a:pt x="49782" y="6525"/>
                  </a:cubicBezTo>
                  <a:cubicBezTo>
                    <a:pt x="49918" y="6525"/>
                    <a:pt x="50026" y="6548"/>
                    <a:pt x="50096" y="6611"/>
                  </a:cubicBezTo>
                  <a:lnTo>
                    <a:pt x="53313" y="6242"/>
                  </a:lnTo>
                  <a:lnTo>
                    <a:pt x="68286" y="6242"/>
                  </a:lnTo>
                  <a:cubicBezTo>
                    <a:pt x="69090" y="6094"/>
                    <a:pt x="69945" y="6048"/>
                    <a:pt x="70786" y="6048"/>
                  </a:cubicBezTo>
                  <a:cubicBezTo>
                    <a:pt x="72188" y="6048"/>
                    <a:pt x="73551" y="6176"/>
                    <a:pt x="74576" y="6176"/>
                  </a:cubicBezTo>
                  <a:cubicBezTo>
                    <a:pt x="75396" y="6176"/>
                    <a:pt x="76000" y="6094"/>
                    <a:pt x="76234" y="5798"/>
                  </a:cubicBezTo>
                  <a:cubicBezTo>
                    <a:pt x="76937" y="4874"/>
                    <a:pt x="77750" y="1103"/>
                    <a:pt x="77455" y="178"/>
                  </a:cubicBezTo>
                  <a:cubicBezTo>
                    <a:pt x="77426" y="102"/>
                    <a:pt x="77000" y="73"/>
                    <a:pt x="76377" y="73"/>
                  </a:cubicBezTo>
                  <a:cubicBezTo>
                    <a:pt x="74582" y="73"/>
                    <a:pt x="71158" y="318"/>
                    <a:pt x="70911" y="400"/>
                  </a:cubicBezTo>
                  <a:cubicBezTo>
                    <a:pt x="70874" y="425"/>
                    <a:pt x="70829" y="437"/>
                    <a:pt x="70782" y="437"/>
                  </a:cubicBezTo>
                  <a:cubicBezTo>
                    <a:pt x="70689" y="437"/>
                    <a:pt x="70590" y="388"/>
                    <a:pt x="70541" y="289"/>
                  </a:cubicBezTo>
                  <a:cubicBezTo>
                    <a:pt x="70504" y="215"/>
                    <a:pt x="64774" y="142"/>
                    <a:pt x="64774" y="105"/>
                  </a:cubicBezTo>
                  <a:cubicBezTo>
                    <a:pt x="64774" y="40"/>
                    <a:pt x="64711" y="1"/>
                    <a:pt x="64615" y="1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7" name="Google Shape;381;p32"/>
            <p:cNvSpPr/>
            <p:nvPr/>
          </p:nvSpPr>
          <p:spPr>
            <a:xfrm>
              <a:off x="961850" y="2182575"/>
              <a:ext cx="1696050" cy="207250"/>
            </a:xfrm>
            <a:custGeom>
              <a:avLst/>
              <a:gdLst/>
              <a:ahLst/>
              <a:cxnLst/>
              <a:rect l="l" t="t" r="r" b="b"/>
              <a:pathLst>
                <a:path w="67842" h="8290" extrusionOk="0">
                  <a:moveTo>
                    <a:pt x="66961" y="1"/>
                  </a:moveTo>
                  <a:cubicBezTo>
                    <a:pt x="65549" y="1"/>
                    <a:pt x="62061" y="407"/>
                    <a:pt x="61852" y="526"/>
                  </a:cubicBezTo>
                  <a:cubicBezTo>
                    <a:pt x="61813" y="552"/>
                    <a:pt x="61769" y="564"/>
                    <a:pt x="61725" y="564"/>
                  </a:cubicBezTo>
                  <a:cubicBezTo>
                    <a:pt x="61646" y="564"/>
                    <a:pt x="61567" y="524"/>
                    <a:pt x="61520" y="452"/>
                  </a:cubicBezTo>
                  <a:cubicBezTo>
                    <a:pt x="61501" y="415"/>
                    <a:pt x="60882" y="406"/>
                    <a:pt x="60258" y="406"/>
                  </a:cubicBezTo>
                  <a:cubicBezTo>
                    <a:pt x="59634" y="406"/>
                    <a:pt x="59006" y="415"/>
                    <a:pt x="58969" y="415"/>
                  </a:cubicBezTo>
                  <a:lnTo>
                    <a:pt x="56455" y="415"/>
                  </a:lnTo>
                  <a:cubicBezTo>
                    <a:pt x="56455" y="351"/>
                    <a:pt x="56405" y="311"/>
                    <a:pt x="56326" y="311"/>
                  </a:cubicBezTo>
                  <a:cubicBezTo>
                    <a:pt x="56270" y="311"/>
                    <a:pt x="56199" y="332"/>
                    <a:pt x="56122" y="378"/>
                  </a:cubicBezTo>
                  <a:cubicBezTo>
                    <a:pt x="55434" y="706"/>
                    <a:pt x="49756" y="1062"/>
                    <a:pt x="47543" y="1062"/>
                  </a:cubicBezTo>
                  <a:cubicBezTo>
                    <a:pt x="47258" y="1062"/>
                    <a:pt x="47031" y="1056"/>
                    <a:pt x="46879" y="1044"/>
                  </a:cubicBezTo>
                  <a:cubicBezTo>
                    <a:pt x="46480" y="984"/>
                    <a:pt x="46081" y="955"/>
                    <a:pt x="45681" y="955"/>
                  </a:cubicBezTo>
                  <a:cubicBezTo>
                    <a:pt x="45082" y="955"/>
                    <a:pt x="44483" y="1021"/>
                    <a:pt x="43884" y="1154"/>
                  </a:cubicBezTo>
                  <a:cubicBezTo>
                    <a:pt x="42184" y="1487"/>
                    <a:pt x="37267" y="1339"/>
                    <a:pt x="35048" y="1598"/>
                  </a:cubicBezTo>
                  <a:cubicBezTo>
                    <a:pt x="34831" y="1628"/>
                    <a:pt x="34687" y="1640"/>
                    <a:pt x="34587" y="1640"/>
                  </a:cubicBezTo>
                  <a:cubicBezTo>
                    <a:pt x="34225" y="1640"/>
                    <a:pt x="34458" y="1484"/>
                    <a:pt x="33934" y="1484"/>
                  </a:cubicBezTo>
                  <a:cubicBezTo>
                    <a:pt x="33892" y="1484"/>
                    <a:pt x="33844" y="1485"/>
                    <a:pt x="33791" y="1487"/>
                  </a:cubicBezTo>
                  <a:cubicBezTo>
                    <a:pt x="33015" y="1487"/>
                    <a:pt x="28357" y="1709"/>
                    <a:pt x="23772" y="1857"/>
                  </a:cubicBezTo>
                  <a:cubicBezTo>
                    <a:pt x="21499" y="1912"/>
                    <a:pt x="19253" y="1949"/>
                    <a:pt x="17561" y="1949"/>
                  </a:cubicBezTo>
                  <a:cubicBezTo>
                    <a:pt x="15870" y="1949"/>
                    <a:pt x="14733" y="1912"/>
                    <a:pt x="14678" y="1820"/>
                  </a:cubicBezTo>
                  <a:cubicBezTo>
                    <a:pt x="14665" y="1789"/>
                    <a:pt x="14644" y="1777"/>
                    <a:pt x="14616" y="1777"/>
                  </a:cubicBezTo>
                  <a:cubicBezTo>
                    <a:pt x="14499" y="1777"/>
                    <a:pt x="14268" y="1997"/>
                    <a:pt x="14123" y="1997"/>
                  </a:cubicBezTo>
                  <a:cubicBezTo>
                    <a:pt x="14094" y="1997"/>
                    <a:pt x="14069" y="1988"/>
                    <a:pt x="14049" y="1968"/>
                  </a:cubicBezTo>
                  <a:cubicBezTo>
                    <a:pt x="13238" y="2024"/>
                    <a:pt x="7539" y="2228"/>
                    <a:pt x="4444" y="2228"/>
                  </a:cubicBezTo>
                  <a:cubicBezTo>
                    <a:pt x="3448" y="2228"/>
                    <a:pt x="2721" y="2207"/>
                    <a:pt x="2514" y="2153"/>
                  </a:cubicBezTo>
                  <a:cubicBezTo>
                    <a:pt x="2324" y="2102"/>
                    <a:pt x="2173" y="2077"/>
                    <a:pt x="2049" y="2077"/>
                  </a:cubicBezTo>
                  <a:cubicBezTo>
                    <a:pt x="1812" y="2077"/>
                    <a:pt x="1674" y="2168"/>
                    <a:pt x="1553" y="2338"/>
                  </a:cubicBezTo>
                  <a:cubicBezTo>
                    <a:pt x="961" y="3003"/>
                    <a:pt x="0" y="7809"/>
                    <a:pt x="629" y="8105"/>
                  </a:cubicBezTo>
                  <a:cubicBezTo>
                    <a:pt x="748" y="8138"/>
                    <a:pt x="1069" y="8150"/>
                    <a:pt x="1533" y="8150"/>
                  </a:cubicBezTo>
                  <a:cubicBezTo>
                    <a:pt x="3158" y="8150"/>
                    <a:pt x="6544" y="7995"/>
                    <a:pt x="9240" y="7995"/>
                  </a:cubicBezTo>
                  <a:cubicBezTo>
                    <a:pt x="11028" y="7995"/>
                    <a:pt x="12512" y="8063"/>
                    <a:pt x="12977" y="8290"/>
                  </a:cubicBezTo>
                  <a:cubicBezTo>
                    <a:pt x="14473" y="8177"/>
                    <a:pt x="19764" y="7676"/>
                    <a:pt x="23120" y="7676"/>
                  </a:cubicBezTo>
                  <a:cubicBezTo>
                    <a:pt x="24159" y="7676"/>
                    <a:pt x="25012" y="7724"/>
                    <a:pt x="25510" y="7846"/>
                  </a:cubicBezTo>
                  <a:cubicBezTo>
                    <a:pt x="26102" y="7513"/>
                    <a:pt x="29244" y="7439"/>
                    <a:pt x="32276" y="7439"/>
                  </a:cubicBezTo>
                  <a:cubicBezTo>
                    <a:pt x="35344" y="7403"/>
                    <a:pt x="38302" y="7403"/>
                    <a:pt x="38524" y="7329"/>
                  </a:cubicBezTo>
                  <a:cubicBezTo>
                    <a:pt x="38781" y="7190"/>
                    <a:pt x="39547" y="7115"/>
                    <a:pt x="40249" y="7115"/>
                  </a:cubicBezTo>
                  <a:cubicBezTo>
                    <a:pt x="40858" y="7115"/>
                    <a:pt x="41418" y="7171"/>
                    <a:pt x="41555" y="7292"/>
                  </a:cubicBezTo>
                  <a:cubicBezTo>
                    <a:pt x="41753" y="7424"/>
                    <a:pt x="41980" y="7469"/>
                    <a:pt x="42214" y="7469"/>
                  </a:cubicBezTo>
                  <a:cubicBezTo>
                    <a:pt x="42731" y="7469"/>
                    <a:pt x="43282" y="7246"/>
                    <a:pt x="43626" y="7246"/>
                  </a:cubicBezTo>
                  <a:cubicBezTo>
                    <a:pt x="43736" y="7246"/>
                    <a:pt x="43825" y="7269"/>
                    <a:pt x="43884" y="7329"/>
                  </a:cubicBezTo>
                  <a:cubicBezTo>
                    <a:pt x="47397" y="6774"/>
                    <a:pt x="45363" y="6922"/>
                    <a:pt x="53238" y="6663"/>
                  </a:cubicBezTo>
                  <a:cubicBezTo>
                    <a:pt x="56492" y="6552"/>
                    <a:pt x="59782" y="6441"/>
                    <a:pt x="59782" y="6441"/>
                  </a:cubicBezTo>
                  <a:cubicBezTo>
                    <a:pt x="60732" y="6201"/>
                    <a:pt x="61778" y="6151"/>
                    <a:pt x="62766" y="6151"/>
                  </a:cubicBezTo>
                  <a:cubicBezTo>
                    <a:pt x="63460" y="6151"/>
                    <a:pt x="64127" y="6175"/>
                    <a:pt x="64711" y="6175"/>
                  </a:cubicBezTo>
                  <a:cubicBezTo>
                    <a:pt x="65721" y="6175"/>
                    <a:pt x="66486" y="6102"/>
                    <a:pt x="66732" y="5702"/>
                  </a:cubicBezTo>
                  <a:cubicBezTo>
                    <a:pt x="67287" y="4778"/>
                    <a:pt x="67842" y="970"/>
                    <a:pt x="67546" y="82"/>
                  </a:cubicBezTo>
                  <a:cubicBezTo>
                    <a:pt x="67524" y="25"/>
                    <a:pt x="67304" y="1"/>
                    <a:pt x="66961" y="1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48" name="Google Shape;386;p32"/>
          <p:cNvSpPr txBox="1"/>
          <p:nvPr/>
        </p:nvSpPr>
        <p:spPr>
          <a:xfrm>
            <a:off x="872808" y="403346"/>
            <a:ext cx="7070400" cy="108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5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5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5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5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5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5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5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5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5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/>
            <a:r>
              <a:rPr lang="en-US" sz="4000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ĐỌC CÂU KHÓ</a:t>
            </a:r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/>
            <a:endParaRPr lang="en-US" sz="2800" kern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 flipH="1">
            <a:off x="4418965" y="4399562"/>
            <a:ext cx="111760" cy="41904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 flipH="1">
            <a:off x="4418965" y="5237320"/>
            <a:ext cx="111760" cy="41904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 flipH="1">
            <a:off x="5857563" y="4433188"/>
            <a:ext cx="111760" cy="41904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 flipH="1">
            <a:off x="5937965" y="4445475"/>
            <a:ext cx="111760" cy="41904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09200" y="6299200"/>
            <a:ext cx="406400" cy="406400"/>
          </a:xfrm>
          <a:prstGeom prst="rect">
            <a:avLst/>
          </a:prstGeom>
        </p:spPr>
      </p:pic>
      <p:sp>
        <p:nvSpPr>
          <p:cNvPr id="8" name="Text Box 7"/>
          <p:cNvSpPr txBox="1"/>
          <p:nvPr/>
        </p:nvSpPr>
        <p:spPr>
          <a:xfrm>
            <a:off x="3122930" y="1772920"/>
            <a:ext cx="3321285" cy="4399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Những đêm hè</a:t>
            </a:r>
          </a:p>
          <a:p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Khi ve ve</a:t>
            </a:r>
          </a:p>
          <a:p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Đã ngủ</a:t>
            </a:r>
          </a:p>
          <a:p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Tôi lắng nghe</a:t>
            </a:r>
          </a:p>
          <a:p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Trên đườngTrầnPhú</a:t>
            </a:r>
          </a:p>
          <a:p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Tiếng chổi tre</a:t>
            </a:r>
          </a:p>
          <a:p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Xao xác  hàng me</a:t>
            </a:r>
          </a:p>
          <a:p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Tiếng chổi tre</a:t>
            </a:r>
          </a:p>
          <a:p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Đêm hè</a:t>
            </a:r>
          </a:p>
          <a:p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Quét rác...</a:t>
            </a:r>
          </a:p>
        </p:txBody>
      </p:sp>
      <p:cxnSp>
        <p:nvCxnSpPr>
          <p:cNvPr id="9" name="Straight Connector 8"/>
          <p:cNvCxnSpPr/>
          <p:nvPr/>
        </p:nvCxnSpPr>
        <p:spPr>
          <a:xfrm flipH="1">
            <a:off x="5225415" y="4818220"/>
            <a:ext cx="111760" cy="41904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>
            <a:off x="4793938" y="5674613"/>
            <a:ext cx="111760" cy="41904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>
            <a:off x="4874340" y="5686900"/>
            <a:ext cx="111760" cy="41904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>
            <a:off x="5232088" y="3979163"/>
            <a:ext cx="111760" cy="41904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5" name="Google Shape;345;p31"/>
          <p:cNvGrpSpPr/>
          <p:nvPr/>
        </p:nvGrpSpPr>
        <p:grpSpPr>
          <a:xfrm rot="271998">
            <a:off x="810438" y="1793780"/>
            <a:ext cx="6191850" cy="3254180"/>
            <a:chOff x="3301878" y="2654755"/>
            <a:chExt cx="819004" cy="605284"/>
          </a:xfrm>
        </p:grpSpPr>
        <p:sp>
          <p:nvSpPr>
            <p:cNvPr id="346" name="Google Shape;346;p31"/>
            <p:cNvSpPr/>
            <p:nvPr/>
          </p:nvSpPr>
          <p:spPr>
            <a:xfrm>
              <a:off x="3307935" y="2790603"/>
              <a:ext cx="800405" cy="469436"/>
            </a:xfrm>
            <a:custGeom>
              <a:avLst/>
              <a:gdLst/>
              <a:ahLst/>
              <a:cxnLst/>
              <a:rect l="l" t="t" r="r" b="b"/>
              <a:pathLst>
                <a:path w="61712" h="36194" extrusionOk="0">
                  <a:moveTo>
                    <a:pt x="56975" y="1"/>
                  </a:moveTo>
                  <a:lnTo>
                    <a:pt x="1" y="5705"/>
                  </a:lnTo>
                  <a:lnTo>
                    <a:pt x="4737" y="36194"/>
                  </a:lnTo>
                  <a:lnTo>
                    <a:pt x="61711" y="30489"/>
                  </a:lnTo>
                  <a:lnTo>
                    <a:pt x="56975" y="1"/>
                  </a:lnTo>
                  <a:close/>
                </a:path>
              </a:pathLst>
            </a:custGeom>
            <a:solidFill>
              <a:srgbClr val="D9D9D9">
                <a:alpha val="562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47" name="Google Shape;347;p31"/>
            <p:cNvSpPr/>
            <p:nvPr/>
          </p:nvSpPr>
          <p:spPr>
            <a:xfrm>
              <a:off x="3301878" y="2654755"/>
              <a:ext cx="819004" cy="605284"/>
            </a:xfrm>
            <a:custGeom>
              <a:avLst/>
              <a:gdLst/>
              <a:ahLst/>
              <a:cxnLst/>
              <a:rect l="l" t="t" r="r" b="b"/>
              <a:pathLst>
                <a:path w="63146" h="46668" extrusionOk="0">
                  <a:moveTo>
                    <a:pt x="57909" y="1"/>
                  </a:moveTo>
                  <a:cubicBezTo>
                    <a:pt x="50070" y="8540"/>
                    <a:pt x="1" y="12543"/>
                    <a:pt x="1" y="12543"/>
                  </a:cubicBezTo>
                  <a:lnTo>
                    <a:pt x="5204" y="46668"/>
                  </a:lnTo>
                  <a:cubicBezTo>
                    <a:pt x="5204" y="46668"/>
                    <a:pt x="54840" y="43132"/>
                    <a:pt x="63146" y="34125"/>
                  </a:cubicBezTo>
                  <a:lnTo>
                    <a:pt x="5790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48" name="Google Shape;348;p31"/>
            <p:cNvSpPr/>
            <p:nvPr/>
          </p:nvSpPr>
          <p:spPr>
            <a:xfrm>
              <a:off x="3301878" y="2804027"/>
              <a:ext cx="200763" cy="456012"/>
            </a:xfrm>
            <a:custGeom>
              <a:avLst/>
              <a:gdLst/>
              <a:ahLst/>
              <a:cxnLst/>
              <a:rect l="l" t="t" r="r" b="b"/>
              <a:pathLst>
                <a:path w="15479" h="35159" extrusionOk="0">
                  <a:moveTo>
                    <a:pt x="10275" y="0"/>
                  </a:moveTo>
                  <a:lnTo>
                    <a:pt x="1" y="1034"/>
                  </a:lnTo>
                  <a:lnTo>
                    <a:pt x="5204" y="35159"/>
                  </a:lnTo>
                  <a:lnTo>
                    <a:pt x="15478" y="34124"/>
                  </a:lnTo>
                  <a:lnTo>
                    <a:pt x="10275" y="0"/>
                  </a:lnTo>
                  <a:close/>
                </a:path>
              </a:pathLst>
            </a:custGeom>
            <a:solidFill>
              <a:srgbClr val="EB488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351" name="Google Shape;351;p31"/>
          <p:cNvSpPr txBox="1">
            <a:spLocks noGrp="1"/>
          </p:cNvSpPr>
          <p:nvPr>
            <p:ph type="body" idx="1"/>
          </p:nvPr>
        </p:nvSpPr>
        <p:spPr>
          <a:xfrm rot="-325168">
            <a:off x="2046235" y="2559084"/>
            <a:ext cx="4080777" cy="1886512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indent="0" algn="just">
              <a:buNone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xao xác: tiếng động nối tiếp nhau trong cảnh yên tĩnh.</a:t>
            </a:r>
          </a:p>
        </p:txBody>
      </p:sp>
      <p:grpSp>
        <p:nvGrpSpPr>
          <p:cNvPr id="360" name="Google Shape;360;p31"/>
          <p:cNvGrpSpPr/>
          <p:nvPr/>
        </p:nvGrpSpPr>
        <p:grpSpPr>
          <a:xfrm>
            <a:off x="8836083" y="5619246"/>
            <a:ext cx="440480" cy="653095"/>
            <a:chOff x="4508863" y="1528200"/>
            <a:chExt cx="318850" cy="472800"/>
          </a:xfrm>
        </p:grpSpPr>
        <p:sp>
          <p:nvSpPr>
            <p:cNvPr id="361" name="Google Shape;361;p31"/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2" name="Google Shape;362;p31"/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3" name="Google Shape;363;p31"/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4" name="Google Shape;364;p31"/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365" name="Google Shape;365;p31"/>
          <p:cNvGrpSpPr/>
          <p:nvPr/>
        </p:nvGrpSpPr>
        <p:grpSpPr>
          <a:xfrm>
            <a:off x="9464712" y="5686445"/>
            <a:ext cx="440480" cy="653095"/>
            <a:chOff x="4508863" y="1528200"/>
            <a:chExt cx="318850" cy="472800"/>
          </a:xfrm>
        </p:grpSpPr>
        <p:sp>
          <p:nvSpPr>
            <p:cNvPr id="366" name="Google Shape;366;p31"/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7" name="Google Shape;367;p31"/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8" name="Google Shape;368;p31"/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9" name="Google Shape;369;p31"/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50" name="Google Shape;378;p32"/>
          <p:cNvGrpSpPr/>
          <p:nvPr/>
        </p:nvGrpSpPr>
        <p:grpSpPr>
          <a:xfrm>
            <a:off x="904041" y="556453"/>
            <a:ext cx="6030450" cy="1266841"/>
            <a:chOff x="603225" y="2182575"/>
            <a:chExt cx="2577800" cy="424450"/>
          </a:xfrm>
        </p:grpSpPr>
        <p:sp>
          <p:nvSpPr>
            <p:cNvPr id="51" name="Google Shape;379;p32"/>
            <p:cNvSpPr/>
            <p:nvPr/>
          </p:nvSpPr>
          <p:spPr>
            <a:xfrm>
              <a:off x="603225" y="2317450"/>
              <a:ext cx="2577800" cy="191900"/>
            </a:xfrm>
            <a:custGeom>
              <a:avLst/>
              <a:gdLst/>
              <a:ahLst/>
              <a:cxnLst/>
              <a:rect l="l" t="t" r="r" b="b"/>
              <a:pathLst>
                <a:path w="103112" h="7676" extrusionOk="0">
                  <a:moveTo>
                    <a:pt x="68689" y="0"/>
                  </a:moveTo>
                  <a:cubicBezTo>
                    <a:pt x="68006" y="0"/>
                    <a:pt x="67325" y="39"/>
                    <a:pt x="66659" y="122"/>
                  </a:cubicBezTo>
                  <a:cubicBezTo>
                    <a:pt x="65933" y="183"/>
                    <a:pt x="64838" y="202"/>
                    <a:pt x="63559" y="202"/>
                  </a:cubicBezTo>
                  <a:cubicBezTo>
                    <a:pt x="61490" y="202"/>
                    <a:pt x="58940" y="153"/>
                    <a:pt x="56701" y="153"/>
                  </a:cubicBezTo>
                  <a:cubicBezTo>
                    <a:pt x="55317" y="153"/>
                    <a:pt x="54051" y="172"/>
                    <a:pt x="53091" y="233"/>
                  </a:cubicBezTo>
                  <a:cubicBezTo>
                    <a:pt x="52810" y="253"/>
                    <a:pt x="52614" y="261"/>
                    <a:pt x="52472" y="261"/>
                  </a:cubicBezTo>
                  <a:cubicBezTo>
                    <a:pt x="51814" y="261"/>
                    <a:pt x="52362" y="85"/>
                    <a:pt x="51205" y="85"/>
                  </a:cubicBezTo>
                  <a:cubicBezTo>
                    <a:pt x="50650" y="85"/>
                    <a:pt x="48580" y="122"/>
                    <a:pt x="45770" y="159"/>
                  </a:cubicBezTo>
                  <a:cubicBezTo>
                    <a:pt x="34074" y="411"/>
                    <a:pt x="26612" y="643"/>
                    <a:pt x="23595" y="643"/>
                  </a:cubicBezTo>
                  <a:cubicBezTo>
                    <a:pt x="22636" y="643"/>
                    <a:pt x="22126" y="619"/>
                    <a:pt x="22072" y="566"/>
                  </a:cubicBezTo>
                  <a:cubicBezTo>
                    <a:pt x="22049" y="537"/>
                    <a:pt x="22015" y="525"/>
                    <a:pt x="21972" y="525"/>
                  </a:cubicBezTo>
                  <a:cubicBezTo>
                    <a:pt x="21774" y="525"/>
                    <a:pt x="21400" y="777"/>
                    <a:pt x="21177" y="777"/>
                  </a:cubicBezTo>
                  <a:cubicBezTo>
                    <a:pt x="21137" y="777"/>
                    <a:pt x="21102" y="769"/>
                    <a:pt x="21074" y="751"/>
                  </a:cubicBezTo>
                  <a:cubicBezTo>
                    <a:pt x="12013" y="1258"/>
                    <a:pt x="5487" y="1610"/>
                    <a:pt x="3815" y="1610"/>
                  </a:cubicBezTo>
                  <a:cubicBezTo>
                    <a:pt x="3659" y="1610"/>
                    <a:pt x="3545" y="1607"/>
                    <a:pt x="3476" y="1601"/>
                  </a:cubicBezTo>
                  <a:cubicBezTo>
                    <a:pt x="3243" y="1568"/>
                    <a:pt x="3047" y="1551"/>
                    <a:pt x="2878" y="1551"/>
                  </a:cubicBezTo>
                  <a:cubicBezTo>
                    <a:pt x="2484" y="1551"/>
                    <a:pt x="2241" y="1642"/>
                    <a:pt x="2034" y="1823"/>
                  </a:cubicBezTo>
                  <a:cubicBezTo>
                    <a:pt x="1221" y="2599"/>
                    <a:pt x="1" y="7442"/>
                    <a:pt x="925" y="7664"/>
                  </a:cubicBezTo>
                  <a:cubicBezTo>
                    <a:pt x="979" y="7672"/>
                    <a:pt x="1071" y="7675"/>
                    <a:pt x="1197" y="7675"/>
                  </a:cubicBezTo>
                  <a:cubicBezTo>
                    <a:pt x="3026" y="7675"/>
                    <a:pt x="12055" y="6926"/>
                    <a:pt x="16854" y="6926"/>
                  </a:cubicBezTo>
                  <a:cubicBezTo>
                    <a:pt x="18119" y="6926"/>
                    <a:pt x="19090" y="6978"/>
                    <a:pt x="19558" y="7109"/>
                  </a:cubicBezTo>
                  <a:cubicBezTo>
                    <a:pt x="22240" y="6905"/>
                    <a:pt x="30321" y="6242"/>
                    <a:pt x="35306" y="6242"/>
                  </a:cubicBezTo>
                  <a:cubicBezTo>
                    <a:pt x="36644" y="6242"/>
                    <a:pt x="37759" y="6290"/>
                    <a:pt x="38487" y="6407"/>
                  </a:cubicBezTo>
                  <a:cubicBezTo>
                    <a:pt x="39300" y="6074"/>
                    <a:pt x="43626" y="6000"/>
                    <a:pt x="45327" y="6000"/>
                  </a:cubicBezTo>
                  <a:cubicBezTo>
                    <a:pt x="46783" y="5990"/>
                    <a:pt x="47769" y="5986"/>
                    <a:pt x="48537" y="5986"/>
                  </a:cubicBezTo>
                  <a:cubicBezTo>
                    <a:pt x="50634" y="5986"/>
                    <a:pt x="51099" y="6020"/>
                    <a:pt x="55050" y="6074"/>
                  </a:cubicBezTo>
                  <a:cubicBezTo>
                    <a:pt x="56788" y="6074"/>
                    <a:pt x="58008" y="6074"/>
                    <a:pt x="58156" y="6037"/>
                  </a:cubicBezTo>
                  <a:cubicBezTo>
                    <a:pt x="58465" y="5944"/>
                    <a:pt x="59242" y="5903"/>
                    <a:pt x="60073" y="5903"/>
                  </a:cubicBezTo>
                  <a:cubicBezTo>
                    <a:pt x="61225" y="5903"/>
                    <a:pt x="62482" y="5982"/>
                    <a:pt x="62740" y="6111"/>
                  </a:cubicBezTo>
                  <a:cubicBezTo>
                    <a:pt x="63078" y="6286"/>
                    <a:pt x="63481" y="6341"/>
                    <a:pt x="63892" y="6341"/>
                  </a:cubicBezTo>
                  <a:cubicBezTo>
                    <a:pt x="64610" y="6341"/>
                    <a:pt x="65357" y="6173"/>
                    <a:pt x="65839" y="6173"/>
                  </a:cubicBezTo>
                  <a:cubicBezTo>
                    <a:pt x="66018" y="6173"/>
                    <a:pt x="66161" y="6196"/>
                    <a:pt x="66252" y="6259"/>
                  </a:cubicBezTo>
                  <a:cubicBezTo>
                    <a:pt x="68041" y="6144"/>
                    <a:pt x="68659" y="6018"/>
                    <a:pt x="71435" y="6018"/>
                  </a:cubicBezTo>
                  <a:cubicBezTo>
                    <a:pt x="73993" y="6018"/>
                    <a:pt x="78384" y="6125"/>
                    <a:pt x="87215" y="6444"/>
                  </a:cubicBezTo>
                  <a:lnTo>
                    <a:pt x="90283" y="6555"/>
                  </a:lnTo>
                  <a:cubicBezTo>
                    <a:pt x="90895" y="6498"/>
                    <a:pt x="91521" y="6475"/>
                    <a:pt x="92148" y="6475"/>
                  </a:cubicBezTo>
                  <a:cubicBezTo>
                    <a:pt x="94856" y="6475"/>
                    <a:pt x="97587" y="6904"/>
                    <a:pt x="99283" y="6904"/>
                  </a:cubicBezTo>
                  <a:cubicBezTo>
                    <a:pt x="100019" y="6904"/>
                    <a:pt x="100560" y="6823"/>
                    <a:pt x="100820" y="6592"/>
                  </a:cubicBezTo>
                  <a:cubicBezTo>
                    <a:pt x="101781" y="5742"/>
                    <a:pt x="103112" y="2044"/>
                    <a:pt x="102779" y="1120"/>
                  </a:cubicBezTo>
                  <a:cubicBezTo>
                    <a:pt x="102704" y="895"/>
                    <a:pt x="98934" y="805"/>
                    <a:pt x="96381" y="805"/>
                  </a:cubicBezTo>
                  <a:cubicBezTo>
                    <a:pt x="95163" y="805"/>
                    <a:pt x="94222" y="826"/>
                    <a:pt x="94091" y="861"/>
                  </a:cubicBezTo>
                  <a:cubicBezTo>
                    <a:pt x="94040" y="879"/>
                    <a:pt x="93986" y="886"/>
                    <a:pt x="93934" y="886"/>
                  </a:cubicBezTo>
                  <a:cubicBezTo>
                    <a:pt x="93761" y="886"/>
                    <a:pt x="93602" y="807"/>
                    <a:pt x="93573" y="751"/>
                  </a:cubicBezTo>
                  <a:cubicBezTo>
                    <a:pt x="93573" y="714"/>
                    <a:pt x="89802" y="492"/>
                    <a:pt x="89729" y="492"/>
                  </a:cubicBezTo>
                  <a:cubicBezTo>
                    <a:pt x="89433" y="455"/>
                    <a:pt x="86179" y="270"/>
                    <a:pt x="85884" y="270"/>
                  </a:cubicBezTo>
                  <a:cubicBezTo>
                    <a:pt x="85884" y="198"/>
                    <a:pt x="85791" y="157"/>
                    <a:pt x="85646" y="157"/>
                  </a:cubicBezTo>
                  <a:cubicBezTo>
                    <a:pt x="85566" y="157"/>
                    <a:pt x="85471" y="170"/>
                    <a:pt x="85366" y="196"/>
                  </a:cubicBezTo>
                  <a:cubicBezTo>
                    <a:pt x="84886" y="309"/>
                    <a:pt x="83003" y="357"/>
                    <a:pt x="80740" y="357"/>
                  </a:cubicBezTo>
                  <a:cubicBezTo>
                    <a:pt x="80041" y="357"/>
                    <a:pt x="79305" y="353"/>
                    <a:pt x="78563" y="344"/>
                  </a:cubicBezTo>
                  <a:cubicBezTo>
                    <a:pt x="75421" y="344"/>
                    <a:pt x="72204" y="270"/>
                    <a:pt x="71169" y="159"/>
                  </a:cubicBezTo>
                  <a:cubicBezTo>
                    <a:pt x="70357" y="57"/>
                    <a:pt x="69522" y="0"/>
                    <a:pt x="68689" y="0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2" name="Google Shape;380;p32"/>
            <p:cNvSpPr/>
            <p:nvPr/>
          </p:nvSpPr>
          <p:spPr>
            <a:xfrm>
              <a:off x="973850" y="2427875"/>
              <a:ext cx="1943775" cy="179150"/>
            </a:xfrm>
            <a:custGeom>
              <a:avLst/>
              <a:gdLst/>
              <a:ahLst/>
              <a:cxnLst/>
              <a:rect l="l" t="t" r="r" b="b"/>
              <a:pathLst>
                <a:path w="77751" h="7166" extrusionOk="0">
                  <a:moveTo>
                    <a:pt x="64615" y="1"/>
                  </a:moveTo>
                  <a:cubicBezTo>
                    <a:pt x="64546" y="1"/>
                    <a:pt x="64460" y="21"/>
                    <a:pt x="64367" y="68"/>
                  </a:cubicBezTo>
                  <a:cubicBezTo>
                    <a:pt x="63663" y="321"/>
                    <a:pt x="58750" y="489"/>
                    <a:pt x="55765" y="489"/>
                  </a:cubicBezTo>
                  <a:cubicBezTo>
                    <a:pt x="54833" y="489"/>
                    <a:pt x="54089" y="472"/>
                    <a:pt x="53719" y="437"/>
                  </a:cubicBezTo>
                  <a:cubicBezTo>
                    <a:pt x="53172" y="349"/>
                    <a:pt x="52625" y="303"/>
                    <a:pt x="52083" y="303"/>
                  </a:cubicBezTo>
                  <a:cubicBezTo>
                    <a:pt x="51488" y="303"/>
                    <a:pt x="50898" y="358"/>
                    <a:pt x="50318" y="474"/>
                  </a:cubicBezTo>
                  <a:cubicBezTo>
                    <a:pt x="48359" y="733"/>
                    <a:pt x="42739" y="511"/>
                    <a:pt x="40151" y="733"/>
                  </a:cubicBezTo>
                  <a:cubicBezTo>
                    <a:pt x="39958" y="751"/>
                    <a:pt x="39816" y="758"/>
                    <a:pt x="39710" y="758"/>
                  </a:cubicBezTo>
                  <a:cubicBezTo>
                    <a:pt x="39142" y="758"/>
                    <a:pt x="39581" y="548"/>
                    <a:pt x="38709" y="548"/>
                  </a:cubicBezTo>
                  <a:cubicBezTo>
                    <a:pt x="37484" y="575"/>
                    <a:pt x="26790" y="851"/>
                    <a:pt x="20802" y="851"/>
                  </a:cubicBezTo>
                  <a:cubicBezTo>
                    <a:pt x="18482" y="851"/>
                    <a:pt x="16868" y="810"/>
                    <a:pt x="16786" y="696"/>
                  </a:cubicBezTo>
                  <a:cubicBezTo>
                    <a:pt x="16773" y="665"/>
                    <a:pt x="16750" y="653"/>
                    <a:pt x="16719" y="653"/>
                  </a:cubicBezTo>
                  <a:cubicBezTo>
                    <a:pt x="16587" y="653"/>
                    <a:pt x="16313" y="873"/>
                    <a:pt x="16137" y="873"/>
                  </a:cubicBezTo>
                  <a:cubicBezTo>
                    <a:pt x="16102" y="873"/>
                    <a:pt x="16071" y="864"/>
                    <a:pt x="16046" y="844"/>
                  </a:cubicBezTo>
                  <a:cubicBezTo>
                    <a:pt x="16046" y="844"/>
                    <a:pt x="8469" y="1095"/>
                    <a:pt x="4755" y="1095"/>
                  </a:cubicBezTo>
                  <a:cubicBezTo>
                    <a:pt x="3742" y="1095"/>
                    <a:pt x="3017" y="1076"/>
                    <a:pt x="2811" y="1029"/>
                  </a:cubicBezTo>
                  <a:cubicBezTo>
                    <a:pt x="2594" y="991"/>
                    <a:pt x="2425" y="970"/>
                    <a:pt x="2288" y="970"/>
                  </a:cubicBezTo>
                  <a:cubicBezTo>
                    <a:pt x="2029" y="970"/>
                    <a:pt x="1884" y="1044"/>
                    <a:pt x="1739" y="1214"/>
                  </a:cubicBezTo>
                  <a:cubicBezTo>
                    <a:pt x="1073" y="1916"/>
                    <a:pt x="1" y="6722"/>
                    <a:pt x="703" y="6981"/>
                  </a:cubicBezTo>
                  <a:cubicBezTo>
                    <a:pt x="822" y="7012"/>
                    <a:pt x="1152" y="7024"/>
                    <a:pt x="1636" y="7024"/>
                  </a:cubicBezTo>
                  <a:cubicBezTo>
                    <a:pt x="3438" y="7024"/>
                    <a:pt x="7375" y="6855"/>
                    <a:pt x="10514" y="6855"/>
                  </a:cubicBezTo>
                  <a:cubicBezTo>
                    <a:pt x="12564" y="6855"/>
                    <a:pt x="14273" y="6927"/>
                    <a:pt x="14826" y="7166"/>
                  </a:cubicBezTo>
                  <a:cubicBezTo>
                    <a:pt x="16483" y="7055"/>
                    <a:pt x="22288" y="6615"/>
                    <a:pt x="26120" y="6615"/>
                  </a:cubicBezTo>
                  <a:cubicBezTo>
                    <a:pt x="27418" y="6615"/>
                    <a:pt x="28489" y="6665"/>
                    <a:pt x="29097" y="6796"/>
                  </a:cubicBezTo>
                  <a:cubicBezTo>
                    <a:pt x="29642" y="6539"/>
                    <a:pt x="32150" y="6474"/>
                    <a:pt x="34955" y="6474"/>
                  </a:cubicBezTo>
                  <a:cubicBezTo>
                    <a:pt x="37844" y="6474"/>
                    <a:pt x="41049" y="6543"/>
                    <a:pt x="42752" y="6543"/>
                  </a:cubicBezTo>
                  <a:cubicBezTo>
                    <a:pt x="43436" y="6543"/>
                    <a:pt x="43878" y="6532"/>
                    <a:pt x="43959" y="6500"/>
                  </a:cubicBezTo>
                  <a:cubicBezTo>
                    <a:pt x="44243" y="6376"/>
                    <a:pt x="44981" y="6320"/>
                    <a:pt x="45707" y="6320"/>
                  </a:cubicBezTo>
                  <a:cubicBezTo>
                    <a:pt x="46491" y="6320"/>
                    <a:pt x="47262" y="6385"/>
                    <a:pt x="47434" y="6500"/>
                  </a:cubicBezTo>
                  <a:cubicBezTo>
                    <a:pt x="47673" y="6656"/>
                    <a:pt x="47958" y="6707"/>
                    <a:pt x="48252" y="6707"/>
                  </a:cubicBezTo>
                  <a:cubicBezTo>
                    <a:pt x="48810" y="6707"/>
                    <a:pt x="49402" y="6525"/>
                    <a:pt x="49782" y="6525"/>
                  </a:cubicBezTo>
                  <a:cubicBezTo>
                    <a:pt x="49918" y="6525"/>
                    <a:pt x="50026" y="6548"/>
                    <a:pt x="50096" y="6611"/>
                  </a:cubicBezTo>
                  <a:lnTo>
                    <a:pt x="53313" y="6242"/>
                  </a:lnTo>
                  <a:lnTo>
                    <a:pt x="68286" y="6242"/>
                  </a:lnTo>
                  <a:cubicBezTo>
                    <a:pt x="69090" y="6094"/>
                    <a:pt x="69945" y="6048"/>
                    <a:pt x="70786" y="6048"/>
                  </a:cubicBezTo>
                  <a:cubicBezTo>
                    <a:pt x="72188" y="6048"/>
                    <a:pt x="73551" y="6176"/>
                    <a:pt x="74576" y="6176"/>
                  </a:cubicBezTo>
                  <a:cubicBezTo>
                    <a:pt x="75396" y="6176"/>
                    <a:pt x="76000" y="6094"/>
                    <a:pt x="76234" y="5798"/>
                  </a:cubicBezTo>
                  <a:cubicBezTo>
                    <a:pt x="76937" y="4874"/>
                    <a:pt x="77750" y="1103"/>
                    <a:pt x="77455" y="178"/>
                  </a:cubicBezTo>
                  <a:cubicBezTo>
                    <a:pt x="77426" y="102"/>
                    <a:pt x="77000" y="73"/>
                    <a:pt x="76377" y="73"/>
                  </a:cubicBezTo>
                  <a:cubicBezTo>
                    <a:pt x="74582" y="73"/>
                    <a:pt x="71158" y="318"/>
                    <a:pt x="70911" y="400"/>
                  </a:cubicBezTo>
                  <a:cubicBezTo>
                    <a:pt x="70874" y="425"/>
                    <a:pt x="70829" y="437"/>
                    <a:pt x="70782" y="437"/>
                  </a:cubicBezTo>
                  <a:cubicBezTo>
                    <a:pt x="70689" y="437"/>
                    <a:pt x="70590" y="388"/>
                    <a:pt x="70541" y="289"/>
                  </a:cubicBezTo>
                  <a:cubicBezTo>
                    <a:pt x="70504" y="215"/>
                    <a:pt x="64774" y="142"/>
                    <a:pt x="64774" y="105"/>
                  </a:cubicBezTo>
                  <a:cubicBezTo>
                    <a:pt x="64774" y="40"/>
                    <a:pt x="64711" y="1"/>
                    <a:pt x="64615" y="1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3" name="Google Shape;381;p32"/>
            <p:cNvSpPr/>
            <p:nvPr/>
          </p:nvSpPr>
          <p:spPr>
            <a:xfrm>
              <a:off x="961850" y="2182575"/>
              <a:ext cx="1696050" cy="207250"/>
            </a:xfrm>
            <a:custGeom>
              <a:avLst/>
              <a:gdLst/>
              <a:ahLst/>
              <a:cxnLst/>
              <a:rect l="l" t="t" r="r" b="b"/>
              <a:pathLst>
                <a:path w="67842" h="8290" extrusionOk="0">
                  <a:moveTo>
                    <a:pt x="66961" y="1"/>
                  </a:moveTo>
                  <a:cubicBezTo>
                    <a:pt x="65549" y="1"/>
                    <a:pt x="62061" y="407"/>
                    <a:pt x="61852" y="526"/>
                  </a:cubicBezTo>
                  <a:cubicBezTo>
                    <a:pt x="61813" y="552"/>
                    <a:pt x="61769" y="564"/>
                    <a:pt x="61725" y="564"/>
                  </a:cubicBezTo>
                  <a:cubicBezTo>
                    <a:pt x="61646" y="564"/>
                    <a:pt x="61567" y="524"/>
                    <a:pt x="61520" y="452"/>
                  </a:cubicBezTo>
                  <a:cubicBezTo>
                    <a:pt x="61501" y="415"/>
                    <a:pt x="60882" y="406"/>
                    <a:pt x="60258" y="406"/>
                  </a:cubicBezTo>
                  <a:cubicBezTo>
                    <a:pt x="59634" y="406"/>
                    <a:pt x="59006" y="415"/>
                    <a:pt x="58969" y="415"/>
                  </a:cubicBezTo>
                  <a:lnTo>
                    <a:pt x="56455" y="415"/>
                  </a:lnTo>
                  <a:cubicBezTo>
                    <a:pt x="56455" y="351"/>
                    <a:pt x="56405" y="311"/>
                    <a:pt x="56326" y="311"/>
                  </a:cubicBezTo>
                  <a:cubicBezTo>
                    <a:pt x="56270" y="311"/>
                    <a:pt x="56199" y="332"/>
                    <a:pt x="56122" y="378"/>
                  </a:cubicBezTo>
                  <a:cubicBezTo>
                    <a:pt x="55434" y="706"/>
                    <a:pt x="49756" y="1062"/>
                    <a:pt x="47543" y="1062"/>
                  </a:cubicBezTo>
                  <a:cubicBezTo>
                    <a:pt x="47258" y="1062"/>
                    <a:pt x="47031" y="1056"/>
                    <a:pt x="46879" y="1044"/>
                  </a:cubicBezTo>
                  <a:cubicBezTo>
                    <a:pt x="46480" y="984"/>
                    <a:pt x="46081" y="955"/>
                    <a:pt x="45681" y="955"/>
                  </a:cubicBezTo>
                  <a:cubicBezTo>
                    <a:pt x="45082" y="955"/>
                    <a:pt x="44483" y="1021"/>
                    <a:pt x="43884" y="1154"/>
                  </a:cubicBezTo>
                  <a:cubicBezTo>
                    <a:pt x="42184" y="1487"/>
                    <a:pt x="37267" y="1339"/>
                    <a:pt x="35048" y="1598"/>
                  </a:cubicBezTo>
                  <a:cubicBezTo>
                    <a:pt x="34831" y="1628"/>
                    <a:pt x="34687" y="1640"/>
                    <a:pt x="34587" y="1640"/>
                  </a:cubicBezTo>
                  <a:cubicBezTo>
                    <a:pt x="34225" y="1640"/>
                    <a:pt x="34458" y="1484"/>
                    <a:pt x="33934" y="1484"/>
                  </a:cubicBezTo>
                  <a:cubicBezTo>
                    <a:pt x="33892" y="1484"/>
                    <a:pt x="33844" y="1485"/>
                    <a:pt x="33791" y="1487"/>
                  </a:cubicBezTo>
                  <a:cubicBezTo>
                    <a:pt x="33015" y="1487"/>
                    <a:pt x="28357" y="1709"/>
                    <a:pt x="23772" y="1857"/>
                  </a:cubicBezTo>
                  <a:cubicBezTo>
                    <a:pt x="21499" y="1912"/>
                    <a:pt x="19253" y="1949"/>
                    <a:pt x="17561" y="1949"/>
                  </a:cubicBezTo>
                  <a:cubicBezTo>
                    <a:pt x="15870" y="1949"/>
                    <a:pt x="14733" y="1912"/>
                    <a:pt x="14678" y="1820"/>
                  </a:cubicBezTo>
                  <a:cubicBezTo>
                    <a:pt x="14665" y="1789"/>
                    <a:pt x="14644" y="1777"/>
                    <a:pt x="14616" y="1777"/>
                  </a:cubicBezTo>
                  <a:cubicBezTo>
                    <a:pt x="14499" y="1777"/>
                    <a:pt x="14268" y="1997"/>
                    <a:pt x="14123" y="1997"/>
                  </a:cubicBezTo>
                  <a:cubicBezTo>
                    <a:pt x="14094" y="1997"/>
                    <a:pt x="14069" y="1988"/>
                    <a:pt x="14049" y="1968"/>
                  </a:cubicBezTo>
                  <a:cubicBezTo>
                    <a:pt x="13238" y="2024"/>
                    <a:pt x="7539" y="2228"/>
                    <a:pt x="4444" y="2228"/>
                  </a:cubicBezTo>
                  <a:cubicBezTo>
                    <a:pt x="3448" y="2228"/>
                    <a:pt x="2721" y="2207"/>
                    <a:pt x="2514" y="2153"/>
                  </a:cubicBezTo>
                  <a:cubicBezTo>
                    <a:pt x="2324" y="2102"/>
                    <a:pt x="2173" y="2077"/>
                    <a:pt x="2049" y="2077"/>
                  </a:cubicBezTo>
                  <a:cubicBezTo>
                    <a:pt x="1812" y="2077"/>
                    <a:pt x="1674" y="2168"/>
                    <a:pt x="1553" y="2338"/>
                  </a:cubicBezTo>
                  <a:cubicBezTo>
                    <a:pt x="961" y="3003"/>
                    <a:pt x="0" y="7809"/>
                    <a:pt x="629" y="8105"/>
                  </a:cubicBezTo>
                  <a:cubicBezTo>
                    <a:pt x="748" y="8138"/>
                    <a:pt x="1069" y="8150"/>
                    <a:pt x="1533" y="8150"/>
                  </a:cubicBezTo>
                  <a:cubicBezTo>
                    <a:pt x="3158" y="8150"/>
                    <a:pt x="6544" y="7995"/>
                    <a:pt x="9240" y="7995"/>
                  </a:cubicBezTo>
                  <a:cubicBezTo>
                    <a:pt x="11028" y="7995"/>
                    <a:pt x="12512" y="8063"/>
                    <a:pt x="12977" y="8290"/>
                  </a:cubicBezTo>
                  <a:cubicBezTo>
                    <a:pt x="14473" y="8177"/>
                    <a:pt x="19764" y="7676"/>
                    <a:pt x="23120" y="7676"/>
                  </a:cubicBezTo>
                  <a:cubicBezTo>
                    <a:pt x="24159" y="7676"/>
                    <a:pt x="25012" y="7724"/>
                    <a:pt x="25510" y="7846"/>
                  </a:cubicBezTo>
                  <a:cubicBezTo>
                    <a:pt x="26102" y="7513"/>
                    <a:pt x="29244" y="7439"/>
                    <a:pt x="32276" y="7439"/>
                  </a:cubicBezTo>
                  <a:cubicBezTo>
                    <a:pt x="35344" y="7403"/>
                    <a:pt x="38302" y="7403"/>
                    <a:pt x="38524" y="7329"/>
                  </a:cubicBezTo>
                  <a:cubicBezTo>
                    <a:pt x="38781" y="7190"/>
                    <a:pt x="39547" y="7115"/>
                    <a:pt x="40249" y="7115"/>
                  </a:cubicBezTo>
                  <a:cubicBezTo>
                    <a:pt x="40858" y="7115"/>
                    <a:pt x="41418" y="7171"/>
                    <a:pt x="41555" y="7292"/>
                  </a:cubicBezTo>
                  <a:cubicBezTo>
                    <a:pt x="41753" y="7424"/>
                    <a:pt x="41980" y="7469"/>
                    <a:pt x="42214" y="7469"/>
                  </a:cubicBezTo>
                  <a:cubicBezTo>
                    <a:pt x="42731" y="7469"/>
                    <a:pt x="43282" y="7246"/>
                    <a:pt x="43626" y="7246"/>
                  </a:cubicBezTo>
                  <a:cubicBezTo>
                    <a:pt x="43736" y="7246"/>
                    <a:pt x="43825" y="7269"/>
                    <a:pt x="43884" y="7329"/>
                  </a:cubicBezTo>
                  <a:cubicBezTo>
                    <a:pt x="47397" y="6774"/>
                    <a:pt x="45363" y="6922"/>
                    <a:pt x="53238" y="6663"/>
                  </a:cubicBezTo>
                  <a:cubicBezTo>
                    <a:pt x="56492" y="6552"/>
                    <a:pt x="59782" y="6441"/>
                    <a:pt x="59782" y="6441"/>
                  </a:cubicBezTo>
                  <a:cubicBezTo>
                    <a:pt x="60732" y="6201"/>
                    <a:pt x="61778" y="6151"/>
                    <a:pt x="62766" y="6151"/>
                  </a:cubicBezTo>
                  <a:cubicBezTo>
                    <a:pt x="63460" y="6151"/>
                    <a:pt x="64127" y="6175"/>
                    <a:pt x="64711" y="6175"/>
                  </a:cubicBezTo>
                  <a:cubicBezTo>
                    <a:pt x="65721" y="6175"/>
                    <a:pt x="66486" y="6102"/>
                    <a:pt x="66732" y="5702"/>
                  </a:cubicBezTo>
                  <a:cubicBezTo>
                    <a:pt x="67287" y="4778"/>
                    <a:pt x="67842" y="970"/>
                    <a:pt x="67546" y="82"/>
                  </a:cubicBezTo>
                  <a:cubicBezTo>
                    <a:pt x="67524" y="25"/>
                    <a:pt x="67304" y="1"/>
                    <a:pt x="66961" y="1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54" name="Google Shape;386;p32"/>
          <p:cNvSpPr txBox="1"/>
          <p:nvPr/>
        </p:nvSpPr>
        <p:spPr>
          <a:xfrm>
            <a:off x="1000443" y="578296"/>
            <a:ext cx="5721526" cy="108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5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5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5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5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5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5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5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5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5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/>
            <a:r>
              <a:rPr lang="en-US" sz="4000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 NGHĨA TỪ</a:t>
            </a: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09200" y="6299200"/>
            <a:ext cx="406400" cy="4064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351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3"/>
          </p:nvPr>
        </p:nvSpPr>
        <p:spPr/>
      </p:sp>
      <p:grpSp>
        <p:nvGrpSpPr>
          <p:cNvPr id="360" name="Google Shape;360;p31"/>
          <p:cNvGrpSpPr/>
          <p:nvPr/>
        </p:nvGrpSpPr>
        <p:grpSpPr>
          <a:xfrm>
            <a:off x="8836083" y="5619246"/>
            <a:ext cx="440480" cy="653095"/>
            <a:chOff x="4508863" y="1528200"/>
            <a:chExt cx="318850" cy="472800"/>
          </a:xfrm>
        </p:grpSpPr>
        <p:sp>
          <p:nvSpPr>
            <p:cNvPr id="361" name="Google Shape;361;p31"/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2" name="Google Shape;362;p31"/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3" name="Google Shape;363;p31"/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4" name="Google Shape;364;p31"/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365" name="Google Shape;365;p31"/>
          <p:cNvGrpSpPr/>
          <p:nvPr/>
        </p:nvGrpSpPr>
        <p:grpSpPr>
          <a:xfrm>
            <a:off x="9464712" y="5686445"/>
            <a:ext cx="440480" cy="653095"/>
            <a:chOff x="4508863" y="1528200"/>
            <a:chExt cx="318850" cy="472800"/>
          </a:xfrm>
        </p:grpSpPr>
        <p:sp>
          <p:nvSpPr>
            <p:cNvPr id="366" name="Google Shape;366;p31"/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7" name="Google Shape;367;p31"/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8" name="Google Shape;368;p31"/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9" name="Google Shape;369;p31"/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50" name="Google Shape;378;p32"/>
          <p:cNvGrpSpPr/>
          <p:nvPr/>
        </p:nvGrpSpPr>
        <p:grpSpPr>
          <a:xfrm>
            <a:off x="432236" y="613603"/>
            <a:ext cx="6030450" cy="794827"/>
            <a:chOff x="603225" y="2182575"/>
            <a:chExt cx="2577800" cy="424450"/>
          </a:xfrm>
        </p:grpSpPr>
        <p:sp>
          <p:nvSpPr>
            <p:cNvPr id="51" name="Google Shape;379;p32"/>
            <p:cNvSpPr/>
            <p:nvPr/>
          </p:nvSpPr>
          <p:spPr>
            <a:xfrm>
              <a:off x="603225" y="2317450"/>
              <a:ext cx="2577800" cy="191900"/>
            </a:xfrm>
            <a:custGeom>
              <a:avLst/>
              <a:gdLst/>
              <a:ahLst/>
              <a:cxnLst/>
              <a:rect l="l" t="t" r="r" b="b"/>
              <a:pathLst>
                <a:path w="103112" h="7676" extrusionOk="0">
                  <a:moveTo>
                    <a:pt x="68689" y="0"/>
                  </a:moveTo>
                  <a:cubicBezTo>
                    <a:pt x="68006" y="0"/>
                    <a:pt x="67325" y="39"/>
                    <a:pt x="66659" y="122"/>
                  </a:cubicBezTo>
                  <a:cubicBezTo>
                    <a:pt x="65933" y="183"/>
                    <a:pt x="64838" y="202"/>
                    <a:pt x="63559" y="202"/>
                  </a:cubicBezTo>
                  <a:cubicBezTo>
                    <a:pt x="61490" y="202"/>
                    <a:pt x="58940" y="153"/>
                    <a:pt x="56701" y="153"/>
                  </a:cubicBezTo>
                  <a:cubicBezTo>
                    <a:pt x="55317" y="153"/>
                    <a:pt x="54051" y="172"/>
                    <a:pt x="53091" y="233"/>
                  </a:cubicBezTo>
                  <a:cubicBezTo>
                    <a:pt x="52810" y="253"/>
                    <a:pt x="52614" y="261"/>
                    <a:pt x="52472" y="261"/>
                  </a:cubicBezTo>
                  <a:cubicBezTo>
                    <a:pt x="51814" y="261"/>
                    <a:pt x="52362" y="85"/>
                    <a:pt x="51205" y="85"/>
                  </a:cubicBezTo>
                  <a:cubicBezTo>
                    <a:pt x="50650" y="85"/>
                    <a:pt x="48580" y="122"/>
                    <a:pt x="45770" y="159"/>
                  </a:cubicBezTo>
                  <a:cubicBezTo>
                    <a:pt x="34074" y="411"/>
                    <a:pt x="26612" y="643"/>
                    <a:pt x="23595" y="643"/>
                  </a:cubicBezTo>
                  <a:cubicBezTo>
                    <a:pt x="22636" y="643"/>
                    <a:pt x="22126" y="619"/>
                    <a:pt x="22072" y="566"/>
                  </a:cubicBezTo>
                  <a:cubicBezTo>
                    <a:pt x="22049" y="537"/>
                    <a:pt x="22015" y="525"/>
                    <a:pt x="21972" y="525"/>
                  </a:cubicBezTo>
                  <a:cubicBezTo>
                    <a:pt x="21774" y="525"/>
                    <a:pt x="21400" y="777"/>
                    <a:pt x="21177" y="777"/>
                  </a:cubicBezTo>
                  <a:cubicBezTo>
                    <a:pt x="21137" y="777"/>
                    <a:pt x="21102" y="769"/>
                    <a:pt x="21074" y="751"/>
                  </a:cubicBezTo>
                  <a:cubicBezTo>
                    <a:pt x="12013" y="1258"/>
                    <a:pt x="5487" y="1610"/>
                    <a:pt x="3815" y="1610"/>
                  </a:cubicBezTo>
                  <a:cubicBezTo>
                    <a:pt x="3659" y="1610"/>
                    <a:pt x="3545" y="1607"/>
                    <a:pt x="3476" y="1601"/>
                  </a:cubicBezTo>
                  <a:cubicBezTo>
                    <a:pt x="3243" y="1568"/>
                    <a:pt x="3047" y="1551"/>
                    <a:pt x="2878" y="1551"/>
                  </a:cubicBezTo>
                  <a:cubicBezTo>
                    <a:pt x="2484" y="1551"/>
                    <a:pt x="2241" y="1642"/>
                    <a:pt x="2034" y="1823"/>
                  </a:cubicBezTo>
                  <a:cubicBezTo>
                    <a:pt x="1221" y="2599"/>
                    <a:pt x="1" y="7442"/>
                    <a:pt x="925" y="7664"/>
                  </a:cubicBezTo>
                  <a:cubicBezTo>
                    <a:pt x="979" y="7672"/>
                    <a:pt x="1071" y="7675"/>
                    <a:pt x="1197" y="7675"/>
                  </a:cubicBezTo>
                  <a:cubicBezTo>
                    <a:pt x="3026" y="7675"/>
                    <a:pt x="12055" y="6926"/>
                    <a:pt x="16854" y="6926"/>
                  </a:cubicBezTo>
                  <a:cubicBezTo>
                    <a:pt x="18119" y="6926"/>
                    <a:pt x="19090" y="6978"/>
                    <a:pt x="19558" y="7109"/>
                  </a:cubicBezTo>
                  <a:cubicBezTo>
                    <a:pt x="22240" y="6905"/>
                    <a:pt x="30321" y="6242"/>
                    <a:pt x="35306" y="6242"/>
                  </a:cubicBezTo>
                  <a:cubicBezTo>
                    <a:pt x="36644" y="6242"/>
                    <a:pt x="37759" y="6290"/>
                    <a:pt x="38487" y="6407"/>
                  </a:cubicBezTo>
                  <a:cubicBezTo>
                    <a:pt x="39300" y="6074"/>
                    <a:pt x="43626" y="6000"/>
                    <a:pt x="45327" y="6000"/>
                  </a:cubicBezTo>
                  <a:cubicBezTo>
                    <a:pt x="46783" y="5990"/>
                    <a:pt x="47769" y="5986"/>
                    <a:pt x="48537" y="5986"/>
                  </a:cubicBezTo>
                  <a:cubicBezTo>
                    <a:pt x="50634" y="5986"/>
                    <a:pt x="51099" y="6020"/>
                    <a:pt x="55050" y="6074"/>
                  </a:cubicBezTo>
                  <a:cubicBezTo>
                    <a:pt x="56788" y="6074"/>
                    <a:pt x="58008" y="6074"/>
                    <a:pt x="58156" y="6037"/>
                  </a:cubicBezTo>
                  <a:cubicBezTo>
                    <a:pt x="58465" y="5944"/>
                    <a:pt x="59242" y="5903"/>
                    <a:pt x="60073" y="5903"/>
                  </a:cubicBezTo>
                  <a:cubicBezTo>
                    <a:pt x="61225" y="5903"/>
                    <a:pt x="62482" y="5982"/>
                    <a:pt x="62740" y="6111"/>
                  </a:cubicBezTo>
                  <a:cubicBezTo>
                    <a:pt x="63078" y="6286"/>
                    <a:pt x="63481" y="6341"/>
                    <a:pt x="63892" y="6341"/>
                  </a:cubicBezTo>
                  <a:cubicBezTo>
                    <a:pt x="64610" y="6341"/>
                    <a:pt x="65357" y="6173"/>
                    <a:pt x="65839" y="6173"/>
                  </a:cubicBezTo>
                  <a:cubicBezTo>
                    <a:pt x="66018" y="6173"/>
                    <a:pt x="66161" y="6196"/>
                    <a:pt x="66252" y="6259"/>
                  </a:cubicBezTo>
                  <a:cubicBezTo>
                    <a:pt x="68041" y="6144"/>
                    <a:pt x="68659" y="6018"/>
                    <a:pt x="71435" y="6018"/>
                  </a:cubicBezTo>
                  <a:cubicBezTo>
                    <a:pt x="73993" y="6018"/>
                    <a:pt x="78384" y="6125"/>
                    <a:pt x="87215" y="6444"/>
                  </a:cubicBezTo>
                  <a:lnTo>
                    <a:pt x="90283" y="6555"/>
                  </a:lnTo>
                  <a:cubicBezTo>
                    <a:pt x="90895" y="6498"/>
                    <a:pt x="91521" y="6475"/>
                    <a:pt x="92148" y="6475"/>
                  </a:cubicBezTo>
                  <a:cubicBezTo>
                    <a:pt x="94856" y="6475"/>
                    <a:pt x="97587" y="6904"/>
                    <a:pt x="99283" y="6904"/>
                  </a:cubicBezTo>
                  <a:cubicBezTo>
                    <a:pt x="100019" y="6904"/>
                    <a:pt x="100560" y="6823"/>
                    <a:pt x="100820" y="6592"/>
                  </a:cubicBezTo>
                  <a:cubicBezTo>
                    <a:pt x="101781" y="5742"/>
                    <a:pt x="103112" y="2044"/>
                    <a:pt x="102779" y="1120"/>
                  </a:cubicBezTo>
                  <a:cubicBezTo>
                    <a:pt x="102704" y="895"/>
                    <a:pt x="98934" y="805"/>
                    <a:pt x="96381" y="805"/>
                  </a:cubicBezTo>
                  <a:cubicBezTo>
                    <a:pt x="95163" y="805"/>
                    <a:pt x="94222" y="826"/>
                    <a:pt x="94091" y="861"/>
                  </a:cubicBezTo>
                  <a:cubicBezTo>
                    <a:pt x="94040" y="879"/>
                    <a:pt x="93986" y="886"/>
                    <a:pt x="93934" y="886"/>
                  </a:cubicBezTo>
                  <a:cubicBezTo>
                    <a:pt x="93761" y="886"/>
                    <a:pt x="93602" y="807"/>
                    <a:pt x="93573" y="751"/>
                  </a:cubicBezTo>
                  <a:cubicBezTo>
                    <a:pt x="93573" y="714"/>
                    <a:pt x="89802" y="492"/>
                    <a:pt x="89729" y="492"/>
                  </a:cubicBezTo>
                  <a:cubicBezTo>
                    <a:pt x="89433" y="455"/>
                    <a:pt x="86179" y="270"/>
                    <a:pt x="85884" y="270"/>
                  </a:cubicBezTo>
                  <a:cubicBezTo>
                    <a:pt x="85884" y="198"/>
                    <a:pt x="85791" y="157"/>
                    <a:pt x="85646" y="157"/>
                  </a:cubicBezTo>
                  <a:cubicBezTo>
                    <a:pt x="85566" y="157"/>
                    <a:pt x="85471" y="170"/>
                    <a:pt x="85366" y="196"/>
                  </a:cubicBezTo>
                  <a:cubicBezTo>
                    <a:pt x="84886" y="309"/>
                    <a:pt x="83003" y="357"/>
                    <a:pt x="80740" y="357"/>
                  </a:cubicBezTo>
                  <a:cubicBezTo>
                    <a:pt x="80041" y="357"/>
                    <a:pt x="79305" y="353"/>
                    <a:pt x="78563" y="344"/>
                  </a:cubicBezTo>
                  <a:cubicBezTo>
                    <a:pt x="75421" y="344"/>
                    <a:pt x="72204" y="270"/>
                    <a:pt x="71169" y="159"/>
                  </a:cubicBezTo>
                  <a:cubicBezTo>
                    <a:pt x="70357" y="57"/>
                    <a:pt x="69522" y="0"/>
                    <a:pt x="68689" y="0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2" name="Google Shape;380;p32"/>
            <p:cNvSpPr/>
            <p:nvPr/>
          </p:nvSpPr>
          <p:spPr>
            <a:xfrm>
              <a:off x="973850" y="2427875"/>
              <a:ext cx="1943775" cy="179150"/>
            </a:xfrm>
            <a:custGeom>
              <a:avLst/>
              <a:gdLst/>
              <a:ahLst/>
              <a:cxnLst/>
              <a:rect l="l" t="t" r="r" b="b"/>
              <a:pathLst>
                <a:path w="77751" h="7166" extrusionOk="0">
                  <a:moveTo>
                    <a:pt x="64615" y="1"/>
                  </a:moveTo>
                  <a:cubicBezTo>
                    <a:pt x="64546" y="1"/>
                    <a:pt x="64460" y="21"/>
                    <a:pt x="64367" y="68"/>
                  </a:cubicBezTo>
                  <a:cubicBezTo>
                    <a:pt x="63663" y="321"/>
                    <a:pt x="58750" y="489"/>
                    <a:pt x="55765" y="489"/>
                  </a:cubicBezTo>
                  <a:cubicBezTo>
                    <a:pt x="54833" y="489"/>
                    <a:pt x="54089" y="472"/>
                    <a:pt x="53719" y="437"/>
                  </a:cubicBezTo>
                  <a:cubicBezTo>
                    <a:pt x="53172" y="349"/>
                    <a:pt x="52625" y="303"/>
                    <a:pt x="52083" y="303"/>
                  </a:cubicBezTo>
                  <a:cubicBezTo>
                    <a:pt x="51488" y="303"/>
                    <a:pt x="50898" y="358"/>
                    <a:pt x="50318" y="474"/>
                  </a:cubicBezTo>
                  <a:cubicBezTo>
                    <a:pt x="48359" y="733"/>
                    <a:pt x="42739" y="511"/>
                    <a:pt x="40151" y="733"/>
                  </a:cubicBezTo>
                  <a:cubicBezTo>
                    <a:pt x="39958" y="751"/>
                    <a:pt x="39816" y="758"/>
                    <a:pt x="39710" y="758"/>
                  </a:cubicBezTo>
                  <a:cubicBezTo>
                    <a:pt x="39142" y="758"/>
                    <a:pt x="39581" y="548"/>
                    <a:pt x="38709" y="548"/>
                  </a:cubicBezTo>
                  <a:cubicBezTo>
                    <a:pt x="37484" y="575"/>
                    <a:pt x="26790" y="851"/>
                    <a:pt x="20802" y="851"/>
                  </a:cubicBezTo>
                  <a:cubicBezTo>
                    <a:pt x="18482" y="851"/>
                    <a:pt x="16868" y="810"/>
                    <a:pt x="16786" y="696"/>
                  </a:cubicBezTo>
                  <a:cubicBezTo>
                    <a:pt x="16773" y="665"/>
                    <a:pt x="16750" y="653"/>
                    <a:pt x="16719" y="653"/>
                  </a:cubicBezTo>
                  <a:cubicBezTo>
                    <a:pt x="16587" y="653"/>
                    <a:pt x="16313" y="873"/>
                    <a:pt x="16137" y="873"/>
                  </a:cubicBezTo>
                  <a:cubicBezTo>
                    <a:pt x="16102" y="873"/>
                    <a:pt x="16071" y="864"/>
                    <a:pt x="16046" y="844"/>
                  </a:cubicBezTo>
                  <a:cubicBezTo>
                    <a:pt x="16046" y="844"/>
                    <a:pt x="8469" y="1095"/>
                    <a:pt x="4755" y="1095"/>
                  </a:cubicBezTo>
                  <a:cubicBezTo>
                    <a:pt x="3742" y="1095"/>
                    <a:pt x="3017" y="1076"/>
                    <a:pt x="2811" y="1029"/>
                  </a:cubicBezTo>
                  <a:cubicBezTo>
                    <a:pt x="2594" y="991"/>
                    <a:pt x="2425" y="970"/>
                    <a:pt x="2288" y="970"/>
                  </a:cubicBezTo>
                  <a:cubicBezTo>
                    <a:pt x="2029" y="970"/>
                    <a:pt x="1884" y="1044"/>
                    <a:pt x="1739" y="1214"/>
                  </a:cubicBezTo>
                  <a:cubicBezTo>
                    <a:pt x="1073" y="1916"/>
                    <a:pt x="1" y="6722"/>
                    <a:pt x="703" y="6981"/>
                  </a:cubicBezTo>
                  <a:cubicBezTo>
                    <a:pt x="822" y="7012"/>
                    <a:pt x="1152" y="7024"/>
                    <a:pt x="1636" y="7024"/>
                  </a:cubicBezTo>
                  <a:cubicBezTo>
                    <a:pt x="3438" y="7024"/>
                    <a:pt x="7375" y="6855"/>
                    <a:pt x="10514" y="6855"/>
                  </a:cubicBezTo>
                  <a:cubicBezTo>
                    <a:pt x="12564" y="6855"/>
                    <a:pt x="14273" y="6927"/>
                    <a:pt x="14826" y="7166"/>
                  </a:cubicBezTo>
                  <a:cubicBezTo>
                    <a:pt x="16483" y="7055"/>
                    <a:pt x="22288" y="6615"/>
                    <a:pt x="26120" y="6615"/>
                  </a:cubicBezTo>
                  <a:cubicBezTo>
                    <a:pt x="27418" y="6615"/>
                    <a:pt x="28489" y="6665"/>
                    <a:pt x="29097" y="6796"/>
                  </a:cubicBezTo>
                  <a:cubicBezTo>
                    <a:pt x="29642" y="6539"/>
                    <a:pt x="32150" y="6474"/>
                    <a:pt x="34955" y="6474"/>
                  </a:cubicBezTo>
                  <a:cubicBezTo>
                    <a:pt x="37844" y="6474"/>
                    <a:pt x="41049" y="6543"/>
                    <a:pt x="42752" y="6543"/>
                  </a:cubicBezTo>
                  <a:cubicBezTo>
                    <a:pt x="43436" y="6543"/>
                    <a:pt x="43878" y="6532"/>
                    <a:pt x="43959" y="6500"/>
                  </a:cubicBezTo>
                  <a:cubicBezTo>
                    <a:pt x="44243" y="6376"/>
                    <a:pt x="44981" y="6320"/>
                    <a:pt x="45707" y="6320"/>
                  </a:cubicBezTo>
                  <a:cubicBezTo>
                    <a:pt x="46491" y="6320"/>
                    <a:pt x="47262" y="6385"/>
                    <a:pt x="47434" y="6500"/>
                  </a:cubicBezTo>
                  <a:cubicBezTo>
                    <a:pt x="47673" y="6656"/>
                    <a:pt x="47958" y="6707"/>
                    <a:pt x="48252" y="6707"/>
                  </a:cubicBezTo>
                  <a:cubicBezTo>
                    <a:pt x="48810" y="6707"/>
                    <a:pt x="49402" y="6525"/>
                    <a:pt x="49782" y="6525"/>
                  </a:cubicBezTo>
                  <a:cubicBezTo>
                    <a:pt x="49918" y="6525"/>
                    <a:pt x="50026" y="6548"/>
                    <a:pt x="50096" y="6611"/>
                  </a:cubicBezTo>
                  <a:lnTo>
                    <a:pt x="53313" y="6242"/>
                  </a:lnTo>
                  <a:lnTo>
                    <a:pt x="68286" y="6242"/>
                  </a:lnTo>
                  <a:cubicBezTo>
                    <a:pt x="69090" y="6094"/>
                    <a:pt x="69945" y="6048"/>
                    <a:pt x="70786" y="6048"/>
                  </a:cubicBezTo>
                  <a:cubicBezTo>
                    <a:pt x="72188" y="6048"/>
                    <a:pt x="73551" y="6176"/>
                    <a:pt x="74576" y="6176"/>
                  </a:cubicBezTo>
                  <a:cubicBezTo>
                    <a:pt x="75396" y="6176"/>
                    <a:pt x="76000" y="6094"/>
                    <a:pt x="76234" y="5798"/>
                  </a:cubicBezTo>
                  <a:cubicBezTo>
                    <a:pt x="76937" y="4874"/>
                    <a:pt x="77750" y="1103"/>
                    <a:pt x="77455" y="178"/>
                  </a:cubicBezTo>
                  <a:cubicBezTo>
                    <a:pt x="77426" y="102"/>
                    <a:pt x="77000" y="73"/>
                    <a:pt x="76377" y="73"/>
                  </a:cubicBezTo>
                  <a:cubicBezTo>
                    <a:pt x="74582" y="73"/>
                    <a:pt x="71158" y="318"/>
                    <a:pt x="70911" y="400"/>
                  </a:cubicBezTo>
                  <a:cubicBezTo>
                    <a:pt x="70874" y="425"/>
                    <a:pt x="70829" y="437"/>
                    <a:pt x="70782" y="437"/>
                  </a:cubicBezTo>
                  <a:cubicBezTo>
                    <a:pt x="70689" y="437"/>
                    <a:pt x="70590" y="388"/>
                    <a:pt x="70541" y="289"/>
                  </a:cubicBezTo>
                  <a:cubicBezTo>
                    <a:pt x="70504" y="215"/>
                    <a:pt x="64774" y="142"/>
                    <a:pt x="64774" y="105"/>
                  </a:cubicBezTo>
                  <a:cubicBezTo>
                    <a:pt x="64774" y="40"/>
                    <a:pt x="64711" y="1"/>
                    <a:pt x="64615" y="1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3" name="Google Shape;381;p32"/>
            <p:cNvSpPr/>
            <p:nvPr/>
          </p:nvSpPr>
          <p:spPr>
            <a:xfrm>
              <a:off x="961850" y="2182575"/>
              <a:ext cx="1696050" cy="207250"/>
            </a:xfrm>
            <a:custGeom>
              <a:avLst/>
              <a:gdLst/>
              <a:ahLst/>
              <a:cxnLst/>
              <a:rect l="l" t="t" r="r" b="b"/>
              <a:pathLst>
                <a:path w="67842" h="8290" extrusionOk="0">
                  <a:moveTo>
                    <a:pt x="66961" y="1"/>
                  </a:moveTo>
                  <a:cubicBezTo>
                    <a:pt x="65549" y="1"/>
                    <a:pt x="62061" y="407"/>
                    <a:pt x="61852" y="526"/>
                  </a:cubicBezTo>
                  <a:cubicBezTo>
                    <a:pt x="61813" y="552"/>
                    <a:pt x="61769" y="564"/>
                    <a:pt x="61725" y="564"/>
                  </a:cubicBezTo>
                  <a:cubicBezTo>
                    <a:pt x="61646" y="564"/>
                    <a:pt x="61567" y="524"/>
                    <a:pt x="61520" y="452"/>
                  </a:cubicBezTo>
                  <a:cubicBezTo>
                    <a:pt x="61501" y="415"/>
                    <a:pt x="60882" y="406"/>
                    <a:pt x="60258" y="406"/>
                  </a:cubicBezTo>
                  <a:cubicBezTo>
                    <a:pt x="59634" y="406"/>
                    <a:pt x="59006" y="415"/>
                    <a:pt x="58969" y="415"/>
                  </a:cubicBezTo>
                  <a:lnTo>
                    <a:pt x="56455" y="415"/>
                  </a:lnTo>
                  <a:cubicBezTo>
                    <a:pt x="56455" y="351"/>
                    <a:pt x="56405" y="311"/>
                    <a:pt x="56326" y="311"/>
                  </a:cubicBezTo>
                  <a:cubicBezTo>
                    <a:pt x="56270" y="311"/>
                    <a:pt x="56199" y="332"/>
                    <a:pt x="56122" y="378"/>
                  </a:cubicBezTo>
                  <a:cubicBezTo>
                    <a:pt x="55434" y="706"/>
                    <a:pt x="49756" y="1062"/>
                    <a:pt x="47543" y="1062"/>
                  </a:cubicBezTo>
                  <a:cubicBezTo>
                    <a:pt x="47258" y="1062"/>
                    <a:pt x="47031" y="1056"/>
                    <a:pt x="46879" y="1044"/>
                  </a:cubicBezTo>
                  <a:cubicBezTo>
                    <a:pt x="46480" y="984"/>
                    <a:pt x="46081" y="955"/>
                    <a:pt x="45681" y="955"/>
                  </a:cubicBezTo>
                  <a:cubicBezTo>
                    <a:pt x="45082" y="955"/>
                    <a:pt x="44483" y="1021"/>
                    <a:pt x="43884" y="1154"/>
                  </a:cubicBezTo>
                  <a:cubicBezTo>
                    <a:pt x="42184" y="1487"/>
                    <a:pt x="37267" y="1339"/>
                    <a:pt x="35048" y="1598"/>
                  </a:cubicBezTo>
                  <a:cubicBezTo>
                    <a:pt x="34831" y="1628"/>
                    <a:pt x="34687" y="1640"/>
                    <a:pt x="34587" y="1640"/>
                  </a:cubicBezTo>
                  <a:cubicBezTo>
                    <a:pt x="34225" y="1640"/>
                    <a:pt x="34458" y="1484"/>
                    <a:pt x="33934" y="1484"/>
                  </a:cubicBezTo>
                  <a:cubicBezTo>
                    <a:pt x="33892" y="1484"/>
                    <a:pt x="33844" y="1485"/>
                    <a:pt x="33791" y="1487"/>
                  </a:cubicBezTo>
                  <a:cubicBezTo>
                    <a:pt x="33015" y="1487"/>
                    <a:pt x="28357" y="1709"/>
                    <a:pt x="23772" y="1857"/>
                  </a:cubicBezTo>
                  <a:cubicBezTo>
                    <a:pt x="21499" y="1912"/>
                    <a:pt x="19253" y="1949"/>
                    <a:pt x="17561" y="1949"/>
                  </a:cubicBezTo>
                  <a:cubicBezTo>
                    <a:pt x="15870" y="1949"/>
                    <a:pt x="14733" y="1912"/>
                    <a:pt x="14678" y="1820"/>
                  </a:cubicBezTo>
                  <a:cubicBezTo>
                    <a:pt x="14665" y="1789"/>
                    <a:pt x="14644" y="1777"/>
                    <a:pt x="14616" y="1777"/>
                  </a:cubicBezTo>
                  <a:cubicBezTo>
                    <a:pt x="14499" y="1777"/>
                    <a:pt x="14268" y="1997"/>
                    <a:pt x="14123" y="1997"/>
                  </a:cubicBezTo>
                  <a:cubicBezTo>
                    <a:pt x="14094" y="1997"/>
                    <a:pt x="14069" y="1988"/>
                    <a:pt x="14049" y="1968"/>
                  </a:cubicBezTo>
                  <a:cubicBezTo>
                    <a:pt x="13238" y="2024"/>
                    <a:pt x="7539" y="2228"/>
                    <a:pt x="4444" y="2228"/>
                  </a:cubicBezTo>
                  <a:cubicBezTo>
                    <a:pt x="3448" y="2228"/>
                    <a:pt x="2721" y="2207"/>
                    <a:pt x="2514" y="2153"/>
                  </a:cubicBezTo>
                  <a:cubicBezTo>
                    <a:pt x="2324" y="2102"/>
                    <a:pt x="2173" y="2077"/>
                    <a:pt x="2049" y="2077"/>
                  </a:cubicBezTo>
                  <a:cubicBezTo>
                    <a:pt x="1812" y="2077"/>
                    <a:pt x="1674" y="2168"/>
                    <a:pt x="1553" y="2338"/>
                  </a:cubicBezTo>
                  <a:cubicBezTo>
                    <a:pt x="961" y="3003"/>
                    <a:pt x="0" y="7809"/>
                    <a:pt x="629" y="8105"/>
                  </a:cubicBezTo>
                  <a:cubicBezTo>
                    <a:pt x="748" y="8138"/>
                    <a:pt x="1069" y="8150"/>
                    <a:pt x="1533" y="8150"/>
                  </a:cubicBezTo>
                  <a:cubicBezTo>
                    <a:pt x="3158" y="8150"/>
                    <a:pt x="6544" y="7995"/>
                    <a:pt x="9240" y="7995"/>
                  </a:cubicBezTo>
                  <a:cubicBezTo>
                    <a:pt x="11028" y="7995"/>
                    <a:pt x="12512" y="8063"/>
                    <a:pt x="12977" y="8290"/>
                  </a:cubicBezTo>
                  <a:cubicBezTo>
                    <a:pt x="14473" y="8177"/>
                    <a:pt x="19764" y="7676"/>
                    <a:pt x="23120" y="7676"/>
                  </a:cubicBezTo>
                  <a:cubicBezTo>
                    <a:pt x="24159" y="7676"/>
                    <a:pt x="25012" y="7724"/>
                    <a:pt x="25510" y="7846"/>
                  </a:cubicBezTo>
                  <a:cubicBezTo>
                    <a:pt x="26102" y="7513"/>
                    <a:pt x="29244" y="7439"/>
                    <a:pt x="32276" y="7439"/>
                  </a:cubicBezTo>
                  <a:cubicBezTo>
                    <a:pt x="35344" y="7403"/>
                    <a:pt x="38302" y="7403"/>
                    <a:pt x="38524" y="7329"/>
                  </a:cubicBezTo>
                  <a:cubicBezTo>
                    <a:pt x="38781" y="7190"/>
                    <a:pt x="39547" y="7115"/>
                    <a:pt x="40249" y="7115"/>
                  </a:cubicBezTo>
                  <a:cubicBezTo>
                    <a:pt x="40858" y="7115"/>
                    <a:pt x="41418" y="7171"/>
                    <a:pt x="41555" y="7292"/>
                  </a:cubicBezTo>
                  <a:cubicBezTo>
                    <a:pt x="41753" y="7424"/>
                    <a:pt x="41980" y="7469"/>
                    <a:pt x="42214" y="7469"/>
                  </a:cubicBezTo>
                  <a:cubicBezTo>
                    <a:pt x="42731" y="7469"/>
                    <a:pt x="43282" y="7246"/>
                    <a:pt x="43626" y="7246"/>
                  </a:cubicBezTo>
                  <a:cubicBezTo>
                    <a:pt x="43736" y="7246"/>
                    <a:pt x="43825" y="7269"/>
                    <a:pt x="43884" y="7329"/>
                  </a:cubicBezTo>
                  <a:cubicBezTo>
                    <a:pt x="47397" y="6774"/>
                    <a:pt x="45363" y="6922"/>
                    <a:pt x="53238" y="6663"/>
                  </a:cubicBezTo>
                  <a:cubicBezTo>
                    <a:pt x="56492" y="6552"/>
                    <a:pt x="59782" y="6441"/>
                    <a:pt x="59782" y="6441"/>
                  </a:cubicBezTo>
                  <a:cubicBezTo>
                    <a:pt x="60732" y="6201"/>
                    <a:pt x="61778" y="6151"/>
                    <a:pt x="62766" y="6151"/>
                  </a:cubicBezTo>
                  <a:cubicBezTo>
                    <a:pt x="63460" y="6151"/>
                    <a:pt x="64127" y="6175"/>
                    <a:pt x="64711" y="6175"/>
                  </a:cubicBezTo>
                  <a:cubicBezTo>
                    <a:pt x="65721" y="6175"/>
                    <a:pt x="66486" y="6102"/>
                    <a:pt x="66732" y="5702"/>
                  </a:cubicBezTo>
                  <a:cubicBezTo>
                    <a:pt x="67287" y="4778"/>
                    <a:pt x="67842" y="970"/>
                    <a:pt x="67546" y="82"/>
                  </a:cubicBezTo>
                  <a:cubicBezTo>
                    <a:pt x="67524" y="25"/>
                    <a:pt x="67304" y="1"/>
                    <a:pt x="66961" y="1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54" name="Google Shape;386;p32"/>
          <p:cNvSpPr txBox="1"/>
          <p:nvPr/>
        </p:nvSpPr>
        <p:spPr>
          <a:xfrm>
            <a:off x="848796" y="343603"/>
            <a:ext cx="5721526" cy="108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5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5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5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5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5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5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5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5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5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/>
            <a:r>
              <a:rPr lang="en-US" sz="4000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 NGHĨA TỪ</a:t>
            </a:r>
          </a:p>
        </p:txBody>
      </p:sp>
      <p:sp>
        <p:nvSpPr>
          <p:cNvPr id="8" name="Thought Bubble: Cloud 7"/>
          <p:cNvSpPr/>
          <p:nvPr/>
        </p:nvSpPr>
        <p:spPr>
          <a:xfrm>
            <a:off x="5805766" y="1317605"/>
            <a:ext cx="2965534" cy="889848"/>
          </a:xfrm>
          <a:prstGeom prst="cloudCallout">
            <a:avLst>
              <a:gd name="adj1" fmla="val -67320"/>
              <a:gd name="adj2" fmla="val 125486"/>
            </a:avLst>
          </a:prstGeom>
          <a:solidFill>
            <a:schemeClr val="accent2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lao công</a:t>
            </a: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09200" y="6299200"/>
            <a:ext cx="406400" cy="406400"/>
          </a:xfrm>
          <a:prstGeom prst="rect">
            <a:avLst/>
          </a:prstGeom>
        </p:spPr>
      </p:pic>
      <p:pic>
        <p:nvPicPr>
          <p:cNvPr id="7" name="Picture 1028" descr="ANH DA CHINH"/>
          <p:cNvPicPr>
            <a:picLocks noGrp="1" noChangeAspect="1"/>
          </p:cNvPicPr>
          <p:nvPr>
            <p:ph idx="1"/>
          </p:nvPr>
        </p:nvPicPr>
        <p:blipFill>
          <a:blip r:embed="rId7"/>
          <a:stretch>
            <a:fillRect/>
          </a:stretch>
        </p:blipFill>
        <p:spPr>
          <a:xfrm>
            <a:off x="1542415" y="3074035"/>
            <a:ext cx="4808855" cy="2934335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8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98" name="Google Shape;1698;p48"/>
          <p:cNvGrpSpPr/>
          <p:nvPr/>
        </p:nvGrpSpPr>
        <p:grpSpPr>
          <a:xfrm>
            <a:off x="8558849" y="761979"/>
            <a:ext cx="440480" cy="653095"/>
            <a:chOff x="4508863" y="1528200"/>
            <a:chExt cx="318850" cy="472800"/>
          </a:xfrm>
        </p:grpSpPr>
        <p:sp>
          <p:nvSpPr>
            <p:cNvPr id="1699" name="Google Shape;1699;p48"/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00" name="Google Shape;1700;p48"/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01" name="Google Shape;1701;p48"/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02" name="Google Shape;1702;p48"/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1703" name="Google Shape;1703;p48"/>
          <p:cNvGrpSpPr/>
          <p:nvPr/>
        </p:nvGrpSpPr>
        <p:grpSpPr>
          <a:xfrm>
            <a:off x="9187479" y="829178"/>
            <a:ext cx="440480" cy="653095"/>
            <a:chOff x="4508863" y="1528200"/>
            <a:chExt cx="318850" cy="472800"/>
          </a:xfrm>
        </p:grpSpPr>
        <p:sp>
          <p:nvSpPr>
            <p:cNvPr id="1704" name="Google Shape;1704;p48"/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05" name="Google Shape;1705;p48"/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06" name="Google Shape;1706;p48"/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07" name="Google Shape;1707;p48"/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41" name="Google Shape;378;p32"/>
          <p:cNvGrpSpPr/>
          <p:nvPr/>
        </p:nvGrpSpPr>
        <p:grpSpPr>
          <a:xfrm>
            <a:off x="1408131" y="407475"/>
            <a:ext cx="6887969" cy="931176"/>
            <a:chOff x="603225" y="2182575"/>
            <a:chExt cx="2577800" cy="424450"/>
          </a:xfrm>
        </p:grpSpPr>
        <p:sp>
          <p:nvSpPr>
            <p:cNvPr id="42" name="Google Shape;379;p32"/>
            <p:cNvSpPr/>
            <p:nvPr/>
          </p:nvSpPr>
          <p:spPr>
            <a:xfrm>
              <a:off x="603225" y="2317450"/>
              <a:ext cx="2577800" cy="191900"/>
            </a:xfrm>
            <a:custGeom>
              <a:avLst/>
              <a:gdLst/>
              <a:ahLst/>
              <a:cxnLst/>
              <a:rect l="l" t="t" r="r" b="b"/>
              <a:pathLst>
                <a:path w="103112" h="7676" extrusionOk="0">
                  <a:moveTo>
                    <a:pt x="68689" y="0"/>
                  </a:moveTo>
                  <a:cubicBezTo>
                    <a:pt x="68006" y="0"/>
                    <a:pt x="67325" y="39"/>
                    <a:pt x="66659" y="122"/>
                  </a:cubicBezTo>
                  <a:cubicBezTo>
                    <a:pt x="65933" y="183"/>
                    <a:pt x="64838" y="202"/>
                    <a:pt x="63559" y="202"/>
                  </a:cubicBezTo>
                  <a:cubicBezTo>
                    <a:pt x="61490" y="202"/>
                    <a:pt x="58940" y="153"/>
                    <a:pt x="56701" y="153"/>
                  </a:cubicBezTo>
                  <a:cubicBezTo>
                    <a:pt x="55317" y="153"/>
                    <a:pt x="54051" y="172"/>
                    <a:pt x="53091" y="233"/>
                  </a:cubicBezTo>
                  <a:cubicBezTo>
                    <a:pt x="52810" y="253"/>
                    <a:pt x="52614" y="261"/>
                    <a:pt x="52472" y="261"/>
                  </a:cubicBezTo>
                  <a:cubicBezTo>
                    <a:pt x="51814" y="261"/>
                    <a:pt x="52362" y="85"/>
                    <a:pt x="51205" y="85"/>
                  </a:cubicBezTo>
                  <a:cubicBezTo>
                    <a:pt x="50650" y="85"/>
                    <a:pt x="48580" y="122"/>
                    <a:pt x="45770" y="159"/>
                  </a:cubicBezTo>
                  <a:cubicBezTo>
                    <a:pt x="34074" y="411"/>
                    <a:pt x="26612" y="643"/>
                    <a:pt x="23595" y="643"/>
                  </a:cubicBezTo>
                  <a:cubicBezTo>
                    <a:pt x="22636" y="643"/>
                    <a:pt x="22126" y="619"/>
                    <a:pt x="22072" y="566"/>
                  </a:cubicBezTo>
                  <a:cubicBezTo>
                    <a:pt x="22049" y="537"/>
                    <a:pt x="22015" y="525"/>
                    <a:pt x="21972" y="525"/>
                  </a:cubicBezTo>
                  <a:cubicBezTo>
                    <a:pt x="21774" y="525"/>
                    <a:pt x="21400" y="777"/>
                    <a:pt x="21177" y="777"/>
                  </a:cubicBezTo>
                  <a:cubicBezTo>
                    <a:pt x="21137" y="777"/>
                    <a:pt x="21102" y="769"/>
                    <a:pt x="21074" y="751"/>
                  </a:cubicBezTo>
                  <a:cubicBezTo>
                    <a:pt x="12013" y="1258"/>
                    <a:pt x="5487" y="1610"/>
                    <a:pt x="3815" y="1610"/>
                  </a:cubicBezTo>
                  <a:cubicBezTo>
                    <a:pt x="3659" y="1610"/>
                    <a:pt x="3545" y="1607"/>
                    <a:pt x="3476" y="1601"/>
                  </a:cubicBezTo>
                  <a:cubicBezTo>
                    <a:pt x="3243" y="1568"/>
                    <a:pt x="3047" y="1551"/>
                    <a:pt x="2878" y="1551"/>
                  </a:cubicBezTo>
                  <a:cubicBezTo>
                    <a:pt x="2484" y="1551"/>
                    <a:pt x="2241" y="1642"/>
                    <a:pt x="2034" y="1823"/>
                  </a:cubicBezTo>
                  <a:cubicBezTo>
                    <a:pt x="1221" y="2599"/>
                    <a:pt x="1" y="7442"/>
                    <a:pt x="925" y="7664"/>
                  </a:cubicBezTo>
                  <a:cubicBezTo>
                    <a:pt x="979" y="7672"/>
                    <a:pt x="1071" y="7675"/>
                    <a:pt x="1197" y="7675"/>
                  </a:cubicBezTo>
                  <a:cubicBezTo>
                    <a:pt x="3026" y="7675"/>
                    <a:pt x="12055" y="6926"/>
                    <a:pt x="16854" y="6926"/>
                  </a:cubicBezTo>
                  <a:cubicBezTo>
                    <a:pt x="18119" y="6926"/>
                    <a:pt x="19090" y="6978"/>
                    <a:pt x="19558" y="7109"/>
                  </a:cubicBezTo>
                  <a:cubicBezTo>
                    <a:pt x="22240" y="6905"/>
                    <a:pt x="30321" y="6242"/>
                    <a:pt x="35306" y="6242"/>
                  </a:cubicBezTo>
                  <a:cubicBezTo>
                    <a:pt x="36644" y="6242"/>
                    <a:pt x="37759" y="6290"/>
                    <a:pt x="38487" y="6407"/>
                  </a:cubicBezTo>
                  <a:cubicBezTo>
                    <a:pt x="39300" y="6074"/>
                    <a:pt x="43626" y="6000"/>
                    <a:pt x="45327" y="6000"/>
                  </a:cubicBezTo>
                  <a:cubicBezTo>
                    <a:pt x="46783" y="5990"/>
                    <a:pt x="47769" y="5986"/>
                    <a:pt x="48537" y="5986"/>
                  </a:cubicBezTo>
                  <a:cubicBezTo>
                    <a:pt x="50634" y="5986"/>
                    <a:pt x="51099" y="6020"/>
                    <a:pt x="55050" y="6074"/>
                  </a:cubicBezTo>
                  <a:cubicBezTo>
                    <a:pt x="56788" y="6074"/>
                    <a:pt x="58008" y="6074"/>
                    <a:pt x="58156" y="6037"/>
                  </a:cubicBezTo>
                  <a:cubicBezTo>
                    <a:pt x="58465" y="5944"/>
                    <a:pt x="59242" y="5903"/>
                    <a:pt x="60073" y="5903"/>
                  </a:cubicBezTo>
                  <a:cubicBezTo>
                    <a:pt x="61225" y="5903"/>
                    <a:pt x="62482" y="5982"/>
                    <a:pt x="62740" y="6111"/>
                  </a:cubicBezTo>
                  <a:cubicBezTo>
                    <a:pt x="63078" y="6286"/>
                    <a:pt x="63481" y="6341"/>
                    <a:pt x="63892" y="6341"/>
                  </a:cubicBezTo>
                  <a:cubicBezTo>
                    <a:pt x="64610" y="6341"/>
                    <a:pt x="65357" y="6173"/>
                    <a:pt x="65839" y="6173"/>
                  </a:cubicBezTo>
                  <a:cubicBezTo>
                    <a:pt x="66018" y="6173"/>
                    <a:pt x="66161" y="6196"/>
                    <a:pt x="66252" y="6259"/>
                  </a:cubicBezTo>
                  <a:cubicBezTo>
                    <a:pt x="68041" y="6144"/>
                    <a:pt x="68659" y="6018"/>
                    <a:pt x="71435" y="6018"/>
                  </a:cubicBezTo>
                  <a:cubicBezTo>
                    <a:pt x="73993" y="6018"/>
                    <a:pt x="78384" y="6125"/>
                    <a:pt x="87215" y="6444"/>
                  </a:cubicBezTo>
                  <a:lnTo>
                    <a:pt x="90283" y="6555"/>
                  </a:lnTo>
                  <a:cubicBezTo>
                    <a:pt x="90895" y="6498"/>
                    <a:pt x="91521" y="6475"/>
                    <a:pt x="92148" y="6475"/>
                  </a:cubicBezTo>
                  <a:cubicBezTo>
                    <a:pt x="94856" y="6475"/>
                    <a:pt x="97587" y="6904"/>
                    <a:pt x="99283" y="6904"/>
                  </a:cubicBezTo>
                  <a:cubicBezTo>
                    <a:pt x="100019" y="6904"/>
                    <a:pt x="100560" y="6823"/>
                    <a:pt x="100820" y="6592"/>
                  </a:cubicBezTo>
                  <a:cubicBezTo>
                    <a:pt x="101781" y="5742"/>
                    <a:pt x="103112" y="2044"/>
                    <a:pt x="102779" y="1120"/>
                  </a:cubicBezTo>
                  <a:cubicBezTo>
                    <a:pt x="102704" y="895"/>
                    <a:pt x="98934" y="805"/>
                    <a:pt x="96381" y="805"/>
                  </a:cubicBezTo>
                  <a:cubicBezTo>
                    <a:pt x="95163" y="805"/>
                    <a:pt x="94222" y="826"/>
                    <a:pt x="94091" y="861"/>
                  </a:cubicBezTo>
                  <a:cubicBezTo>
                    <a:pt x="94040" y="879"/>
                    <a:pt x="93986" y="886"/>
                    <a:pt x="93934" y="886"/>
                  </a:cubicBezTo>
                  <a:cubicBezTo>
                    <a:pt x="93761" y="886"/>
                    <a:pt x="93602" y="807"/>
                    <a:pt x="93573" y="751"/>
                  </a:cubicBezTo>
                  <a:cubicBezTo>
                    <a:pt x="93573" y="714"/>
                    <a:pt x="89802" y="492"/>
                    <a:pt x="89729" y="492"/>
                  </a:cubicBezTo>
                  <a:cubicBezTo>
                    <a:pt x="89433" y="455"/>
                    <a:pt x="86179" y="270"/>
                    <a:pt x="85884" y="270"/>
                  </a:cubicBezTo>
                  <a:cubicBezTo>
                    <a:pt x="85884" y="198"/>
                    <a:pt x="85791" y="157"/>
                    <a:pt x="85646" y="157"/>
                  </a:cubicBezTo>
                  <a:cubicBezTo>
                    <a:pt x="85566" y="157"/>
                    <a:pt x="85471" y="170"/>
                    <a:pt x="85366" y="196"/>
                  </a:cubicBezTo>
                  <a:cubicBezTo>
                    <a:pt x="84886" y="309"/>
                    <a:pt x="83003" y="357"/>
                    <a:pt x="80740" y="357"/>
                  </a:cubicBezTo>
                  <a:cubicBezTo>
                    <a:pt x="80041" y="357"/>
                    <a:pt x="79305" y="353"/>
                    <a:pt x="78563" y="344"/>
                  </a:cubicBezTo>
                  <a:cubicBezTo>
                    <a:pt x="75421" y="344"/>
                    <a:pt x="72204" y="270"/>
                    <a:pt x="71169" y="159"/>
                  </a:cubicBezTo>
                  <a:cubicBezTo>
                    <a:pt x="70357" y="57"/>
                    <a:pt x="69522" y="0"/>
                    <a:pt x="68689" y="0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3" name="Google Shape;380;p32"/>
            <p:cNvSpPr/>
            <p:nvPr/>
          </p:nvSpPr>
          <p:spPr>
            <a:xfrm>
              <a:off x="973850" y="2427875"/>
              <a:ext cx="1943775" cy="179150"/>
            </a:xfrm>
            <a:custGeom>
              <a:avLst/>
              <a:gdLst/>
              <a:ahLst/>
              <a:cxnLst/>
              <a:rect l="l" t="t" r="r" b="b"/>
              <a:pathLst>
                <a:path w="77751" h="7166" extrusionOk="0">
                  <a:moveTo>
                    <a:pt x="64615" y="1"/>
                  </a:moveTo>
                  <a:cubicBezTo>
                    <a:pt x="64546" y="1"/>
                    <a:pt x="64460" y="21"/>
                    <a:pt x="64367" y="68"/>
                  </a:cubicBezTo>
                  <a:cubicBezTo>
                    <a:pt x="63663" y="321"/>
                    <a:pt x="58750" y="489"/>
                    <a:pt x="55765" y="489"/>
                  </a:cubicBezTo>
                  <a:cubicBezTo>
                    <a:pt x="54833" y="489"/>
                    <a:pt x="54089" y="472"/>
                    <a:pt x="53719" y="437"/>
                  </a:cubicBezTo>
                  <a:cubicBezTo>
                    <a:pt x="53172" y="349"/>
                    <a:pt x="52625" y="303"/>
                    <a:pt x="52083" y="303"/>
                  </a:cubicBezTo>
                  <a:cubicBezTo>
                    <a:pt x="51488" y="303"/>
                    <a:pt x="50898" y="358"/>
                    <a:pt x="50318" y="474"/>
                  </a:cubicBezTo>
                  <a:cubicBezTo>
                    <a:pt x="48359" y="733"/>
                    <a:pt x="42739" y="511"/>
                    <a:pt x="40151" y="733"/>
                  </a:cubicBezTo>
                  <a:cubicBezTo>
                    <a:pt x="39958" y="751"/>
                    <a:pt x="39816" y="758"/>
                    <a:pt x="39710" y="758"/>
                  </a:cubicBezTo>
                  <a:cubicBezTo>
                    <a:pt x="39142" y="758"/>
                    <a:pt x="39581" y="548"/>
                    <a:pt x="38709" y="548"/>
                  </a:cubicBezTo>
                  <a:cubicBezTo>
                    <a:pt x="37484" y="575"/>
                    <a:pt x="26790" y="851"/>
                    <a:pt x="20802" y="851"/>
                  </a:cubicBezTo>
                  <a:cubicBezTo>
                    <a:pt x="18482" y="851"/>
                    <a:pt x="16868" y="810"/>
                    <a:pt x="16786" y="696"/>
                  </a:cubicBezTo>
                  <a:cubicBezTo>
                    <a:pt x="16773" y="665"/>
                    <a:pt x="16750" y="653"/>
                    <a:pt x="16719" y="653"/>
                  </a:cubicBezTo>
                  <a:cubicBezTo>
                    <a:pt x="16587" y="653"/>
                    <a:pt x="16313" y="873"/>
                    <a:pt x="16137" y="873"/>
                  </a:cubicBezTo>
                  <a:cubicBezTo>
                    <a:pt x="16102" y="873"/>
                    <a:pt x="16071" y="864"/>
                    <a:pt x="16046" y="844"/>
                  </a:cubicBezTo>
                  <a:cubicBezTo>
                    <a:pt x="16046" y="844"/>
                    <a:pt x="8469" y="1095"/>
                    <a:pt x="4755" y="1095"/>
                  </a:cubicBezTo>
                  <a:cubicBezTo>
                    <a:pt x="3742" y="1095"/>
                    <a:pt x="3017" y="1076"/>
                    <a:pt x="2811" y="1029"/>
                  </a:cubicBezTo>
                  <a:cubicBezTo>
                    <a:pt x="2594" y="991"/>
                    <a:pt x="2425" y="970"/>
                    <a:pt x="2288" y="970"/>
                  </a:cubicBezTo>
                  <a:cubicBezTo>
                    <a:pt x="2029" y="970"/>
                    <a:pt x="1884" y="1044"/>
                    <a:pt x="1739" y="1214"/>
                  </a:cubicBezTo>
                  <a:cubicBezTo>
                    <a:pt x="1073" y="1916"/>
                    <a:pt x="1" y="6722"/>
                    <a:pt x="703" y="6981"/>
                  </a:cubicBezTo>
                  <a:cubicBezTo>
                    <a:pt x="822" y="7012"/>
                    <a:pt x="1152" y="7024"/>
                    <a:pt x="1636" y="7024"/>
                  </a:cubicBezTo>
                  <a:cubicBezTo>
                    <a:pt x="3438" y="7024"/>
                    <a:pt x="7375" y="6855"/>
                    <a:pt x="10514" y="6855"/>
                  </a:cubicBezTo>
                  <a:cubicBezTo>
                    <a:pt x="12564" y="6855"/>
                    <a:pt x="14273" y="6927"/>
                    <a:pt x="14826" y="7166"/>
                  </a:cubicBezTo>
                  <a:cubicBezTo>
                    <a:pt x="16483" y="7055"/>
                    <a:pt x="22288" y="6615"/>
                    <a:pt x="26120" y="6615"/>
                  </a:cubicBezTo>
                  <a:cubicBezTo>
                    <a:pt x="27418" y="6615"/>
                    <a:pt x="28489" y="6665"/>
                    <a:pt x="29097" y="6796"/>
                  </a:cubicBezTo>
                  <a:cubicBezTo>
                    <a:pt x="29642" y="6539"/>
                    <a:pt x="32150" y="6474"/>
                    <a:pt x="34955" y="6474"/>
                  </a:cubicBezTo>
                  <a:cubicBezTo>
                    <a:pt x="37844" y="6474"/>
                    <a:pt x="41049" y="6543"/>
                    <a:pt x="42752" y="6543"/>
                  </a:cubicBezTo>
                  <a:cubicBezTo>
                    <a:pt x="43436" y="6543"/>
                    <a:pt x="43878" y="6532"/>
                    <a:pt x="43959" y="6500"/>
                  </a:cubicBezTo>
                  <a:cubicBezTo>
                    <a:pt x="44243" y="6376"/>
                    <a:pt x="44981" y="6320"/>
                    <a:pt x="45707" y="6320"/>
                  </a:cubicBezTo>
                  <a:cubicBezTo>
                    <a:pt x="46491" y="6320"/>
                    <a:pt x="47262" y="6385"/>
                    <a:pt x="47434" y="6500"/>
                  </a:cubicBezTo>
                  <a:cubicBezTo>
                    <a:pt x="47673" y="6656"/>
                    <a:pt x="47958" y="6707"/>
                    <a:pt x="48252" y="6707"/>
                  </a:cubicBezTo>
                  <a:cubicBezTo>
                    <a:pt x="48810" y="6707"/>
                    <a:pt x="49402" y="6525"/>
                    <a:pt x="49782" y="6525"/>
                  </a:cubicBezTo>
                  <a:cubicBezTo>
                    <a:pt x="49918" y="6525"/>
                    <a:pt x="50026" y="6548"/>
                    <a:pt x="50096" y="6611"/>
                  </a:cubicBezTo>
                  <a:lnTo>
                    <a:pt x="53313" y="6242"/>
                  </a:lnTo>
                  <a:lnTo>
                    <a:pt x="68286" y="6242"/>
                  </a:lnTo>
                  <a:cubicBezTo>
                    <a:pt x="69090" y="6094"/>
                    <a:pt x="69945" y="6048"/>
                    <a:pt x="70786" y="6048"/>
                  </a:cubicBezTo>
                  <a:cubicBezTo>
                    <a:pt x="72188" y="6048"/>
                    <a:pt x="73551" y="6176"/>
                    <a:pt x="74576" y="6176"/>
                  </a:cubicBezTo>
                  <a:cubicBezTo>
                    <a:pt x="75396" y="6176"/>
                    <a:pt x="76000" y="6094"/>
                    <a:pt x="76234" y="5798"/>
                  </a:cubicBezTo>
                  <a:cubicBezTo>
                    <a:pt x="76937" y="4874"/>
                    <a:pt x="77750" y="1103"/>
                    <a:pt x="77455" y="178"/>
                  </a:cubicBezTo>
                  <a:cubicBezTo>
                    <a:pt x="77426" y="102"/>
                    <a:pt x="77000" y="73"/>
                    <a:pt x="76377" y="73"/>
                  </a:cubicBezTo>
                  <a:cubicBezTo>
                    <a:pt x="74582" y="73"/>
                    <a:pt x="71158" y="318"/>
                    <a:pt x="70911" y="400"/>
                  </a:cubicBezTo>
                  <a:cubicBezTo>
                    <a:pt x="70874" y="425"/>
                    <a:pt x="70829" y="437"/>
                    <a:pt x="70782" y="437"/>
                  </a:cubicBezTo>
                  <a:cubicBezTo>
                    <a:pt x="70689" y="437"/>
                    <a:pt x="70590" y="388"/>
                    <a:pt x="70541" y="289"/>
                  </a:cubicBezTo>
                  <a:cubicBezTo>
                    <a:pt x="70504" y="215"/>
                    <a:pt x="64774" y="142"/>
                    <a:pt x="64774" y="105"/>
                  </a:cubicBezTo>
                  <a:cubicBezTo>
                    <a:pt x="64774" y="40"/>
                    <a:pt x="64711" y="1"/>
                    <a:pt x="64615" y="1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4" name="Google Shape;381;p32"/>
            <p:cNvSpPr/>
            <p:nvPr/>
          </p:nvSpPr>
          <p:spPr>
            <a:xfrm>
              <a:off x="961850" y="2182575"/>
              <a:ext cx="1696050" cy="207250"/>
            </a:xfrm>
            <a:custGeom>
              <a:avLst/>
              <a:gdLst/>
              <a:ahLst/>
              <a:cxnLst/>
              <a:rect l="l" t="t" r="r" b="b"/>
              <a:pathLst>
                <a:path w="67842" h="8290" extrusionOk="0">
                  <a:moveTo>
                    <a:pt x="66961" y="1"/>
                  </a:moveTo>
                  <a:cubicBezTo>
                    <a:pt x="65549" y="1"/>
                    <a:pt x="62061" y="407"/>
                    <a:pt x="61852" y="526"/>
                  </a:cubicBezTo>
                  <a:cubicBezTo>
                    <a:pt x="61813" y="552"/>
                    <a:pt x="61769" y="564"/>
                    <a:pt x="61725" y="564"/>
                  </a:cubicBezTo>
                  <a:cubicBezTo>
                    <a:pt x="61646" y="564"/>
                    <a:pt x="61567" y="524"/>
                    <a:pt x="61520" y="452"/>
                  </a:cubicBezTo>
                  <a:cubicBezTo>
                    <a:pt x="61501" y="415"/>
                    <a:pt x="60882" y="406"/>
                    <a:pt x="60258" y="406"/>
                  </a:cubicBezTo>
                  <a:cubicBezTo>
                    <a:pt x="59634" y="406"/>
                    <a:pt x="59006" y="415"/>
                    <a:pt x="58969" y="415"/>
                  </a:cubicBezTo>
                  <a:lnTo>
                    <a:pt x="56455" y="415"/>
                  </a:lnTo>
                  <a:cubicBezTo>
                    <a:pt x="56455" y="351"/>
                    <a:pt x="56405" y="311"/>
                    <a:pt x="56326" y="311"/>
                  </a:cubicBezTo>
                  <a:cubicBezTo>
                    <a:pt x="56270" y="311"/>
                    <a:pt x="56199" y="332"/>
                    <a:pt x="56122" y="378"/>
                  </a:cubicBezTo>
                  <a:cubicBezTo>
                    <a:pt x="55434" y="706"/>
                    <a:pt x="49756" y="1062"/>
                    <a:pt x="47543" y="1062"/>
                  </a:cubicBezTo>
                  <a:cubicBezTo>
                    <a:pt x="47258" y="1062"/>
                    <a:pt x="47031" y="1056"/>
                    <a:pt x="46879" y="1044"/>
                  </a:cubicBezTo>
                  <a:cubicBezTo>
                    <a:pt x="46480" y="984"/>
                    <a:pt x="46081" y="955"/>
                    <a:pt x="45681" y="955"/>
                  </a:cubicBezTo>
                  <a:cubicBezTo>
                    <a:pt x="45082" y="955"/>
                    <a:pt x="44483" y="1021"/>
                    <a:pt x="43884" y="1154"/>
                  </a:cubicBezTo>
                  <a:cubicBezTo>
                    <a:pt x="42184" y="1487"/>
                    <a:pt x="37267" y="1339"/>
                    <a:pt x="35048" y="1598"/>
                  </a:cubicBezTo>
                  <a:cubicBezTo>
                    <a:pt x="34831" y="1628"/>
                    <a:pt x="34687" y="1640"/>
                    <a:pt x="34587" y="1640"/>
                  </a:cubicBezTo>
                  <a:cubicBezTo>
                    <a:pt x="34225" y="1640"/>
                    <a:pt x="34458" y="1484"/>
                    <a:pt x="33934" y="1484"/>
                  </a:cubicBezTo>
                  <a:cubicBezTo>
                    <a:pt x="33892" y="1484"/>
                    <a:pt x="33844" y="1485"/>
                    <a:pt x="33791" y="1487"/>
                  </a:cubicBezTo>
                  <a:cubicBezTo>
                    <a:pt x="33015" y="1487"/>
                    <a:pt x="28357" y="1709"/>
                    <a:pt x="23772" y="1857"/>
                  </a:cubicBezTo>
                  <a:cubicBezTo>
                    <a:pt x="21499" y="1912"/>
                    <a:pt x="19253" y="1949"/>
                    <a:pt x="17561" y="1949"/>
                  </a:cubicBezTo>
                  <a:cubicBezTo>
                    <a:pt x="15870" y="1949"/>
                    <a:pt x="14733" y="1912"/>
                    <a:pt x="14678" y="1820"/>
                  </a:cubicBezTo>
                  <a:cubicBezTo>
                    <a:pt x="14665" y="1789"/>
                    <a:pt x="14644" y="1777"/>
                    <a:pt x="14616" y="1777"/>
                  </a:cubicBezTo>
                  <a:cubicBezTo>
                    <a:pt x="14499" y="1777"/>
                    <a:pt x="14268" y="1997"/>
                    <a:pt x="14123" y="1997"/>
                  </a:cubicBezTo>
                  <a:cubicBezTo>
                    <a:pt x="14094" y="1997"/>
                    <a:pt x="14069" y="1988"/>
                    <a:pt x="14049" y="1968"/>
                  </a:cubicBezTo>
                  <a:cubicBezTo>
                    <a:pt x="13238" y="2024"/>
                    <a:pt x="7539" y="2228"/>
                    <a:pt x="4444" y="2228"/>
                  </a:cubicBezTo>
                  <a:cubicBezTo>
                    <a:pt x="3448" y="2228"/>
                    <a:pt x="2721" y="2207"/>
                    <a:pt x="2514" y="2153"/>
                  </a:cubicBezTo>
                  <a:cubicBezTo>
                    <a:pt x="2324" y="2102"/>
                    <a:pt x="2173" y="2077"/>
                    <a:pt x="2049" y="2077"/>
                  </a:cubicBezTo>
                  <a:cubicBezTo>
                    <a:pt x="1812" y="2077"/>
                    <a:pt x="1674" y="2168"/>
                    <a:pt x="1553" y="2338"/>
                  </a:cubicBezTo>
                  <a:cubicBezTo>
                    <a:pt x="961" y="3003"/>
                    <a:pt x="0" y="7809"/>
                    <a:pt x="629" y="8105"/>
                  </a:cubicBezTo>
                  <a:cubicBezTo>
                    <a:pt x="748" y="8138"/>
                    <a:pt x="1069" y="8150"/>
                    <a:pt x="1533" y="8150"/>
                  </a:cubicBezTo>
                  <a:cubicBezTo>
                    <a:pt x="3158" y="8150"/>
                    <a:pt x="6544" y="7995"/>
                    <a:pt x="9240" y="7995"/>
                  </a:cubicBezTo>
                  <a:cubicBezTo>
                    <a:pt x="11028" y="7995"/>
                    <a:pt x="12512" y="8063"/>
                    <a:pt x="12977" y="8290"/>
                  </a:cubicBezTo>
                  <a:cubicBezTo>
                    <a:pt x="14473" y="8177"/>
                    <a:pt x="19764" y="7676"/>
                    <a:pt x="23120" y="7676"/>
                  </a:cubicBezTo>
                  <a:cubicBezTo>
                    <a:pt x="24159" y="7676"/>
                    <a:pt x="25012" y="7724"/>
                    <a:pt x="25510" y="7846"/>
                  </a:cubicBezTo>
                  <a:cubicBezTo>
                    <a:pt x="26102" y="7513"/>
                    <a:pt x="29244" y="7439"/>
                    <a:pt x="32276" y="7439"/>
                  </a:cubicBezTo>
                  <a:cubicBezTo>
                    <a:pt x="35344" y="7403"/>
                    <a:pt x="38302" y="7403"/>
                    <a:pt x="38524" y="7329"/>
                  </a:cubicBezTo>
                  <a:cubicBezTo>
                    <a:pt x="38781" y="7190"/>
                    <a:pt x="39547" y="7115"/>
                    <a:pt x="40249" y="7115"/>
                  </a:cubicBezTo>
                  <a:cubicBezTo>
                    <a:pt x="40858" y="7115"/>
                    <a:pt x="41418" y="7171"/>
                    <a:pt x="41555" y="7292"/>
                  </a:cubicBezTo>
                  <a:cubicBezTo>
                    <a:pt x="41753" y="7424"/>
                    <a:pt x="41980" y="7469"/>
                    <a:pt x="42214" y="7469"/>
                  </a:cubicBezTo>
                  <a:cubicBezTo>
                    <a:pt x="42731" y="7469"/>
                    <a:pt x="43282" y="7246"/>
                    <a:pt x="43626" y="7246"/>
                  </a:cubicBezTo>
                  <a:cubicBezTo>
                    <a:pt x="43736" y="7246"/>
                    <a:pt x="43825" y="7269"/>
                    <a:pt x="43884" y="7329"/>
                  </a:cubicBezTo>
                  <a:cubicBezTo>
                    <a:pt x="47397" y="6774"/>
                    <a:pt x="45363" y="6922"/>
                    <a:pt x="53238" y="6663"/>
                  </a:cubicBezTo>
                  <a:cubicBezTo>
                    <a:pt x="56492" y="6552"/>
                    <a:pt x="59782" y="6441"/>
                    <a:pt x="59782" y="6441"/>
                  </a:cubicBezTo>
                  <a:cubicBezTo>
                    <a:pt x="60732" y="6201"/>
                    <a:pt x="61778" y="6151"/>
                    <a:pt x="62766" y="6151"/>
                  </a:cubicBezTo>
                  <a:cubicBezTo>
                    <a:pt x="63460" y="6151"/>
                    <a:pt x="64127" y="6175"/>
                    <a:pt x="64711" y="6175"/>
                  </a:cubicBezTo>
                  <a:cubicBezTo>
                    <a:pt x="65721" y="6175"/>
                    <a:pt x="66486" y="6102"/>
                    <a:pt x="66732" y="5702"/>
                  </a:cubicBezTo>
                  <a:cubicBezTo>
                    <a:pt x="67287" y="4778"/>
                    <a:pt x="67842" y="970"/>
                    <a:pt x="67546" y="82"/>
                  </a:cubicBezTo>
                  <a:cubicBezTo>
                    <a:pt x="67524" y="25"/>
                    <a:pt x="67304" y="1"/>
                    <a:pt x="66961" y="1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45" name="Google Shape;386;p32"/>
          <p:cNvSpPr txBox="1"/>
          <p:nvPr/>
        </p:nvSpPr>
        <p:spPr>
          <a:xfrm>
            <a:off x="1293214" y="149260"/>
            <a:ext cx="7070400" cy="108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5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5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5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5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5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5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5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5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5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/>
            <a:r>
              <a:rPr lang="en-US" sz="3200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 LỜI CÂU HỎI</a:t>
            </a:r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109200" y="6299200"/>
            <a:ext cx="406400" cy="406400"/>
          </a:xfrm>
          <a:prstGeom prst="rect">
            <a:avLst/>
          </a:prstGeom>
        </p:spPr>
      </p:pic>
      <p:sp>
        <p:nvSpPr>
          <p:cNvPr id="2" name="Hexagon 1"/>
          <p:cNvSpPr/>
          <p:nvPr/>
        </p:nvSpPr>
        <p:spPr>
          <a:xfrm>
            <a:off x="256540" y="1330960"/>
            <a:ext cx="8742045" cy="1099820"/>
          </a:xfrm>
          <a:prstGeom prst="hexagon">
            <a:avLst/>
          </a:prstGeom>
          <a:solidFill>
            <a:srgbClr val="F7ACB9"/>
          </a:solidFill>
          <a:ln>
            <a:noFill/>
          </a:ln>
          <a:effectLst>
            <a:glow rad="101600">
              <a:schemeClr val="bg1">
                <a:alpha val="60000"/>
              </a:schemeClr>
            </a:glow>
          </a:effectLst>
          <a:scene3d>
            <a:camera prst="perspectiveAbove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-46140" y="1537133"/>
            <a:ext cx="9544008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marR="0" lvl="0" indent="-742950" algn="just" defTabSz="91313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Chị lao công làm việc vào những thời gian nào 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808220" y="3355975"/>
            <a:ext cx="255968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defTabSz="91313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Đêm đông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607820" y="3355975"/>
            <a:ext cx="196532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defTabSz="91313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Đêm hè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7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oogle Shape;378;p32"/>
          <p:cNvGrpSpPr/>
          <p:nvPr/>
        </p:nvGrpSpPr>
        <p:grpSpPr>
          <a:xfrm>
            <a:off x="1638654" y="604312"/>
            <a:ext cx="6887969" cy="931176"/>
            <a:chOff x="603225" y="2182575"/>
            <a:chExt cx="2577800" cy="424450"/>
          </a:xfrm>
        </p:grpSpPr>
        <p:sp>
          <p:nvSpPr>
            <p:cNvPr id="25" name="Google Shape;380;p32"/>
            <p:cNvSpPr/>
            <p:nvPr/>
          </p:nvSpPr>
          <p:spPr>
            <a:xfrm>
              <a:off x="973850" y="2427875"/>
              <a:ext cx="1943775" cy="179150"/>
            </a:xfrm>
            <a:custGeom>
              <a:avLst/>
              <a:gdLst/>
              <a:ahLst/>
              <a:cxnLst/>
              <a:rect l="l" t="t" r="r" b="b"/>
              <a:pathLst>
                <a:path w="77751" h="7166" extrusionOk="0">
                  <a:moveTo>
                    <a:pt x="64615" y="1"/>
                  </a:moveTo>
                  <a:cubicBezTo>
                    <a:pt x="64546" y="1"/>
                    <a:pt x="64460" y="21"/>
                    <a:pt x="64367" y="68"/>
                  </a:cubicBezTo>
                  <a:cubicBezTo>
                    <a:pt x="63663" y="321"/>
                    <a:pt x="58750" y="489"/>
                    <a:pt x="55765" y="489"/>
                  </a:cubicBezTo>
                  <a:cubicBezTo>
                    <a:pt x="54833" y="489"/>
                    <a:pt x="54089" y="472"/>
                    <a:pt x="53719" y="437"/>
                  </a:cubicBezTo>
                  <a:cubicBezTo>
                    <a:pt x="53172" y="349"/>
                    <a:pt x="52625" y="303"/>
                    <a:pt x="52083" y="303"/>
                  </a:cubicBezTo>
                  <a:cubicBezTo>
                    <a:pt x="51488" y="303"/>
                    <a:pt x="50898" y="358"/>
                    <a:pt x="50318" y="474"/>
                  </a:cubicBezTo>
                  <a:cubicBezTo>
                    <a:pt x="48359" y="733"/>
                    <a:pt x="42739" y="511"/>
                    <a:pt x="40151" y="733"/>
                  </a:cubicBezTo>
                  <a:cubicBezTo>
                    <a:pt x="39958" y="751"/>
                    <a:pt x="39816" y="758"/>
                    <a:pt x="39710" y="758"/>
                  </a:cubicBezTo>
                  <a:cubicBezTo>
                    <a:pt x="39142" y="758"/>
                    <a:pt x="39581" y="548"/>
                    <a:pt x="38709" y="548"/>
                  </a:cubicBezTo>
                  <a:cubicBezTo>
                    <a:pt x="37484" y="575"/>
                    <a:pt x="26790" y="851"/>
                    <a:pt x="20802" y="851"/>
                  </a:cubicBezTo>
                  <a:cubicBezTo>
                    <a:pt x="18482" y="851"/>
                    <a:pt x="16868" y="810"/>
                    <a:pt x="16786" y="696"/>
                  </a:cubicBezTo>
                  <a:cubicBezTo>
                    <a:pt x="16773" y="665"/>
                    <a:pt x="16750" y="653"/>
                    <a:pt x="16719" y="653"/>
                  </a:cubicBezTo>
                  <a:cubicBezTo>
                    <a:pt x="16587" y="653"/>
                    <a:pt x="16313" y="873"/>
                    <a:pt x="16137" y="873"/>
                  </a:cubicBezTo>
                  <a:cubicBezTo>
                    <a:pt x="16102" y="873"/>
                    <a:pt x="16071" y="864"/>
                    <a:pt x="16046" y="844"/>
                  </a:cubicBezTo>
                  <a:cubicBezTo>
                    <a:pt x="16046" y="844"/>
                    <a:pt x="8469" y="1095"/>
                    <a:pt x="4755" y="1095"/>
                  </a:cubicBezTo>
                  <a:cubicBezTo>
                    <a:pt x="3742" y="1095"/>
                    <a:pt x="3017" y="1076"/>
                    <a:pt x="2811" y="1029"/>
                  </a:cubicBezTo>
                  <a:cubicBezTo>
                    <a:pt x="2594" y="991"/>
                    <a:pt x="2425" y="970"/>
                    <a:pt x="2288" y="970"/>
                  </a:cubicBezTo>
                  <a:cubicBezTo>
                    <a:pt x="2029" y="970"/>
                    <a:pt x="1884" y="1044"/>
                    <a:pt x="1739" y="1214"/>
                  </a:cubicBezTo>
                  <a:cubicBezTo>
                    <a:pt x="1073" y="1916"/>
                    <a:pt x="1" y="6722"/>
                    <a:pt x="703" y="6981"/>
                  </a:cubicBezTo>
                  <a:cubicBezTo>
                    <a:pt x="822" y="7012"/>
                    <a:pt x="1152" y="7024"/>
                    <a:pt x="1636" y="7024"/>
                  </a:cubicBezTo>
                  <a:cubicBezTo>
                    <a:pt x="3438" y="7024"/>
                    <a:pt x="7375" y="6855"/>
                    <a:pt x="10514" y="6855"/>
                  </a:cubicBezTo>
                  <a:cubicBezTo>
                    <a:pt x="12564" y="6855"/>
                    <a:pt x="14273" y="6927"/>
                    <a:pt x="14826" y="7166"/>
                  </a:cubicBezTo>
                  <a:cubicBezTo>
                    <a:pt x="16483" y="7055"/>
                    <a:pt x="22288" y="6615"/>
                    <a:pt x="26120" y="6615"/>
                  </a:cubicBezTo>
                  <a:cubicBezTo>
                    <a:pt x="27418" y="6615"/>
                    <a:pt x="28489" y="6665"/>
                    <a:pt x="29097" y="6796"/>
                  </a:cubicBezTo>
                  <a:cubicBezTo>
                    <a:pt x="29642" y="6539"/>
                    <a:pt x="32150" y="6474"/>
                    <a:pt x="34955" y="6474"/>
                  </a:cubicBezTo>
                  <a:cubicBezTo>
                    <a:pt x="37844" y="6474"/>
                    <a:pt x="41049" y="6543"/>
                    <a:pt x="42752" y="6543"/>
                  </a:cubicBezTo>
                  <a:cubicBezTo>
                    <a:pt x="43436" y="6543"/>
                    <a:pt x="43878" y="6532"/>
                    <a:pt x="43959" y="6500"/>
                  </a:cubicBezTo>
                  <a:cubicBezTo>
                    <a:pt x="44243" y="6376"/>
                    <a:pt x="44981" y="6320"/>
                    <a:pt x="45707" y="6320"/>
                  </a:cubicBezTo>
                  <a:cubicBezTo>
                    <a:pt x="46491" y="6320"/>
                    <a:pt x="47262" y="6385"/>
                    <a:pt x="47434" y="6500"/>
                  </a:cubicBezTo>
                  <a:cubicBezTo>
                    <a:pt x="47673" y="6656"/>
                    <a:pt x="47958" y="6707"/>
                    <a:pt x="48252" y="6707"/>
                  </a:cubicBezTo>
                  <a:cubicBezTo>
                    <a:pt x="48810" y="6707"/>
                    <a:pt x="49402" y="6525"/>
                    <a:pt x="49782" y="6525"/>
                  </a:cubicBezTo>
                  <a:cubicBezTo>
                    <a:pt x="49918" y="6525"/>
                    <a:pt x="50026" y="6548"/>
                    <a:pt x="50096" y="6611"/>
                  </a:cubicBezTo>
                  <a:lnTo>
                    <a:pt x="53313" y="6242"/>
                  </a:lnTo>
                  <a:lnTo>
                    <a:pt x="68286" y="6242"/>
                  </a:lnTo>
                  <a:cubicBezTo>
                    <a:pt x="69090" y="6094"/>
                    <a:pt x="69945" y="6048"/>
                    <a:pt x="70786" y="6048"/>
                  </a:cubicBezTo>
                  <a:cubicBezTo>
                    <a:pt x="72188" y="6048"/>
                    <a:pt x="73551" y="6176"/>
                    <a:pt x="74576" y="6176"/>
                  </a:cubicBezTo>
                  <a:cubicBezTo>
                    <a:pt x="75396" y="6176"/>
                    <a:pt x="76000" y="6094"/>
                    <a:pt x="76234" y="5798"/>
                  </a:cubicBezTo>
                  <a:cubicBezTo>
                    <a:pt x="76937" y="4874"/>
                    <a:pt x="77750" y="1103"/>
                    <a:pt x="77455" y="178"/>
                  </a:cubicBezTo>
                  <a:cubicBezTo>
                    <a:pt x="77426" y="102"/>
                    <a:pt x="77000" y="73"/>
                    <a:pt x="76377" y="73"/>
                  </a:cubicBezTo>
                  <a:cubicBezTo>
                    <a:pt x="74582" y="73"/>
                    <a:pt x="71158" y="318"/>
                    <a:pt x="70911" y="400"/>
                  </a:cubicBezTo>
                  <a:cubicBezTo>
                    <a:pt x="70874" y="425"/>
                    <a:pt x="70829" y="437"/>
                    <a:pt x="70782" y="437"/>
                  </a:cubicBezTo>
                  <a:cubicBezTo>
                    <a:pt x="70689" y="437"/>
                    <a:pt x="70590" y="388"/>
                    <a:pt x="70541" y="289"/>
                  </a:cubicBezTo>
                  <a:cubicBezTo>
                    <a:pt x="70504" y="215"/>
                    <a:pt x="64774" y="142"/>
                    <a:pt x="64774" y="105"/>
                  </a:cubicBezTo>
                  <a:cubicBezTo>
                    <a:pt x="64774" y="40"/>
                    <a:pt x="64711" y="1"/>
                    <a:pt x="64615" y="1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6" name="Google Shape;381;p32"/>
            <p:cNvSpPr/>
            <p:nvPr/>
          </p:nvSpPr>
          <p:spPr>
            <a:xfrm>
              <a:off x="961850" y="2182575"/>
              <a:ext cx="1696050" cy="207250"/>
            </a:xfrm>
            <a:custGeom>
              <a:avLst/>
              <a:gdLst/>
              <a:ahLst/>
              <a:cxnLst/>
              <a:rect l="l" t="t" r="r" b="b"/>
              <a:pathLst>
                <a:path w="67842" h="8290" extrusionOk="0">
                  <a:moveTo>
                    <a:pt x="66961" y="1"/>
                  </a:moveTo>
                  <a:cubicBezTo>
                    <a:pt x="65549" y="1"/>
                    <a:pt x="62061" y="407"/>
                    <a:pt x="61852" y="526"/>
                  </a:cubicBezTo>
                  <a:cubicBezTo>
                    <a:pt x="61813" y="552"/>
                    <a:pt x="61769" y="564"/>
                    <a:pt x="61725" y="564"/>
                  </a:cubicBezTo>
                  <a:cubicBezTo>
                    <a:pt x="61646" y="564"/>
                    <a:pt x="61567" y="524"/>
                    <a:pt x="61520" y="452"/>
                  </a:cubicBezTo>
                  <a:cubicBezTo>
                    <a:pt x="61501" y="415"/>
                    <a:pt x="60882" y="406"/>
                    <a:pt x="60258" y="406"/>
                  </a:cubicBezTo>
                  <a:cubicBezTo>
                    <a:pt x="59634" y="406"/>
                    <a:pt x="59006" y="415"/>
                    <a:pt x="58969" y="415"/>
                  </a:cubicBezTo>
                  <a:lnTo>
                    <a:pt x="56455" y="415"/>
                  </a:lnTo>
                  <a:cubicBezTo>
                    <a:pt x="56455" y="351"/>
                    <a:pt x="56405" y="311"/>
                    <a:pt x="56326" y="311"/>
                  </a:cubicBezTo>
                  <a:cubicBezTo>
                    <a:pt x="56270" y="311"/>
                    <a:pt x="56199" y="332"/>
                    <a:pt x="56122" y="378"/>
                  </a:cubicBezTo>
                  <a:cubicBezTo>
                    <a:pt x="55434" y="706"/>
                    <a:pt x="49756" y="1062"/>
                    <a:pt x="47543" y="1062"/>
                  </a:cubicBezTo>
                  <a:cubicBezTo>
                    <a:pt x="47258" y="1062"/>
                    <a:pt x="47031" y="1056"/>
                    <a:pt x="46879" y="1044"/>
                  </a:cubicBezTo>
                  <a:cubicBezTo>
                    <a:pt x="46480" y="984"/>
                    <a:pt x="46081" y="955"/>
                    <a:pt x="45681" y="955"/>
                  </a:cubicBezTo>
                  <a:cubicBezTo>
                    <a:pt x="45082" y="955"/>
                    <a:pt x="44483" y="1021"/>
                    <a:pt x="43884" y="1154"/>
                  </a:cubicBezTo>
                  <a:cubicBezTo>
                    <a:pt x="42184" y="1487"/>
                    <a:pt x="37267" y="1339"/>
                    <a:pt x="35048" y="1598"/>
                  </a:cubicBezTo>
                  <a:cubicBezTo>
                    <a:pt x="34831" y="1628"/>
                    <a:pt x="34687" y="1640"/>
                    <a:pt x="34587" y="1640"/>
                  </a:cubicBezTo>
                  <a:cubicBezTo>
                    <a:pt x="34225" y="1640"/>
                    <a:pt x="34458" y="1484"/>
                    <a:pt x="33934" y="1484"/>
                  </a:cubicBezTo>
                  <a:cubicBezTo>
                    <a:pt x="33892" y="1484"/>
                    <a:pt x="33844" y="1485"/>
                    <a:pt x="33791" y="1487"/>
                  </a:cubicBezTo>
                  <a:cubicBezTo>
                    <a:pt x="33015" y="1487"/>
                    <a:pt x="28357" y="1709"/>
                    <a:pt x="23772" y="1857"/>
                  </a:cubicBezTo>
                  <a:cubicBezTo>
                    <a:pt x="21499" y="1912"/>
                    <a:pt x="19253" y="1949"/>
                    <a:pt x="17561" y="1949"/>
                  </a:cubicBezTo>
                  <a:cubicBezTo>
                    <a:pt x="15870" y="1949"/>
                    <a:pt x="14733" y="1912"/>
                    <a:pt x="14678" y="1820"/>
                  </a:cubicBezTo>
                  <a:cubicBezTo>
                    <a:pt x="14665" y="1789"/>
                    <a:pt x="14644" y="1777"/>
                    <a:pt x="14616" y="1777"/>
                  </a:cubicBezTo>
                  <a:cubicBezTo>
                    <a:pt x="14499" y="1777"/>
                    <a:pt x="14268" y="1997"/>
                    <a:pt x="14123" y="1997"/>
                  </a:cubicBezTo>
                  <a:cubicBezTo>
                    <a:pt x="14094" y="1997"/>
                    <a:pt x="14069" y="1988"/>
                    <a:pt x="14049" y="1968"/>
                  </a:cubicBezTo>
                  <a:cubicBezTo>
                    <a:pt x="13238" y="2024"/>
                    <a:pt x="7539" y="2228"/>
                    <a:pt x="4444" y="2228"/>
                  </a:cubicBezTo>
                  <a:cubicBezTo>
                    <a:pt x="3448" y="2228"/>
                    <a:pt x="2721" y="2207"/>
                    <a:pt x="2514" y="2153"/>
                  </a:cubicBezTo>
                  <a:cubicBezTo>
                    <a:pt x="2324" y="2102"/>
                    <a:pt x="2173" y="2077"/>
                    <a:pt x="2049" y="2077"/>
                  </a:cubicBezTo>
                  <a:cubicBezTo>
                    <a:pt x="1812" y="2077"/>
                    <a:pt x="1674" y="2168"/>
                    <a:pt x="1553" y="2338"/>
                  </a:cubicBezTo>
                  <a:cubicBezTo>
                    <a:pt x="961" y="3003"/>
                    <a:pt x="0" y="7809"/>
                    <a:pt x="629" y="8105"/>
                  </a:cubicBezTo>
                  <a:cubicBezTo>
                    <a:pt x="748" y="8138"/>
                    <a:pt x="1069" y="8150"/>
                    <a:pt x="1533" y="8150"/>
                  </a:cubicBezTo>
                  <a:cubicBezTo>
                    <a:pt x="3158" y="8150"/>
                    <a:pt x="6544" y="7995"/>
                    <a:pt x="9240" y="7995"/>
                  </a:cubicBezTo>
                  <a:cubicBezTo>
                    <a:pt x="11028" y="7995"/>
                    <a:pt x="12512" y="8063"/>
                    <a:pt x="12977" y="8290"/>
                  </a:cubicBezTo>
                  <a:cubicBezTo>
                    <a:pt x="14473" y="8177"/>
                    <a:pt x="19764" y="7676"/>
                    <a:pt x="23120" y="7676"/>
                  </a:cubicBezTo>
                  <a:cubicBezTo>
                    <a:pt x="24159" y="7676"/>
                    <a:pt x="25012" y="7724"/>
                    <a:pt x="25510" y="7846"/>
                  </a:cubicBezTo>
                  <a:cubicBezTo>
                    <a:pt x="26102" y="7513"/>
                    <a:pt x="29244" y="7439"/>
                    <a:pt x="32276" y="7439"/>
                  </a:cubicBezTo>
                  <a:cubicBezTo>
                    <a:pt x="35344" y="7403"/>
                    <a:pt x="38302" y="7403"/>
                    <a:pt x="38524" y="7329"/>
                  </a:cubicBezTo>
                  <a:cubicBezTo>
                    <a:pt x="38781" y="7190"/>
                    <a:pt x="39547" y="7115"/>
                    <a:pt x="40249" y="7115"/>
                  </a:cubicBezTo>
                  <a:cubicBezTo>
                    <a:pt x="40858" y="7115"/>
                    <a:pt x="41418" y="7171"/>
                    <a:pt x="41555" y="7292"/>
                  </a:cubicBezTo>
                  <a:cubicBezTo>
                    <a:pt x="41753" y="7424"/>
                    <a:pt x="41980" y="7469"/>
                    <a:pt x="42214" y="7469"/>
                  </a:cubicBezTo>
                  <a:cubicBezTo>
                    <a:pt x="42731" y="7469"/>
                    <a:pt x="43282" y="7246"/>
                    <a:pt x="43626" y="7246"/>
                  </a:cubicBezTo>
                  <a:cubicBezTo>
                    <a:pt x="43736" y="7246"/>
                    <a:pt x="43825" y="7269"/>
                    <a:pt x="43884" y="7329"/>
                  </a:cubicBezTo>
                  <a:cubicBezTo>
                    <a:pt x="47397" y="6774"/>
                    <a:pt x="45363" y="6922"/>
                    <a:pt x="53238" y="6663"/>
                  </a:cubicBezTo>
                  <a:cubicBezTo>
                    <a:pt x="56492" y="6552"/>
                    <a:pt x="59782" y="6441"/>
                    <a:pt x="59782" y="6441"/>
                  </a:cubicBezTo>
                  <a:cubicBezTo>
                    <a:pt x="60732" y="6201"/>
                    <a:pt x="61778" y="6151"/>
                    <a:pt x="62766" y="6151"/>
                  </a:cubicBezTo>
                  <a:cubicBezTo>
                    <a:pt x="63460" y="6151"/>
                    <a:pt x="64127" y="6175"/>
                    <a:pt x="64711" y="6175"/>
                  </a:cubicBezTo>
                  <a:cubicBezTo>
                    <a:pt x="65721" y="6175"/>
                    <a:pt x="66486" y="6102"/>
                    <a:pt x="66732" y="5702"/>
                  </a:cubicBezTo>
                  <a:cubicBezTo>
                    <a:pt x="67287" y="4778"/>
                    <a:pt x="67842" y="970"/>
                    <a:pt x="67546" y="82"/>
                  </a:cubicBezTo>
                  <a:cubicBezTo>
                    <a:pt x="67524" y="25"/>
                    <a:pt x="67304" y="1"/>
                    <a:pt x="66961" y="1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4" name="Google Shape;379;p32"/>
            <p:cNvSpPr/>
            <p:nvPr/>
          </p:nvSpPr>
          <p:spPr>
            <a:xfrm>
              <a:off x="603225" y="2317450"/>
              <a:ext cx="2577800" cy="191900"/>
            </a:xfrm>
            <a:custGeom>
              <a:avLst/>
              <a:gdLst/>
              <a:ahLst/>
              <a:cxnLst/>
              <a:rect l="l" t="t" r="r" b="b"/>
              <a:pathLst>
                <a:path w="103112" h="7676" extrusionOk="0">
                  <a:moveTo>
                    <a:pt x="68689" y="0"/>
                  </a:moveTo>
                  <a:cubicBezTo>
                    <a:pt x="68006" y="0"/>
                    <a:pt x="67325" y="39"/>
                    <a:pt x="66659" y="122"/>
                  </a:cubicBezTo>
                  <a:cubicBezTo>
                    <a:pt x="65933" y="183"/>
                    <a:pt x="64838" y="202"/>
                    <a:pt x="63559" y="202"/>
                  </a:cubicBezTo>
                  <a:cubicBezTo>
                    <a:pt x="61490" y="202"/>
                    <a:pt x="58940" y="153"/>
                    <a:pt x="56701" y="153"/>
                  </a:cubicBezTo>
                  <a:cubicBezTo>
                    <a:pt x="55317" y="153"/>
                    <a:pt x="54051" y="172"/>
                    <a:pt x="53091" y="233"/>
                  </a:cubicBezTo>
                  <a:cubicBezTo>
                    <a:pt x="52810" y="253"/>
                    <a:pt x="52614" y="261"/>
                    <a:pt x="52472" y="261"/>
                  </a:cubicBezTo>
                  <a:cubicBezTo>
                    <a:pt x="51814" y="261"/>
                    <a:pt x="52362" y="85"/>
                    <a:pt x="51205" y="85"/>
                  </a:cubicBezTo>
                  <a:cubicBezTo>
                    <a:pt x="50650" y="85"/>
                    <a:pt x="48580" y="122"/>
                    <a:pt x="45770" y="159"/>
                  </a:cubicBezTo>
                  <a:cubicBezTo>
                    <a:pt x="34074" y="411"/>
                    <a:pt x="26612" y="643"/>
                    <a:pt x="23595" y="643"/>
                  </a:cubicBezTo>
                  <a:cubicBezTo>
                    <a:pt x="22636" y="643"/>
                    <a:pt x="22126" y="619"/>
                    <a:pt x="22072" y="566"/>
                  </a:cubicBezTo>
                  <a:cubicBezTo>
                    <a:pt x="22049" y="537"/>
                    <a:pt x="22015" y="525"/>
                    <a:pt x="21972" y="525"/>
                  </a:cubicBezTo>
                  <a:cubicBezTo>
                    <a:pt x="21774" y="525"/>
                    <a:pt x="21400" y="777"/>
                    <a:pt x="21177" y="777"/>
                  </a:cubicBezTo>
                  <a:cubicBezTo>
                    <a:pt x="21137" y="777"/>
                    <a:pt x="21102" y="769"/>
                    <a:pt x="21074" y="751"/>
                  </a:cubicBezTo>
                  <a:cubicBezTo>
                    <a:pt x="12013" y="1258"/>
                    <a:pt x="5487" y="1610"/>
                    <a:pt x="3815" y="1610"/>
                  </a:cubicBezTo>
                  <a:cubicBezTo>
                    <a:pt x="3659" y="1610"/>
                    <a:pt x="3545" y="1607"/>
                    <a:pt x="3476" y="1601"/>
                  </a:cubicBezTo>
                  <a:cubicBezTo>
                    <a:pt x="3243" y="1568"/>
                    <a:pt x="3047" y="1551"/>
                    <a:pt x="2878" y="1551"/>
                  </a:cubicBezTo>
                  <a:cubicBezTo>
                    <a:pt x="2484" y="1551"/>
                    <a:pt x="2241" y="1642"/>
                    <a:pt x="2034" y="1823"/>
                  </a:cubicBezTo>
                  <a:cubicBezTo>
                    <a:pt x="1221" y="2599"/>
                    <a:pt x="1" y="7442"/>
                    <a:pt x="925" y="7664"/>
                  </a:cubicBezTo>
                  <a:cubicBezTo>
                    <a:pt x="979" y="7672"/>
                    <a:pt x="1071" y="7675"/>
                    <a:pt x="1197" y="7675"/>
                  </a:cubicBezTo>
                  <a:cubicBezTo>
                    <a:pt x="3026" y="7675"/>
                    <a:pt x="12055" y="6926"/>
                    <a:pt x="16854" y="6926"/>
                  </a:cubicBezTo>
                  <a:cubicBezTo>
                    <a:pt x="18119" y="6926"/>
                    <a:pt x="19090" y="6978"/>
                    <a:pt x="19558" y="7109"/>
                  </a:cubicBezTo>
                  <a:cubicBezTo>
                    <a:pt x="22240" y="6905"/>
                    <a:pt x="30321" y="6242"/>
                    <a:pt x="35306" y="6242"/>
                  </a:cubicBezTo>
                  <a:cubicBezTo>
                    <a:pt x="36644" y="6242"/>
                    <a:pt x="37759" y="6290"/>
                    <a:pt x="38487" y="6407"/>
                  </a:cubicBezTo>
                  <a:cubicBezTo>
                    <a:pt x="39300" y="6074"/>
                    <a:pt x="43626" y="6000"/>
                    <a:pt x="45327" y="6000"/>
                  </a:cubicBezTo>
                  <a:cubicBezTo>
                    <a:pt x="46783" y="5990"/>
                    <a:pt x="47769" y="5986"/>
                    <a:pt x="48537" y="5986"/>
                  </a:cubicBezTo>
                  <a:cubicBezTo>
                    <a:pt x="50634" y="5986"/>
                    <a:pt x="51099" y="6020"/>
                    <a:pt x="55050" y="6074"/>
                  </a:cubicBezTo>
                  <a:cubicBezTo>
                    <a:pt x="56788" y="6074"/>
                    <a:pt x="58008" y="6074"/>
                    <a:pt x="58156" y="6037"/>
                  </a:cubicBezTo>
                  <a:cubicBezTo>
                    <a:pt x="58465" y="5944"/>
                    <a:pt x="59242" y="5903"/>
                    <a:pt x="60073" y="5903"/>
                  </a:cubicBezTo>
                  <a:cubicBezTo>
                    <a:pt x="61225" y="5903"/>
                    <a:pt x="62482" y="5982"/>
                    <a:pt x="62740" y="6111"/>
                  </a:cubicBezTo>
                  <a:cubicBezTo>
                    <a:pt x="63078" y="6286"/>
                    <a:pt x="63481" y="6341"/>
                    <a:pt x="63892" y="6341"/>
                  </a:cubicBezTo>
                  <a:cubicBezTo>
                    <a:pt x="64610" y="6341"/>
                    <a:pt x="65357" y="6173"/>
                    <a:pt x="65839" y="6173"/>
                  </a:cubicBezTo>
                  <a:cubicBezTo>
                    <a:pt x="66018" y="6173"/>
                    <a:pt x="66161" y="6196"/>
                    <a:pt x="66252" y="6259"/>
                  </a:cubicBezTo>
                  <a:cubicBezTo>
                    <a:pt x="68041" y="6144"/>
                    <a:pt x="68659" y="6018"/>
                    <a:pt x="71435" y="6018"/>
                  </a:cubicBezTo>
                  <a:cubicBezTo>
                    <a:pt x="73993" y="6018"/>
                    <a:pt x="78384" y="6125"/>
                    <a:pt x="87215" y="6444"/>
                  </a:cubicBezTo>
                  <a:lnTo>
                    <a:pt x="90283" y="6555"/>
                  </a:lnTo>
                  <a:cubicBezTo>
                    <a:pt x="90895" y="6498"/>
                    <a:pt x="91521" y="6475"/>
                    <a:pt x="92148" y="6475"/>
                  </a:cubicBezTo>
                  <a:cubicBezTo>
                    <a:pt x="94856" y="6475"/>
                    <a:pt x="97587" y="6904"/>
                    <a:pt x="99283" y="6904"/>
                  </a:cubicBezTo>
                  <a:cubicBezTo>
                    <a:pt x="100019" y="6904"/>
                    <a:pt x="100560" y="6823"/>
                    <a:pt x="100820" y="6592"/>
                  </a:cubicBezTo>
                  <a:cubicBezTo>
                    <a:pt x="101781" y="5742"/>
                    <a:pt x="103112" y="2044"/>
                    <a:pt x="102779" y="1120"/>
                  </a:cubicBezTo>
                  <a:cubicBezTo>
                    <a:pt x="102704" y="895"/>
                    <a:pt x="98934" y="805"/>
                    <a:pt x="96381" y="805"/>
                  </a:cubicBezTo>
                  <a:cubicBezTo>
                    <a:pt x="95163" y="805"/>
                    <a:pt x="94222" y="826"/>
                    <a:pt x="94091" y="861"/>
                  </a:cubicBezTo>
                  <a:cubicBezTo>
                    <a:pt x="94040" y="879"/>
                    <a:pt x="93986" y="886"/>
                    <a:pt x="93934" y="886"/>
                  </a:cubicBezTo>
                  <a:cubicBezTo>
                    <a:pt x="93761" y="886"/>
                    <a:pt x="93602" y="807"/>
                    <a:pt x="93573" y="751"/>
                  </a:cubicBezTo>
                  <a:cubicBezTo>
                    <a:pt x="93573" y="714"/>
                    <a:pt x="89802" y="492"/>
                    <a:pt x="89729" y="492"/>
                  </a:cubicBezTo>
                  <a:cubicBezTo>
                    <a:pt x="89433" y="455"/>
                    <a:pt x="86179" y="270"/>
                    <a:pt x="85884" y="270"/>
                  </a:cubicBezTo>
                  <a:cubicBezTo>
                    <a:pt x="85884" y="198"/>
                    <a:pt x="85791" y="157"/>
                    <a:pt x="85646" y="157"/>
                  </a:cubicBezTo>
                  <a:cubicBezTo>
                    <a:pt x="85566" y="157"/>
                    <a:pt x="85471" y="170"/>
                    <a:pt x="85366" y="196"/>
                  </a:cubicBezTo>
                  <a:cubicBezTo>
                    <a:pt x="84886" y="309"/>
                    <a:pt x="83003" y="357"/>
                    <a:pt x="80740" y="357"/>
                  </a:cubicBezTo>
                  <a:cubicBezTo>
                    <a:pt x="80041" y="357"/>
                    <a:pt x="79305" y="353"/>
                    <a:pt x="78563" y="344"/>
                  </a:cubicBezTo>
                  <a:cubicBezTo>
                    <a:pt x="75421" y="344"/>
                    <a:pt x="72204" y="270"/>
                    <a:pt x="71169" y="159"/>
                  </a:cubicBezTo>
                  <a:cubicBezTo>
                    <a:pt x="70357" y="57"/>
                    <a:pt x="69522" y="0"/>
                    <a:pt x="68689" y="0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1865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701040" y="1941195"/>
            <a:ext cx="7825740" cy="1291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vi-VN" sz="26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Khung cảnh đêm hè và đêm đông được miêu tả như thế nào?</a:t>
            </a:r>
          </a:p>
        </p:txBody>
      </p:sp>
      <p:sp>
        <p:nvSpPr>
          <p:cNvPr id="21" name="Google Shape;386;p32"/>
          <p:cNvSpPr txBox="1"/>
          <p:nvPr/>
        </p:nvSpPr>
        <p:spPr>
          <a:xfrm>
            <a:off x="1211833" y="287778"/>
            <a:ext cx="7070400" cy="108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5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5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5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5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5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5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5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5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5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/>
            <a:r>
              <a:rPr lang="en-US" sz="3200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 LỜI CÂU HỎI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2|3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2.3|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0.9|0.8|0.8|0.8|0.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"/>
</p:tagLst>
</file>

<file path=ppt/theme/theme1.xml><?xml version="1.0" encoding="utf-8"?>
<a:theme xmlns:a="http://schemas.openxmlformats.org/drawingml/2006/main" name="Volicy Bulletin Board Thesis by Slidesgo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FDA421"/>
      </a:lt2>
      <a:accent1>
        <a:srgbClr val="C4F150"/>
      </a:accent1>
      <a:accent2>
        <a:srgbClr val="FFE638"/>
      </a:accent2>
      <a:accent3>
        <a:srgbClr val="5EA5F2"/>
      </a:accent3>
      <a:accent4>
        <a:srgbClr val="89E1D0"/>
      </a:accent4>
      <a:accent5>
        <a:srgbClr val="FFD1D1"/>
      </a:accent5>
      <a:accent6>
        <a:srgbClr val="FD4D89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489</Words>
  <Application>Microsoft Office PowerPoint</Application>
  <PresentationFormat>On-screen Show (4:3)</PresentationFormat>
  <Paragraphs>105</Paragraphs>
  <Slides>21</Slides>
  <Notes>9</Notes>
  <HiddenSlides>0</HiddenSlides>
  <MMClips>10</MMClips>
  <ScaleCrop>false</ScaleCrop>
  <HeadingPairs>
    <vt:vector size="6" baseType="variant">
      <vt:variant>
        <vt:lpstr>Fonts Used</vt:lpstr>
      </vt:variant>
      <vt:variant>
        <vt:i4>17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21</vt:i4>
      </vt:variant>
    </vt:vector>
  </HeadingPairs>
  <TitlesOfParts>
    <vt:vector size="41" baseType="lpstr">
      <vt:lpstr>Microsoft YaHei</vt:lpstr>
      <vt:lpstr>Arial</vt:lpstr>
      <vt:lpstr>Arial Rounded MT Bold</vt:lpstr>
      <vt:lpstr>Calibri</vt:lpstr>
      <vt:lpstr>Calibri Light</vt:lpstr>
      <vt:lpstr>HP001 4 hàng</vt:lpstr>
      <vt:lpstr>HP001 5 hàng</vt:lpstr>
      <vt:lpstr>Just Another Hand</vt:lpstr>
      <vt:lpstr>Livvic</vt:lpstr>
      <vt:lpstr>Montserrat</vt:lpstr>
      <vt:lpstr>Montserrat Medium</vt:lpstr>
      <vt:lpstr>Nunito</vt:lpstr>
      <vt:lpstr>Nunito SemiBold</vt:lpstr>
      <vt:lpstr>Roboto</vt:lpstr>
      <vt:lpstr>Roboto Condensed Light</vt:lpstr>
      <vt:lpstr>Times New Roman</vt:lpstr>
      <vt:lpstr>UTM Avo</vt:lpstr>
      <vt:lpstr>Volicy Bulletin Board Thesis by Slidesgo</vt:lpstr>
      <vt:lpstr>6_Office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Lenovo</dc:creator>
  <cp:lastModifiedBy>Lenovo</cp:lastModifiedBy>
  <cp:revision>76</cp:revision>
  <dcterms:created xsi:type="dcterms:W3CDTF">2021-06-19T10:18:00Z</dcterms:created>
  <dcterms:modified xsi:type="dcterms:W3CDTF">2021-07-15T07:12:22Z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1033-11.2.0.10200</vt:lpwstr>
  </property>
</Properties>
</file>