
<file path=[Content_Types].xml><?xml version="1.0" encoding="utf-8"?>
<Types xmlns="http://schemas.openxmlformats.org/package/2006/content-types">
  <Default Extension="png" ContentType="image/png"/>
  <Default Extension="mp3" ContentType="audio/mpeg"/>
  <Default Extension="wma" ContentType="audio/x-ms-wma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85" r:id="rId2"/>
    <p:sldMasterId id="2147483700" r:id="rId3"/>
    <p:sldMasterId id="2147483713" r:id="rId4"/>
  </p:sldMasterIdLst>
  <p:notesMasterIdLst>
    <p:notesMasterId r:id="rId38"/>
  </p:notesMasterIdLst>
  <p:sldIdLst>
    <p:sldId id="519" r:id="rId5"/>
    <p:sldId id="522" r:id="rId6"/>
    <p:sldId id="540" r:id="rId7"/>
    <p:sldId id="263" r:id="rId8"/>
    <p:sldId id="523" r:id="rId9"/>
    <p:sldId id="526" r:id="rId10"/>
    <p:sldId id="525" r:id="rId11"/>
    <p:sldId id="527" r:id="rId12"/>
    <p:sldId id="265" r:id="rId13"/>
    <p:sldId id="277" r:id="rId14"/>
    <p:sldId id="288" r:id="rId15"/>
    <p:sldId id="285" r:id="rId16"/>
    <p:sldId id="260" r:id="rId17"/>
    <p:sldId id="326" r:id="rId18"/>
    <p:sldId id="528" r:id="rId19"/>
    <p:sldId id="296" r:id="rId20"/>
    <p:sldId id="529" r:id="rId21"/>
    <p:sldId id="531" r:id="rId22"/>
    <p:sldId id="300" r:id="rId23"/>
    <p:sldId id="532" r:id="rId24"/>
    <p:sldId id="520" r:id="rId25"/>
    <p:sldId id="327" r:id="rId26"/>
    <p:sldId id="533" r:id="rId27"/>
    <p:sldId id="485" r:id="rId28"/>
    <p:sldId id="536" r:id="rId29"/>
    <p:sldId id="535" r:id="rId30"/>
    <p:sldId id="537" r:id="rId31"/>
    <p:sldId id="328" r:id="rId32"/>
    <p:sldId id="521" r:id="rId33"/>
    <p:sldId id="538" r:id="rId34"/>
    <p:sldId id="539" r:id="rId35"/>
    <p:sldId id="476" r:id="rId36"/>
    <p:sldId id="541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00FFFF"/>
    <a:srgbClr val="D583BA"/>
    <a:srgbClr val="0099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5" autoAdjust="0"/>
    <p:restoredTop sz="94660"/>
  </p:normalViewPr>
  <p:slideViewPr>
    <p:cSldViewPr snapToGrid="0">
      <p:cViewPr varScale="1">
        <p:scale>
          <a:sx n="53" d="100"/>
          <a:sy n="53" d="100"/>
        </p:scale>
        <p:origin x="36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37D24-1B7C-4484-868B-EF08D1053E00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AA8A9-21EC-4DA7-AFE0-2CDE06AC70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9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9400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1180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9550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aafc7fd8e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aafc7fd8e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9363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54319fdea8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54319fdea8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07734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54319fdea8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54319fdea8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91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37918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38156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582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695761" y="1952500"/>
            <a:ext cx="7455200" cy="25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533" b="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273600" y="5010033"/>
            <a:ext cx="5644800" cy="6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47307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 hasCustomPrompt="1"/>
          </p:nvPr>
        </p:nvSpPr>
        <p:spPr>
          <a:xfrm>
            <a:off x="2537133" y="2651967"/>
            <a:ext cx="7276000" cy="11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2115400" y="4106533"/>
            <a:ext cx="79612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667"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412467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85754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subTitle" idx="1"/>
          </p:nvPr>
        </p:nvSpPr>
        <p:spPr>
          <a:xfrm>
            <a:off x="2576800" y="2151000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subTitle" idx="2"/>
          </p:nvPr>
        </p:nvSpPr>
        <p:spPr>
          <a:xfrm>
            <a:off x="2576800" y="26510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ubTitle" idx="3"/>
          </p:nvPr>
        </p:nvSpPr>
        <p:spPr>
          <a:xfrm>
            <a:off x="7897227" y="2151000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ubTitle" idx="4"/>
          </p:nvPr>
        </p:nvSpPr>
        <p:spPr>
          <a:xfrm>
            <a:off x="7897227" y="26510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subTitle" idx="5"/>
          </p:nvPr>
        </p:nvSpPr>
        <p:spPr>
          <a:xfrm>
            <a:off x="2576800" y="4360533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6"/>
          </p:nvPr>
        </p:nvSpPr>
        <p:spPr>
          <a:xfrm>
            <a:off x="2576800" y="48554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7"/>
          </p:nvPr>
        </p:nvSpPr>
        <p:spPr>
          <a:xfrm>
            <a:off x="7897227" y="4360533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ubTitle" idx="8"/>
          </p:nvPr>
        </p:nvSpPr>
        <p:spPr>
          <a:xfrm>
            <a:off x="7897227" y="48554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hasCustomPrompt="1"/>
          </p:nvPr>
        </p:nvSpPr>
        <p:spPr>
          <a:xfrm>
            <a:off x="1476304" y="2601879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9" hasCustomPrompt="1"/>
          </p:nvPr>
        </p:nvSpPr>
        <p:spPr>
          <a:xfrm>
            <a:off x="1476304" y="4758663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13" hasCustomPrompt="1"/>
          </p:nvPr>
        </p:nvSpPr>
        <p:spPr>
          <a:xfrm>
            <a:off x="6764137" y="2601879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14" hasCustomPrompt="1"/>
          </p:nvPr>
        </p:nvSpPr>
        <p:spPr>
          <a:xfrm>
            <a:off x="6764137" y="4758663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 idx="15"/>
          </p:nvPr>
        </p:nvSpPr>
        <p:spPr>
          <a:xfrm>
            <a:off x="954533" y="807533"/>
            <a:ext cx="731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25362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subTitle" idx="1"/>
          </p:nvPr>
        </p:nvSpPr>
        <p:spPr>
          <a:xfrm rot="282725">
            <a:off x="1310567" y="2622913"/>
            <a:ext cx="3174731" cy="5390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2"/>
          </p:nvPr>
        </p:nvSpPr>
        <p:spPr>
          <a:xfrm rot="282799">
            <a:off x="1452696" y="3113689"/>
            <a:ext cx="2799065" cy="6959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ubTitle" idx="3"/>
          </p:nvPr>
        </p:nvSpPr>
        <p:spPr>
          <a:xfrm rot="-224091">
            <a:off x="4469514" y="2514475"/>
            <a:ext cx="3174743" cy="5391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4"/>
          </p:nvPr>
        </p:nvSpPr>
        <p:spPr>
          <a:xfrm rot="-224172">
            <a:off x="4706096" y="3007628"/>
            <a:ext cx="2799149" cy="6958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5"/>
          </p:nvPr>
        </p:nvSpPr>
        <p:spPr>
          <a:xfrm>
            <a:off x="7650369" y="2418200"/>
            <a:ext cx="3174800" cy="5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6"/>
          </p:nvPr>
        </p:nvSpPr>
        <p:spPr>
          <a:xfrm>
            <a:off x="7838169" y="2907467"/>
            <a:ext cx="2799200" cy="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7"/>
          </p:nvPr>
        </p:nvSpPr>
        <p:spPr>
          <a:xfrm rot="-189372">
            <a:off x="1303376" y="4912767"/>
            <a:ext cx="3174816" cy="5392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ubTitle" idx="8"/>
          </p:nvPr>
        </p:nvSpPr>
        <p:spPr>
          <a:xfrm rot="-189236">
            <a:off x="1526267" y="5416133"/>
            <a:ext cx="2799040" cy="6958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9"/>
          </p:nvPr>
        </p:nvSpPr>
        <p:spPr>
          <a:xfrm>
            <a:off x="4474039" y="4924833"/>
            <a:ext cx="3174800" cy="5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3"/>
          </p:nvPr>
        </p:nvSpPr>
        <p:spPr>
          <a:xfrm>
            <a:off x="4663372" y="5414667"/>
            <a:ext cx="2799200" cy="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4"/>
          </p:nvPr>
        </p:nvSpPr>
        <p:spPr>
          <a:xfrm rot="208906">
            <a:off x="7648802" y="4912667"/>
            <a:ext cx="3174660" cy="5393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ubTitle" idx="15"/>
          </p:nvPr>
        </p:nvSpPr>
        <p:spPr>
          <a:xfrm rot="208911">
            <a:off x="7792133" y="5413294"/>
            <a:ext cx="2799167" cy="6960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67" name="Google Shape;67;p14"/>
          <p:cNvGrpSpPr/>
          <p:nvPr/>
        </p:nvGrpSpPr>
        <p:grpSpPr>
          <a:xfrm>
            <a:off x="8693734" y="6322745"/>
            <a:ext cx="600431" cy="599847"/>
            <a:chOff x="4887569" y="4595026"/>
            <a:chExt cx="381145" cy="381032"/>
          </a:xfrm>
        </p:grpSpPr>
        <p:sp>
          <p:nvSpPr>
            <p:cNvPr id="68" name="Google Shape;68;p14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69" name="Google Shape;69;p14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0" name="Google Shape;70;p14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1" name="Google Shape;71;p14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2" name="Google Shape;72;p14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3" name="Google Shape;73;p14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4" name="Google Shape;74;p14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5" name="Google Shape;75;p14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6" name="Google Shape;76;p14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7" name="Google Shape;77;p14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8" name="Google Shape;78;p14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9" name="Google Shape;79;p14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0" name="Google Shape;80;p14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1" name="Google Shape;81;p14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2" name="Google Shape;82;p14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3" name="Google Shape;83;p14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4" name="Google Shape;84;p14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5" name="Google Shape;85;p14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6" name="Google Shape;86;p14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7" name="Google Shape;87;p14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8" name="Google Shape;88;p14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</p:grpSp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936400" y="8069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83055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subTitle" idx="1"/>
          </p:nvPr>
        </p:nvSpPr>
        <p:spPr>
          <a:xfrm rot="-201010">
            <a:off x="4567510" y="2130260"/>
            <a:ext cx="3798892" cy="7613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subTitle" idx="2"/>
          </p:nvPr>
        </p:nvSpPr>
        <p:spPr>
          <a:xfrm>
            <a:off x="4568263" y="3631225"/>
            <a:ext cx="3798000" cy="7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ctrTitle"/>
          </p:nvPr>
        </p:nvSpPr>
        <p:spPr>
          <a:xfrm rot="-185413">
            <a:off x="4551046" y="1879377"/>
            <a:ext cx="1929205" cy="44384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667" b="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ctrTitle" idx="3"/>
          </p:nvPr>
        </p:nvSpPr>
        <p:spPr>
          <a:xfrm>
            <a:off x="4567667" y="3343015"/>
            <a:ext cx="1929200" cy="444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667" b="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subTitle" idx="4"/>
          </p:nvPr>
        </p:nvSpPr>
        <p:spPr>
          <a:xfrm rot="-273526">
            <a:off x="4488490" y="5036135"/>
            <a:ext cx="3799621" cy="7613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ctrTitle" idx="5"/>
          </p:nvPr>
        </p:nvSpPr>
        <p:spPr>
          <a:xfrm rot="-251841">
            <a:off x="4455622" y="4825113"/>
            <a:ext cx="1929175" cy="443984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667" b="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title" idx="6"/>
          </p:nvPr>
        </p:nvSpPr>
        <p:spPr>
          <a:xfrm>
            <a:off x="936400" y="8069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16358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>
            <a:spLocks noGrp="1"/>
          </p:cNvSpPr>
          <p:nvPr>
            <p:ph type="ctrTitle"/>
          </p:nvPr>
        </p:nvSpPr>
        <p:spPr>
          <a:xfrm>
            <a:off x="2807849" y="2436767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subTitle" idx="1"/>
          </p:nvPr>
        </p:nvSpPr>
        <p:spPr>
          <a:xfrm>
            <a:off x="2539049" y="285518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ctrTitle" idx="2"/>
          </p:nvPr>
        </p:nvSpPr>
        <p:spPr>
          <a:xfrm>
            <a:off x="6853351" y="2436767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ubTitle" idx="3"/>
          </p:nvPr>
        </p:nvSpPr>
        <p:spPr>
          <a:xfrm>
            <a:off x="6584551" y="285518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ctrTitle" idx="4"/>
          </p:nvPr>
        </p:nvSpPr>
        <p:spPr>
          <a:xfrm>
            <a:off x="2807849" y="4504851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subTitle" idx="5"/>
          </p:nvPr>
        </p:nvSpPr>
        <p:spPr>
          <a:xfrm>
            <a:off x="2539049" y="493130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ctrTitle" idx="6"/>
          </p:nvPr>
        </p:nvSpPr>
        <p:spPr>
          <a:xfrm>
            <a:off x="6853351" y="4504851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subTitle" idx="7"/>
          </p:nvPr>
        </p:nvSpPr>
        <p:spPr>
          <a:xfrm>
            <a:off x="6584551" y="493130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7" name="Google Shape;107;p16"/>
          <p:cNvSpPr txBox="1">
            <a:spLocks noGrp="1"/>
          </p:cNvSpPr>
          <p:nvPr>
            <p:ph type="title" idx="8"/>
          </p:nvPr>
        </p:nvSpPr>
        <p:spPr>
          <a:xfrm>
            <a:off x="936400" y="8069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08" name="Google Shape;108;p16"/>
          <p:cNvSpPr txBox="1">
            <a:spLocks noGrp="1"/>
          </p:cNvSpPr>
          <p:nvPr>
            <p:ph type="title" idx="9" hasCustomPrompt="1"/>
          </p:nvPr>
        </p:nvSpPr>
        <p:spPr>
          <a:xfrm>
            <a:off x="3441449" y="19035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9" name="Google Shape;109;p16"/>
          <p:cNvSpPr txBox="1">
            <a:spLocks noGrp="1"/>
          </p:cNvSpPr>
          <p:nvPr>
            <p:ph type="title" idx="13" hasCustomPrompt="1"/>
          </p:nvPr>
        </p:nvSpPr>
        <p:spPr>
          <a:xfrm>
            <a:off x="3441449" y="39687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0" name="Google Shape;110;p16"/>
          <p:cNvSpPr txBox="1">
            <a:spLocks noGrp="1"/>
          </p:cNvSpPr>
          <p:nvPr>
            <p:ph type="title" idx="14" hasCustomPrompt="1"/>
          </p:nvPr>
        </p:nvSpPr>
        <p:spPr>
          <a:xfrm>
            <a:off x="7486951" y="19035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1" name="Google Shape;111;p16"/>
          <p:cNvSpPr txBox="1">
            <a:spLocks noGrp="1"/>
          </p:cNvSpPr>
          <p:nvPr>
            <p:ph type="title" idx="15" hasCustomPrompt="1"/>
          </p:nvPr>
        </p:nvSpPr>
        <p:spPr>
          <a:xfrm>
            <a:off x="7486951" y="39687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9320252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>
            <a:spLocks noGrp="1"/>
          </p:cNvSpPr>
          <p:nvPr>
            <p:ph type="subTitle" idx="1"/>
          </p:nvPr>
        </p:nvSpPr>
        <p:spPr>
          <a:xfrm>
            <a:off x="2560800" y="2692800"/>
            <a:ext cx="7070400" cy="10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subTitle" idx="2"/>
          </p:nvPr>
        </p:nvSpPr>
        <p:spPr>
          <a:xfrm rot="-233943">
            <a:off x="3801592" y="4135473"/>
            <a:ext cx="4323608" cy="3896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06752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954533" y="807531"/>
            <a:ext cx="1069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86531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>
            <a:spLocks noGrp="1"/>
          </p:cNvSpPr>
          <p:nvPr>
            <p:ph type="body" idx="1"/>
          </p:nvPr>
        </p:nvSpPr>
        <p:spPr>
          <a:xfrm rot="-367551">
            <a:off x="6383725" y="3353297"/>
            <a:ext cx="3459756" cy="15154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title"/>
          </p:nvPr>
        </p:nvSpPr>
        <p:spPr>
          <a:xfrm rot="-367475">
            <a:off x="6324874" y="2706023"/>
            <a:ext cx="3404231" cy="6774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97359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>
            <a:spLocks noGrp="1"/>
          </p:cNvSpPr>
          <p:nvPr>
            <p:ph type="title"/>
          </p:nvPr>
        </p:nvSpPr>
        <p:spPr>
          <a:xfrm>
            <a:off x="936400" y="806967"/>
            <a:ext cx="570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body" idx="1"/>
          </p:nvPr>
        </p:nvSpPr>
        <p:spPr>
          <a:xfrm>
            <a:off x="6600800" y="1944133"/>
            <a:ext cx="3958800" cy="3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Montserrat"/>
              <a:buChar char="●"/>
              <a:defRPr/>
            </a:lvl1pPr>
            <a:lvl2pPr marL="1219170" lvl="1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marL="1828754" lvl="2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marL="2438339" lvl="3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marL="3047924" lvl="4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marL="3657509" lvl="5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marL="4267093" lvl="6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marL="4876678" lvl="7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marL="5486263" lvl="8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272044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 rot="-690514">
            <a:off x="3804486" y="2916030"/>
            <a:ext cx="4819700" cy="11654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 rot="-690391">
            <a:off x="4919606" y="2121135"/>
            <a:ext cx="2103476" cy="11654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 rot="-690278">
            <a:off x="4254871" y="3649929"/>
            <a:ext cx="4386124" cy="9519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 b="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8923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 flipH="1">
            <a:off x="791583" y="7690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body" idx="1"/>
          </p:nvPr>
        </p:nvSpPr>
        <p:spPr>
          <a:xfrm flipH="1">
            <a:off x="4498399" y="2521733"/>
            <a:ext cx="6288400" cy="31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90422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>
            <a:spLocks noGrp="1"/>
          </p:cNvSpPr>
          <p:nvPr>
            <p:ph type="ctrTitle"/>
          </p:nvPr>
        </p:nvSpPr>
        <p:spPr>
          <a:xfrm rot="-665216">
            <a:off x="915997" y="2742513"/>
            <a:ext cx="5260580" cy="12753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body" idx="1"/>
          </p:nvPr>
        </p:nvSpPr>
        <p:spPr>
          <a:xfrm>
            <a:off x="6360000" y="2564367"/>
            <a:ext cx="4566800" cy="12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6" name="Google Shape;136;p23"/>
          <p:cNvSpPr txBox="1"/>
          <p:nvPr/>
        </p:nvSpPr>
        <p:spPr>
          <a:xfrm>
            <a:off x="6585600" y="4051100"/>
            <a:ext cx="4115600" cy="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" sz="1467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4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" sz="1467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4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infographics &amp; images by </a:t>
            </a:r>
            <a:r>
              <a:rPr lang="en" sz="1467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lang="en" sz="14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sz="1467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7" name="Google Shape;137;p23"/>
          <p:cNvSpPr txBox="1">
            <a:spLocks noGrp="1"/>
          </p:cNvSpPr>
          <p:nvPr>
            <p:ph type="subTitle" idx="2"/>
          </p:nvPr>
        </p:nvSpPr>
        <p:spPr>
          <a:xfrm>
            <a:off x="6680200" y="4802733"/>
            <a:ext cx="39264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59758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4981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858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559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9837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0967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2550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189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33009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954533" y="807533"/>
            <a:ext cx="8156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 rot="154">
            <a:off x="1424771" y="1847860"/>
            <a:ext cx="8925600" cy="42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Font typeface="Roboto"/>
              <a:buAutoNum type="arabicPeriod"/>
              <a:defRPr sz="1333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83620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212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94055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0117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8825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32600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8372554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>
            <a:spLocks noGrp="1"/>
          </p:cNvSpPr>
          <p:nvPr>
            <p:ph type="subTitle" idx="1"/>
          </p:nvPr>
        </p:nvSpPr>
        <p:spPr>
          <a:xfrm>
            <a:off x="2560800" y="2692800"/>
            <a:ext cx="7070400" cy="10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subTitle" idx="2"/>
          </p:nvPr>
        </p:nvSpPr>
        <p:spPr>
          <a:xfrm rot="-233943">
            <a:off x="3801592" y="4135473"/>
            <a:ext cx="4323608" cy="3896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2975522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2541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7691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483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subTitle" idx="1"/>
          </p:nvPr>
        </p:nvSpPr>
        <p:spPr>
          <a:xfrm>
            <a:off x="1703313" y="3639400"/>
            <a:ext cx="40720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ubTitle" idx="2"/>
          </p:nvPr>
        </p:nvSpPr>
        <p:spPr>
          <a:xfrm>
            <a:off x="2184967" y="4138833"/>
            <a:ext cx="3084800" cy="9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ubTitle" idx="3"/>
          </p:nvPr>
        </p:nvSpPr>
        <p:spPr>
          <a:xfrm>
            <a:off x="6392797" y="3639400"/>
            <a:ext cx="40720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4"/>
          </p:nvPr>
        </p:nvSpPr>
        <p:spPr>
          <a:xfrm>
            <a:off x="6870283" y="4138833"/>
            <a:ext cx="3084800" cy="9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954533" y="807531"/>
            <a:ext cx="1069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707300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928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0962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00444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5565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0162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7306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58436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41735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6D4FB-7222-4F90-B90C-DD2B368D578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480316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1DB31-52F3-4012-ADA9-B382A68D260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22184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954533" y="807531"/>
            <a:ext cx="1069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01178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702EE-C6C4-4E71-AB49-03FEB2A6217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585725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6E28D-9E3A-4E75-8BB4-A628FE3E269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361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B954C-4E85-427A-982A-924234619CF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2417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D514B-CF1A-448F-A675-53BD5B3C901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93368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DA4B6-6CE7-4D37-89B8-ED2D903F570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0683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FD209-E85B-49AE-92FF-D7297709FA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571975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AFCB8-0473-4A23-814A-E90E5D4597C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679397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128F0-9036-48E5-80E2-39AD52A5A9F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549802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09B8BB-8311-4A38-97B8-155C5E4E5ED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3450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title"/>
          </p:nvPr>
        </p:nvSpPr>
        <p:spPr>
          <a:xfrm>
            <a:off x="936400" y="8069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1"/>
          </p:nvPr>
        </p:nvSpPr>
        <p:spPr>
          <a:xfrm rot="-325168">
            <a:off x="1863126" y="2665367"/>
            <a:ext cx="3697327" cy="16188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>
                <a:solidFill>
                  <a:schemeClr val="lt1"/>
                </a:solidFill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26554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2848200" y="2293367"/>
            <a:ext cx="6495600" cy="25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16933" b="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93383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 flipH="1">
            <a:off x="791583" y="7690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1"/>
          </p:nvPr>
        </p:nvSpPr>
        <p:spPr>
          <a:xfrm flipH="1">
            <a:off x="4498399" y="2521733"/>
            <a:ext cx="6288400" cy="31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93064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144577" y="910267"/>
            <a:ext cx="3109600" cy="20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01525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5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10833" y="800767"/>
            <a:ext cx="9144000" cy="7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73667" y="3662900"/>
            <a:ext cx="9776000" cy="2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95254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3" r:id="rId21"/>
    <p:sldLayoutId id="2147483699" r:id="rId22"/>
    <p:sldLayoutId id="2147483712" r:id="rId23"/>
  </p:sldLayoutIdLst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936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8" r:id="rId12"/>
    <p:sldLayoutId id="2147483725" r:id="rId13"/>
  </p:sldLayoutIdLst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xmlns="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64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143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4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D33DAB-06FF-4F3F-BAAB-00B03E174E3B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838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3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7" Type="http://schemas.openxmlformats.org/officeDocument/2006/relationships/image" Target="../media/image19.png"/><Relationship Id="rId2" Type="http://schemas.microsoft.com/office/2007/relationships/media" Target="../media/media10.m4a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9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2.jp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Relationship Id="rId9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6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9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6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5.wma"/><Relationship Id="rId7" Type="http://schemas.openxmlformats.org/officeDocument/2006/relationships/slideLayout" Target="../slideLayouts/slideLayout16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wma"/><Relationship Id="rId5" Type="http://schemas.microsoft.com/office/2007/relationships/media" Target="../media/media6.wma"/><Relationship Id="rId10" Type="http://schemas.openxmlformats.org/officeDocument/2006/relationships/image" Target="../media/image18.png"/><Relationship Id="rId4" Type="http://schemas.openxmlformats.org/officeDocument/2006/relationships/audio" Target="../media/media5.wma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4">
            <a:extLst>
              <a:ext uri="{FF2B5EF4-FFF2-40B4-BE49-F238E27FC236}">
                <a16:creationId xmlns:a16="http://schemas.microsoft.com/office/drawing/2014/main" xmlns="" id="{2186EBBF-DC48-4AB5-A27A-424B0FCE2637}"/>
              </a:ext>
            </a:extLst>
          </p:cNvPr>
          <p:cNvGrpSpPr/>
          <p:nvPr/>
        </p:nvGrpSpPr>
        <p:grpSpPr>
          <a:xfrm>
            <a:off x="3805414" y="1853483"/>
            <a:ext cx="4675537" cy="1954845"/>
            <a:chOff x="2141416" y="-876459"/>
            <a:chExt cx="1512168" cy="1512168"/>
          </a:xfrm>
        </p:grpSpPr>
        <p:sp>
          <p:nvSpPr>
            <p:cNvPr id="11" name="15">
              <a:extLst>
                <a:ext uri="{FF2B5EF4-FFF2-40B4-BE49-F238E27FC236}">
                  <a16:creationId xmlns:a16="http://schemas.microsoft.com/office/drawing/2014/main" xmlns="" id="{FFCE2733-9D26-4ECD-A649-B3252E89DC75}"/>
                </a:ext>
              </a:extLst>
            </p:cNvPr>
            <p:cNvSpPr/>
            <p:nvPr/>
          </p:nvSpPr>
          <p:spPr>
            <a:xfrm>
              <a:off x="2141416" y="-876459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2" name="TextBox 67">
              <a:extLst>
                <a:ext uri="{FF2B5EF4-FFF2-40B4-BE49-F238E27FC236}">
                  <a16:creationId xmlns:a16="http://schemas.microsoft.com/office/drawing/2014/main" xmlns="" id="{CD266F93-4930-44EE-B40F-F068D42EC517}"/>
                </a:ext>
              </a:extLst>
            </p:cNvPr>
            <p:cNvSpPr txBox="1"/>
            <p:nvPr/>
          </p:nvSpPr>
          <p:spPr>
            <a:xfrm>
              <a:off x="2208337" y="-636433"/>
              <a:ext cx="1378326" cy="1032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 1+ 2 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5F50F907-C6BA-4380-9188-2A5EA79C8B5D}"/>
              </a:ext>
            </a:extLst>
          </p:cNvPr>
          <p:cNvSpPr txBox="1"/>
          <p:nvPr/>
        </p:nvSpPr>
        <p:spPr>
          <a:xfrm>
            <a:off x="168987" y="760571"/>
            <a:ext cx="11948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19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CẢM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ƠN ANH HÀ MÃ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50" b="96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414" y="3713871"/>
            <a:ext cx="5017227" cy="31441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57611" y="5550794"/>
            <a:ext cx="1558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08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48"/>
          <p:cNvSpPr txBox="1">
            <a:spLocks noGrp="1"/>
          </p:cNvSpPr>
          <p:nvPr>
            <p:ph type="subTitle" idx="1"/>
          </p:nvPr>
        </p:nvSpPr>
        <p:spPr>
          <a:xfrm>
            <a:off x="4985769" y="2439025"/>
            <a:ext cx="2966800" cy="776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98" name="Google Shape;1698;p48"/>
          <p:cNvGrpSpPr/>
          <p:nvPr/>
        </p:nvGrpSpPr>
        <p:grpSpPr>
          <a:xfrm>
            <a:off x="10082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729" name="Google Shape;1729;p48"/>
          <p:cNvSpPr/>
          <p:nvPr/>
        </p:nvSpPr>
        <p:spPr>
          <a:xfrm rot="-4268463">
            <a:off x="10103465" y="4865867"/>
            <a:ext cx="1449120" cy="1465219"/>
          </a:xfrm>
          <a:custGeom>
            <a:avLst/>
            <a:gdLst/>
            <a:ahLst/>
            <a:cxnLst/>
            <a:rect l="l" t="t" r="r" b="b"/>
            <a:pathLst>
              <a:path w="38103" h="38522" extrusionOk="0">
                <a:moveTo>
                  <a:pt x="38103" y="15233"/>
                </a:moveTo>
                <a:cubicBezTo>
                  <a:pt x="38103" y="20987"/>
                  <a:pt x="36492" y="26406"/>
                  <a:pt x="32349" y="30570"/>
                </a:cubicBezTo>
                <a:cubicBezTo>
                  <a:pt x="27390" y="35550"/>
                  <a:pt x="23393" y="38521"/>
                  <a:pt x="16133" y="37433"/>
                </a:cubicBezTo>
                <a:cubicBezTo>
                  <a:pt x="8621" y="36282"/>
                  <a:pt x="4269" y="31846"/>
                  <a:pt x="1675" y="24879"/>
                </a:cubicBezTo>
                <a:cubicBezTo>
                  <a:pt x="587" y="21929"/>
                  <a:pt x="1" y="18079"/>
                  <a:pt x="1" y="14919"/>
                </a:cubicBezTo>
                <a:cubicBezTo>
                  <a:pt x="1" y="13915"/>
                  <a:pt x="231" y="11571"/>
                  <a:pt x="1675" y="11592"/>
                </a:cubicBezTo>
                <a:cubicBezTo>
                  <a:pt x="3118" y="11613"/>
                  <a:pt x="3453" y="14103"/>
                  <a:pt x="3621" y="15128"/>
                </a:cubicBezTo>
                <a:cubicBezTo>
                  <a:pt x="4688" y="21740"/>
                  <a:pt x="6236" y="27411"/>
                  <a:pt x="13204" y="29796"/>
                </a:cubicBezTo>
                <a:cubicBezTo>
                  <a:pt x="16133" y="30800"/>
                  <a:pt x="19251" y="31093"/>
                  <a:pt x="22305" y="30675"/>
                </a:cubicBezTo>
                <a:cubicBezTo>
                  <a:pt x="25611" y="30214"/>
                  <a:pt x="28582" y="26762"/>
                  <a:pt x="30759" y="24481"/>
                </a:cubicBezTo>
                <a:cubicBezTo>
                  <a:pt x="35592" y="19418"/>
                  <a:pt x="35969" y="12115"/>
                  <a:pt x="28666" y="9123"/>
                </a:cubicBezTo>
                <a:cubicBezTo>
                  <a:pt x="26365" y="8161"/>
                  <a:pt x="22619" y="7659"/>
                  <a:pt x="20108" y="8056"/>
                </a:cubicBezTo>
                <a:cubicBezTo>
                  <a:pt x="17681" y="8433"/>
                  <a:pt x="14354" y="11048"/>
                  <a:pt x="14878" y="13936"/>
                </a:cubicBezTo>
                <a:cubicBezTo>
                  <a:pt x="14898" y="14040"/>
                  <a:pt x="19732" y="10462"/>
                  <a:pt x="20276" y="10044"/>
                </a:cubicBezTo>
                <a:cubicBezTo>
                  <a:pt x="22096" y="8621"/>
                  <a:pt x="23268" y="12597"/>
                  <a:pt x="22849" y="13789"/>
                </a:cubicBezTo>
                <a:cubicBezTo>
                  <a:pt x="22556" y="16091"/>
                  <a:pt x="20862" y="17033"/>
                  <a:pt x="19167" y="18330"/>
                </a:cubicBezTo>
                <a:cubicBezTo>
                  <a:pt x="17598" y="19543"/>
                  <a:pt x="15212" y="22326"/>
                  <a:pt x="12973" y="21803"/>
                </a:cubicBezTo>
                <a:cubicBezTo>
                  <a:pt x="14919" y="20401"/>
                  <a:pt x="14459" y="18476"/>
                  <a:pt x="14501" y="16405"/>
                </a:cubicBezTo>
                <a:cubicBezTo>
                  <a:pt x="14522" y="15463"/>
                  <a:pt x="12890" y="13413"/>
                  <a:pt x="11885" y="13392"/>
                </a:cubicBezTo>
                <a:cubicBezTo>
                  <a:pt x="10149" y="14543"/>
                  <a:pt x="12973" y="19397"/>
                  <a:pt x="11760" y="20631"/>
                </a:cubicBezTo>
                <a:cubicBezTo>
                  <a:pt x="10065" y="18623"/>
                  <a:pt x="7324" y="16802"/>
                  <a:pt x="6048" y="14480"/>
                </a:cubicBezTo>
                <a:cubicBezTo>
                  <a:pt x="5399" y="13287"/>
                  <a:pt x="4897" y="9019"/>
                  <a:pt x="6864" y="8579"/>
                </a:cubicBezTo>
                <a:cubicBezTo>
                  <a:pt x="7847" y="8370"/>
                  <a:pt x="11509" y="12408"/>
                  <a:pt x="11572" y="11885"/>
                </a:cubicBezTo>
                <a:cubicBezTo>
                  <a:pt x="11906" y="9040"/>
                  <a:pt x="12639" y="6613"/>
                  <a:pt x="14459" y="4332"/>
                </a:cubicBezTo>
                <a:cubicBezTo>
                  <a:pt x="17932" y="1"/>
                  <a:pt x="24209" y="587"/>
                  <a:pt x="28980" y="2302"/>
                </a:cubicBezTo>
                <a:cubicBezTo>
                  <a:pt x="31658" y="3286"/>
                  <a:pt x="33939" y="5085"/>
                  <a:pt x="35508" y="7449"/>
                </a:cubicBezTo>
                <a:cubicBezTo>
                  <a:pt x="36261" y="8558"/>
                  <a:pt x="36847" y="9751"/>
                  <a:pt x="37266" y="11027"/>
                </a:cubicBezTo>
                <a:cubicBezTo>
                  <a:pt x="37642" y="12220"/>
                  <a:pt x="37475" y="14208"/>
                  <a:pt x="38082" y="15233"/>
                </a:cubicBezTo>
                <a:cubicBezTo>
                  <a:pt x="38103" y="15672"/>
                  <a:pt x="37873" y="14856"/>
                  <a:pt x="38103" y="15233"/>
                </a:cubicBezTo>
                <a:close/>
              </a:path>
            </a:pathLst>
          </a:custGeom>
          <a:solidFill>
            <a:srgbClr val="FD4D89">
              <a:alpha val="422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8" name="Google Shape;1686;p48">
            <a:extLst>
              <a:ext uri="{FF2B5EF4-FFF2-40B4-BE49-F238E27FC236}">
                <a16:creationId xmlns:a16="http://schemas.microsoft.com/office/drawing/2014/main" xmlns="" id="{000419CB-DAA0-491E-94E1-E0C9517F87CC}"/>
              </a:ext>
            </a:extLst>
          </p:cNvPr>
          <p:cNvSpPr txBox="1">
            <a:spLocks/>
          </p:cNvSpPr>
          <p:nvPr/>
        </p:nvSpPr>
        <p:spPr>
          <a:xfrm>
            <a:off x="4918094" y="3130006"/>
            <a:ext cx="2966800" cy="7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endParaRPr lang="en-US" sz="4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Google Shape;1686;p48">
            <a:extLst>
              <a:ext uri="{FF2B5EF4-FFF2-40B4-BE49-F238E27FC236}">
                <a16:creationId xmlns:a16="http://schemas.microsoft.com/office/drawing/2014/main" xmlns="" id="{DEA9B0AC-08DD-40E6-9768-154CB99817CF}"/>
              </a:ext>
            </a:extLst>
          </p:cNvPr>
          <p:cNvSpPr txBox="1">
            <a:spLocks/>
          </p:cNvSpPr>
          <p:nvPr/>
        </p:nvSpPr>
        <p:spPr>
          <a:xfrm>
            <a:off x="4850419" y="3823890"/>
            <a:ext cx="2966800" cy="7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40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BC874099-9C1F-43A7-BCB2-5975B872F399}"/>
              </a:ext>
            </a:extLst>
          </p:cNvPr>
          <p:cNvCxnSpPr/>
          <p:nvPr/>
        </p:nvCxnSpPr>
        <p:spPr>
          <a:xfrm flipV="1">
            <a:off x="6203407" y="3122023"/>
            <a:ext cx="719909" cy="1886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xmlns="" id="{13AF2B3E-1169-44C1-B1E4-693E79C15545}"/>
              </a:ext>
            </a:extLst>
          </p:cNvPr>
          <p:cNvCxnSpPr>
            <a:cxnSpLocks/>
          </p:cNvCxnSpPr>
          <p:nvPr/>
        </p:nvCxnSpPr>
        <p:spPr>
          <a:xfrm>
            <a:off x="5901532" y="3769316"/>
            <a:ext cx="243892" cy="50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0" name="Google Shape;378;p32">
            <a:extLst>
              <a:ext uri="{FF2B5EF4-FFF2-40B4-BE49-F238E27FC236}">
                <a16:creationId xmlns:a16="http://schemas.microsoft.com/office/drawing/2014/main" xmlns="" id="{926121A4-5C1A-48FF-977D-84092DAEFBFF}"/>
              </a:ext>
            </a:extLst>
          </p:cNvPr>
          <p:cNvGrpSpPr/>
          <p:nvPr/>
        </p:nvGrpSpPr>
        <p:grpSpPr>
          <a:xfrm>
            <a:off x="2300405" y="829178"/>
            <a:ext cx="7693187" cy="1266841"/>
            <a:chOff x="603225" y="2182575"/>
            <a:chExt cx="2577800" cy="424450"/>
          </a:xfrm>
        </p:grpSpPr>
        <p:sp>
          <p:nvSpPr>
            <p:cNvPr id="101" name="Google Shape;379;p32">
              <a:extLst>
                <a:ext uri="{FF2B5EF4-FFF2-40B4-BE49-F238E27FC236}">
                  <a16:creationId xmlns:a16="http://schemas.microsoft.com/office/drawing/2014/main" xmlns="" id="{31190D26-AB75-4A5B-8AA6-89C532CCE3F9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380;p32">
              <a:extLst>
                <a:ext uri="{FF2B5EF4-FFF2-40B4-BE49-F238E27FC236}">
                  <a16:creationId xmlns:a16="http://schemas.microsoft.com/office/drawing/2014/main" xmlns="" id="{EB208419-4119-440D-A16C-9220BAB5C848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381;p32">
              <a:extLst>
                <a:ext uri="{FF2B5EF4-FFF2-40B4-BE49-F238E27FC236}">
                  <a16:creationId xmlns:a16="http://schemas.microsoft.com/office/drawing/2014/main" xmlns="" id="{90B94524-488C-4A8F-9183-2B2BEF04EC34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4" name="Google Shape;386;p32">
            <a:extLst>
              <a:ext uri="{FF2B5EF4-FFF2-40B4-BE49-F238E27FC236}">
                <a16:creationId xmlns:a16="http://schemas.microsoft.com/office/drawing/2014/main" xmlns="" id="{7D76E32D-C560-4ACA-947B-AC36318F8724}"/>
              </a:ext>
            </a:extLst>
          </p:cNvPr>
          <p:cNvSpPr txBox="1">
            <a:spLocks/>
          </p:cNvSpPr>
          <p:nvPr/>
        </p:nvSpPr>
        <p:spPr>
          <a:xfrm>
            <a:off x="2396808" y="851021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 TỪ KHÓ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xmlns="" id="{B4D8DED2-2073-4E30-81E4-1CFFFB920F3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13AF2B3E-1169-44C1-B1E4-693E79C15545}"/>
              </a:ext>
            </a:extLst>
          </p:cNvPr>
          <p:cNvCxnSpPr>
            <a:cxnSpLocks/>
          </p:cNvCxnSpPr>
          <p:nvPr/>
        </p:nvCxnSpPr>
        <p:spPr>
          <a:xfrm>
            <a:off x="5833386" y="4540045"/>
            <a:ext cx="243892" cy="50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Google Shape;1686;p48">
            <a:extLst>
              <a:ext uri="{FF2B5EF4-FFF2-40B4-BE49-F238E27FC236}">
                <a16:creationId xmlns:a16="http://schemas.microsoft.com/office/drawing/2014/main" xmlns="" id="{DEA9B0AC-08DD-40E6-9768-154CB99817CF}"/>
              </a:ext>
            </a:extLst>
          </p:cNvPr>
          <p:cNvSpPr txBox="1">
            <a:spLocks/>
          </p:cNvSpPr>
          <p:nvPr/>
        </p:nvSpPr>
        <p:spPr>
          <a:xfrm>
            <a:off x="4992463" y="4552193"/>
            <a:ext cx="2966800" cy="7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0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n-US" sz="40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40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Google Shape;1686;p48">
            <a:extLst>
              <a:ext uri="{FF2B5EF4-FFF2-40B4-BE49-F238E27FC236}">
                <a16:creationId xmlns:a16="http://schemas.microsoft.com/office/drawing/2014/main" xmlns="" id="{DEA9B0AC-08DD-40E6-9768-154CB99817CF}"/>
              </a:ext>
            </a:extLst>
          </p:cNvPr>
          <p:cNvSpPr txBox="1">
            <a:spLocks/>
          </p:cNvSpPr>
          <p:nvPr/>
        </p:nvSpPr>
        <p:spPr>
          <a:xfrm>
            <a:off x="4992463" y="5233929"/>
            <a:ext cx="2966800" cy="7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40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ạc</a:t>
            </a:r>
            <a:endParaRPr lang="en-US" sz="4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xmlns="" id="{13AF2B3E-1169-44C1-B1E4-693E79C15545}"/>
              </a:ext>
            </a:extLst>
          </p:cNvPr>
          <p:cNvCxnSpPr>
            <a:cxnSpLocks/>
          </p:cNvCxnSpPr>
          <p:nvPr/>
        </p:nvCxnSpPr>
        <p:spPr>
          <a:xfrm>
            <a:off x="5826204" y="5213424"/>
            <a:ext cx="243892" cy="50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13AF2B3E-1169-44C1-B1E4-693E79C15545}"/>
              </a:ext>
            </a:extLst>
          </p:cNvPr>
          <p:cNvCxnSpPr>
            <a:cxnSpLocks/>
          </p:cNvCxnSpPr>
          <p:nvPr/>
        </p:nvCxnSpPr>
        <p:spPr>
          <a:xfrm>
            <a:off x="6563361" y="5236670"/>
            <a:ext cx="243892" cy="50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13AF2B3E-1169-44C1-B1E4-693E79C15545}"/>
              </a:ext>
            </a:extLst>
          </p:cNvPr>
          <p:cNvCxnSpPr>
            <a:cxnSpLocks/>
          </p:cNvCxnSpPr>
          <p:nvPr/>
        </p:nvCxnSpPr>
        <p:spPr>
          <a:xfrm>
            <a:off x="6110787" y="5899086"/>
            <a:ext cx="243892" cy="50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686" grpId="0" build="p"/>
      <p:bldP spid="88" grpId="0"/>
      <p:bldP spid="89" grpId="0"/>
      <p:bldP spid="41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48"/>
          <p:cNvSpPr txBox="1">
            <a:spLocks noGrp="1"/>
          </p:cNvSpPr>
          <p:nvPr>
            <p:ph type="subTitle" idx="1"/>
          </p:nvPr>
        </p:nvSpPr>
        <p:spPr>
          <a:xfrm>
            <a:off x="604520" y="2959910"/>
            <a:ext cx="10982960" cy="776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rủ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cún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98" name="Google Shape;1698;p48"/>
          <p:cNvGrpSpPr/>
          <p:nvPr/>
        </p:nvGrpSpPr>
        <p:grpSpPr>
          <a:xfrm>
            <a:off x="10082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729" name="Google Shape;1729;p48"/>
          <p:cNvSpPr/>
          <p:nvPr/>
        </p:nvSpPr>
        <p:spPr>
          <a:xfrm rot="-4268463">
            <a:off x="10103465" y="4865867"/>
            <a:ext cx="1449120" cy="1465219"/>
          </a:xfrm>
          <a:custGeom>
            <a:avLst/>
            <a:gdLst/>
            <a:ahLst/>
            <a:cxnLst/>
            <a:rect l="l" t="t" r="r" b="b"/>
            <a:pathLst>
              <a:path w="38103" h="38522" extrusionOk="0">
                <a:moveTo>
                  <a:pt x="38103" y="15233"/>
                </a:moveTo>
                <a:cubicBezTo>
                  <a:pt x="38103" y="20987"/>
                  <a:pt x="36492" y="26406"/>
                  <a:pt x="32349" y="30570"/>
                </a:cubicBezTo>
                <a:cubicBezTo>
                  <a:pt x="27390" y="35550"/>
                  <a:pt x="23393" y="38521"/>
                  <a:pt x="16133" y="37433"/>
                </a:cubicBezTo>
                <a:cubicBezTo>
                  <a:pt x="8621" y="36282"/>
                  <a:pt x="4269" y="31846"/>
                  <a:pt x="1675" y="24879"/>
                </a:cubicBezTo>
                <a:cubicBezTo>
                  <a:pt x="587" y="21929"/>
                  <a:pt x="1" y="18079"/>
                  <a:pt x="1" y="14919"/>
                </a:cubicBezTo>
                <a:cubicBezTo>
                  <a:pt x="1" y="13915"/>
                  <a:pt x="231" y="11571"/>
                  <a:pt x="1675" y="11592"/>
                </a:cubicBezTo>
                <a:cubicBezTo>
                  <a:pt x="3118" y="11613"/>
                  <a:pt x="3453" y="14103"/>
                  <a:pt x="3621" y="15128"/>
                </a:cubicBezTo>
                <a:cubicBezTo>
                  <a:pt x="4688" y="21740"/>
                  <a:pt x="6236" y="27411"/>
                  <a:pt x="13204" y="29796"/>
                </a:cubicBezTo>
                <a:cubicBezTo>
                  <a:pt x="16133" y="30800"/>
                  <a:pt x="19251" y="31093"/>
                  <a:pt x="22305" y="30675"/>
                </a:cubicBezTo>
                <a:cubicBezTo>
                  <a:pt x="25611" y="30214"/>
                  <a:pt x="28582" y="26762"/>
                  <a:pt x="30759" y="24481"/>
                </a:cubicBezTo>
                <a:cubicBezTo>
                  <a:pt x="35592" y="19418"/>
                  <a:pt x="35969" y="12115"/>
                  <a:pt x="28666" y="9123"/>
                </a:cubicBezTo>
                <a:cubicBezTo>
                  <a:pt x="26365" y="8161"/>
                  <a:pt x="22619" y="7659"/>
                  <a:pt x="20108" y="8056"/>
                </a:cubicBezTo>
                <a:cubicBezTo>
                  <a:pt x="17681" y="8433"/>
                  <a:pt x="14354" y="11048"/>
                  <a:pt x="14878" y="13936"/>
                </a:cubicBezTo>
                <a:cubicBezTo>
                  <a:pt x="14898" y="14040"/>
                  <a:pt x="19732" y="10462"/>
                  <a:pt x="20276" y="10044"/>
                </a:cubicBezTo>
                <a:cubicBezTo>
                  <a:pt x="22096" y="8621"/>
                  <a:pt x="23268" y="12597"/>
                  <a:pt x="22849" y="13789"/>
                </a:cubicBezTo>
                <a:cubicBezTo>
                  <a:pt x="22556" y="16091"/>
                  <a:pt x="20862" y="17033"/>
                  <a:pt x="19167" y="18330"/>
                </a:cubicBezTo>
                <a:cubicBezTo>
                  <a:pt x="17598" y="19543"/>
                  <a:pt x="15212" y="22326"/>
                  <a:pt x="12973" y="21803"/>
                </a:cubicBezTo>
                <a:cubicBezTo>
                  <a:pt x="14919" y="20401"/>
                  <a:pt x="14459" y="18476"/>
                  <a:pt x="14501" y="16405"/>
                </a:cubicBezTo>
                <a:cubicBezTo>
                  <a:pt x="14522" y="15463"/>
                  <a:pt x="12890" y="13413"/>
                  <a:pt x="11885" y="13392"/>
                </a:cubicBezTo>
                <a:cubicBezTo>
                  <a:pt x="10149" y="14543"/>
                  <a:pt x="12973" y="19397"/>
                  <a:pt x="11760" y="20631"/>
                </a:cubicBezTo>
                <a:cubicBezTo>
                  <a:pt x="10065" y="18623"/>
                  <a:pt x="7324" y="16802"/>
                  <a:pt x="6048" y="14480"/>
                </a:cubicBezTo>
                <a:cubicBezTo>
                  <a:pt x="5399" y="13287"/>
                  <a:pt x="4897" y="9019"/>
                  <a:pt x="6864" y="8579"/>
                </a:cubicBezTo>
                <a:cubicBezTo>
                  <a:pt x="7847" y="8370"/>
                  <a:pt x="11509" y="12408"/>
                  <a:pt x="11572" y="11885"/>
                </a:cubicBezTo>
                <a:cubicBezTo>
                  <a:pt x="11906" y="9040"/>
                  <a:pt x="12639" y="6613"/>
                  <a:pt x="14459" y="4332"/>
                </a:cubicBezTo>
                <a:cubicBezTo>
                  <a:pt x="17932" y="1"/>
                  <a:pt x="24209" y="587"/>
                  <a:pt x="28980" y="2302"/>
                </a:cubicBezTo>
                <a:cubicBezTo>
                  <a:pt x="31658" y="3286"/>
                  <a:pt x="33939" y="5085"/>
                  <a:pt x="35508" y="7449"/>
                </a:cubicBezTo>
                <a:cubicBezTo>
                  <a:pt x="36261" y="8558"/>
                  <a:pt x="36847" y="9751"/>
                  <a:pt x="37266" y="11027"/>
                </a:cubicBezTo>
                <a:cubicBezTo>
                  <a:pt x="37642" y="12220"/>
                  <a:pt x="37475" y="14208"/>
                  <a:pt x="38082" y="15233"/>
                </a:cubicBezTo>
                <a:cubicBezTo>
                  <a:pt x="38103" y="15672"/>
                  <a:pt x="37873" y="14856"/>
                  <a:pt x="38103" y="15233"/>
                </a:cubicBezTo>
                <a:close/>
              </a:path>
            </a:pathLst>
          </a:custGeom>
          <a:solidFill>
            <a:srgbClr val="FD4D89">
              <a:alpha val="422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4" name="Google Shape;378;p32">
            <a:extLst>
              <a:ext uri="{FF2B5EF4-FFF2-40B4-BE49-F238E27FC236}">
                <a16:creationId xmlns:a16="http://schemas.microsoft.com/office/drawing/2014/main" xmlns="" id="{AC4575C4-81FF-4CA3-9750-DB0DFB099885}"/>
              </a:ext>
            </a:extLst>
          </p:cNvPr>
          <p:cNvGrpSpPr/>
          <p:nvPr/>
        </p:nvGrpSpPr>
        <p:grpSpPr>
          <a:xfrm>
            <a:off x="2300405" y="829178"/>
            <a:ext cx="7693187" cy="1266841"/>
            <a:chOff x="603225" y="2182575"/>
            <a:chExt cx="2577800" cy="424450"/>
          </a:xfrm>
        </p:grpSpPr>
        <p:sp>
          <p:nvSpPr>
            <p:cNvPr id="45" name="Google Shape;379;p32">
              <a:extLst>
                <a:ext uri="{FF2B5EF4-FFF2-40B4-BE49-F238E27FC236}">
                  <a16:creationId xmlns:a16="http://schemas.microsoft.com/office/drawing/2014/main" xmlns="" id="{497C8870-B914-4911-8976-AB2D568D825D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380;p32">
              <a:extLst>
                <a:ext uri="{FF2B5EF4-FFF2-40B4-BE49-F238E27FC236}">
                  <a16:creationId xmlns:a16="http://schemas.microsoft.com/office/drawing/2014/main" xmlns="" id="{F87D088F-220B-4435-BE94-CC6B3480EA0B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381;p32">
              <a:extLst>
                <a:ext uri="{FF2B5EF4-FFF2-40B4-BE49-F238E27FC236}">
                  <a16:creationId xmlns:a16="http://schemas.microsoft.com/office/drawing/2014/main" xmlns="" id="{D96BF6F2-35F6-4C27-9CDC-2F753E44C4C2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8" name="Google Shape;386;p32">
            <a:extLst>
              <a:ext uri="{FF2B5EF4-FFF2-40B4-BE49-F238E27FC236}">
                <a16:creationId xmlns:a16="http://schemas.microsoft.com/office/drawing/2014/main" xmlns="" id="{E166FF4E-B55F-46F4-82B4-7BC574B51A9F}"/>
              </a:ext>
            </a:extLst>
          </p:cNvPr>
          <p:cNvSpPr txBox="1">
            <a:spLocks/>
          </p:cNvSpPr>
          <p:nvPr/>
        </p:nvSpPr>
        <p:spPr>
          <a:xfrm>
            <a:off x="2396808" y="851021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Nunito"/>
              </a:rPr>
              <a:t>LUYỆN ĐỌC CÂU KHÓ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29EB1C53-9239-4EAE-9FBB-E1CDA06137D2}"/>
              </a:ext>
            </a:extLst>
          </p:cNvPr>
          <p:cNvCxnSpPr>
            <a:cxnSpLocks/>
          </p:cNvCxnSpPr>
          <p:nvPr/>
        </p:nvCxnSpPr>
        <p:spPr>
          <a:xfrm flipH="1">
            <a:off x="5694834" y="3154614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A6156247-6B27-4A23-B659-C16E79D4D7C8}"/>
              </a:ext>
            </a:extLst>
          </p:cNvPr>
          <p:cNvCxnSpPr>
            <a:cxnSpLocks/>
          </p:cNvCxnSpPr>
          <p:nvPr/>
        </p:nvCxnSpPr>
        <p:spPr>
          <a:xfrm flipH="1">
            <a:off x="7979606" y="3112909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C637E3BC-1A55-4E2D-9DFF-D663F9A59248}"/>
              </a:ext>
            </a:extLst>
          </p:cNvPr>
          <p:cNvCxnSpPr>
            <a:cxnSpLocks/>
          </p:cNvCxnSpPr>
          <p:nvPr/>
        </p:nvCxnSpPr>
        <p:spPr>
          <a:xfrm flipH="1">
            <a:off x="11008667" y="3124019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C633002F-93D7-4F20-8635-69E0EC7EC043}"/>
              </a:ext>
            </a:extLst>
          </p:cNvPr>
          <p:cNvCxnSpPr>
            <a:cxnSpLocks/>
          </p:cNvCxnSpPr>
          <p:nvPr/>
        </p:nvCxnSpPr>
        <p:spPr>
          <a:xfrm flipH="1">
            <a:off x="11095043" y="3140500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xmlns="" id="{69FD3AA4-6C4A-40B8-AE76-92859421847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381409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48"/>
          <p:cNvSpPr txBox="1">
            <a:spLocks noGrp="1"/>
          </p:cNvSpPr>
          <p:nvPr>
            <p:ph type="subTitle" idx="1"/>
          </p:nvPr>
        </p:nvSpPr>
        <p:spPr>
          <a:xfrm>
            <a:off x="440527" y="2968633"/>
            <a:ext cx="11314985" cy="200853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-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l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-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lắc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/>
            <a:r>
              <a:rPr lang="en-US" sz="3600" spc="-80" dirty="0" smtClean="0"/>
              <a:t> </a:t>
            </a:r>
            <a:endParaRPr sz="3600" spc="-8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98" name="Google Shape;1698;p48"/>
          <p:cNvGrpSpPr/>
          <p:nvPr/>
        </p:nvGrpSpPr>
        <p:grpSpPr>
          <a:xfrm>
            <a:off x="10082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729" name="Google Shape;1729;p48"/>
          <p:cNvSpPr/>
          <p:nvPr/>
        </p:nvSpPr>
        <p:spPr>
          <a:xfrm rot="-4268463">
            <a:off x="10103465" y="4865867"/>
            <a:ext cx="1449120" cy="1465219"/>
          </a:xfrm>
          <a:custGeom>
            <a:avLst/>
            <a:gdLst/>
            <a:ahLst/>
            <a:cxnLst/>
            <a:rect l="l" t="t" r="r" b="b"/>
            <a:pathLst>
              <a:path w="38103" h="38522" extrusionOk="0">
                <a:moveTo>
                  <a:pt x="38103" y="15233"/>
                </a:moveTo>
                <a:cubicBezTo>
                  <a:pt x="38103" y="20987"/>
                  <a:pt x="36492" y="26406"/>
                  <a:pt x="32349" y="30570"/>
                </a:cubicBezTo>
                <a:cubicBezTo>
                  <a:pt x="27390" y="35550"/>
                  <a:pt x="23393" y="38521"/>
                  <a:pt x="16133" y="37433"/>
                </a:cubicBezTo>
                <a:cubicBezTo>
                  <a:pt x="8621" y="36282"/>
                  <a:pt x="4269" y="31846"/>
                  <a:pt x="1675" y="24879"/>
                </a:cubicBezTo>
                <a:cubicBezTo>
                  <a:pt x="587" y="21929"/>
                  <a:pt x="1" y="18079"/>
                  <a:pt x="1" y="14919"/>
                </a:cubicBezTo>
                <a:cubicBezTo>
                  <a:pt x="1" y="13915"/>
                  <a:pt x="231" y="11571"/>
                  <a:pt x="1675" y="11592"/>
                </a:cubicBezTo>
                <a:cubicBezTo>
                  <a:pt x="3118" y="11613"/>
                  <a:pt x="3453" y="14103"/>
                  <a:pt x="3621" y="15128"/>
                </a:cubicBezTo>
                <a:cubicBezTo>
                  <a:pt x="4688" y="21740"/>
                  <a:pt x="6236" y="27411"/>
                  <a:pt x="13204" y="29796"/>
                </a:cubicBezTo>
                <a:cubicBezTo>
                  <a:pt x="16133" y="30800"/>
                  <a:pt x="19251" y="31093"/>
                  <a:pt x="22305" y="30675"/>
                </a:cubicBezTo>
                <a:cubicBezTo>
                  <a:pt x="25611" y="30214"/>
                  <a:pt x="28582" y="26762"/>
                  <a:pt x="30759" y="24481"/>
                </a:cubicBezTo>
                <a:cubicBezTo>
                  <a:pt x="35592" y="19418"/>
                  <a:pt x="35969" y="12115"/>
                  <a:pt x="28666" y="9123"/>
                </a:cubicBezTo>
                <a:cubicBezTo>
                  <a:pt x="26365" y="8161"/>
                  <a:pt x="22619" y="7659"/>
                  <a:pt x="20108" y="8056"/>
                </a:cubicBezTo>
                <a:cubicBezTo>
                  <a:pt x="17681" y="8433"/>
                  <a:pt x="14354" y="11048"/>
                  <a:pt x="14878" y="13936"/>
                </a:cubicBezTo>
                <a:cubicBezTo>
                  <a:pt x="14898" y="14040"/>
                  <a:pt x="19732" y="10462"/>
                  <a:pt x="20276" y="10044"/>
                </a:cubicBezTo>
                <a:cubicBezTo>
                  <a:pt x="22096" y="8621"/>
                  <a:pt x="23268" y="12597"/>
                  <a:pt x="22849" y="13789"/>
                </a:cubicBezTo>
                <a:cubicBezTo>
                  <a:pt x="22556" y="16091"/>
                  <a:pt x="20862" y="17033"/>
                  <a:pt x="19167" y="18330"/>
                </a:cubicBezTo>
                <a:cubicBezTo>
                  <a:pt x="17598" y="19543"/>
                  <a:pt x="15212" y="22326"/>
                  <a:pt x="12973" y="21803"/>
                </a:cubicBezTo>
                <a:cubicBezTo>
                  <a:pt x="14919" y="20401"/>
                  <a:pt x="14459" y="18476"/>
                  <a:pt x="14501" y="16405"/>
                </a:cubicBezTo>
                <a:cubicBezTo>
                  <a:pt x="14522" y="15463"/>
                  <a:pt x="12890" y="13413"/>
                  <a:pt x="11885" y="13392"/>
                </a:cubicBezTo>
                <a:cubicBezTo>
                  <a:pt x="10149" y="14543"/>
                  <a:pt x="12973" y="19397"/>
                  <a:pt x="11760" y="20631"/>
                </a:cubicBezTo>
                <a:cubicBezTo>
                  <a:pt x="10065" y="18623"/>
                  <a:pt x="7324" y="16802"/>
                  <a:pt x="6048" y="14480"/>
                </a:cubicBezTo>
                <a:cubicBezTo>
                  <a:pt x="5399" y="13287"/>
                  <a:pt x="4897" y="9019"/>
                  <a:pt x="6864" y="8579"/>
                </a:cubicBezTo>
                <a:cubicBezTo>
                  <a:pt x="7847" y="8370"/>
                  <a:pt x="11509" y="12408"/>
                  <a:pt x="11572" y="11885"/>
                </a:cubicBezTo>
                <a:cubicBezTo>
                  <a:pt x="11906" y="9040"/>
                  <a:pt x="12639" y="6613"/>
                  <a:pt x="14459" y="4332"/>
                </a:cubicBezTo>
                <a:cubicBezTo>
                  <a:pt x="17932" y="1"/>
                  <a:pt x="24209" y="587"/>
                  <a:pt x="28980" y="2302"/>
                </a:cubicBezTo>
                <a:cubicBezTo>
                  <a:pt x="31658" y="3286"/>
                  <a:pt x="33939" y="5085"/>
                  <a:pt x="35508" y="7449"/>
                </a:cubicBezTo>
                <a:cubicBezTo>
                  <a:pt x="36261" y="8558"/>
                  <a:pt x="36847" y="9751"/>
                  <a:pt x="37266" y="11027"/>
                </a:cubicBezTo>
                <a:cubicBezTo>
                  <a:pt x="37642" y="12220"/>
                  <a:pt x="37475" y="14208"/>
                  <a:pt x="38082" y="15233"/>
                </a:cubicBezTo>
                <a:cubicBezTo>
                  <a:pt x="38103" y="15672"/>
                  <a:pt x="37873" y="14856"/>
                  <a:pt x="38103" y="15233"/>
                </a:cubicBezTo>
                <a:close/>
              </a:path>
            </a:pathLst>
          </a:custGeom>
          <a:solidFill>
            <a:srgbClr val="FD4D89">
              <a:alpha val="422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44" name="Google Shape;378;p32">
            <a:extLst>
              <a:ext uri="{FF2B5EF4-FFF2-40B4-BE49-F238E27FC236}">
                <a16:creationId xmlns:a16="http://schemas.microsoft.com/office/drawing/2014/main" xmlns="" id="{AC4575C4-81FF-4CA3-9750-DB0DFB099885}"/>
              </a:ext>
            </a:extLst>
          </p:cNvPr>
          <p:cNvGrpSpPr/>
          <p:nvPr/>
        </p:nvGrpSpPr>
        <p:grpSpPr>
          <a:xfrm>
            <a:off x="2300405" y="829178"/>
            <a:ext cx="7693187" cy="1266841"/>
            <a:chOff x="603225" y="2182575"/>
            <a:chExt cx="2577800" cy="424450"/>
          </a:xfrm>
        </p:grpSpPr>
        <p:sp>
          <p:nvSpPr>
            <p:cNvPr id="45" name="Google Shape;379;p32">
              <a:extLst>
                <a:ext uri="{FF2B5EF4-FFF2-40B4-BE49-F238E27FC236}">
                  <a16:creationId xmlns:a16="http://schemas.microsoft.com/office/drawing/2014/main" xmlns="" id="{497C8870-B914-4911-8976-AB2D568D825D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380;p32">
              <a:extLst>
                <a:ext uri="{FF2B5EF4-FFF2-40B4-BE49-F238E27FC236}">
                  <a16:creationId xmlns:a16="http://schemas.microsoft.com/office/drawing/2014/main" xmlns="" id="{F87D088F-220B-4435-BE94-CC6B3480EA0B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381;p32">
              <a:extLst>
                <a:ext uri="{FF2B5EF4-FFF2-40B4-BE49-F238E27FC236}">
                  <a16:creationId xmlns:a16="http://schemas.microsoft.com/office/drawing/2014/main" xmlns="" id="{D96BF6F2-35F6-4C27-9CDC-2F753E44C4C2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8" name="Google Shape;386;p32">
            <a:extLst>
              <a:ext uri="{FF2B5EF4-FFF2-40B4-BE49-F238E27FC236}">
                <a16:creationId xmlns:a16="http://schemas.microsoft.com/office/drawing/2014/main" xmlns="" id="{E166FF4E-B55F-46F4-82B4-7BC574B51A9F}"/>
              </a:ext>
            </a:extLst>
          </p:cNvPr>
          <p:cNvSpPr txBox="1">
            <a:spLocks/>
          </p:cNvSpPr>
          <p:nvPr/>
        </p:nvSpPr>
        <p:spPr>
          <a:xfrm>
            <a:off x="2396808" y="851021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 CÂU KHÓ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0FAEA3AA-18AF-4320-9820-A89D2C56E117}"/>
              </a:ext>
            </a:extLst>
          </p:cNvPr>
          <p:cNvCxnSpPr>
            <a:cxnSpLocks/>
          </p:cNvCxnSpPr>
          <p:nvPr/>
        </p:nvCxnSpPr>
        <p:spPr>
          <a:xfrm flipH="1">
            <a:off x="4685922" y="3230536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72B6F4D4-9BB3-4D03-BB0D-B404C5CA79A6}"/>
              </a:ext>
            </a:extLst>
          </p:cNvPr>
          <p:cNvCxnSpPr>
            <a:cxnSpLocks/>
          </p:cNvCxnSpPr>
          <p:nvPr/>
        </p:nvCxnSpPr>
        <p:spPr>
          <a:xfrm flipH="1">
            <a:off x="6060406" y="3172975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xmlns="" id="{F85978CF-866E-48B2-88DE-C1BEB53BB4C6}"/>
              </a:ext>
            </a:extLst>
          </p:cNvPr>
          <p:cNvCxnSpPr>
            <a:cxnSpLocks/>
          </p:cNvCxnSpPr>
          <p:nvPr/>
        </p:nvCxnSpPr>
        <p:spPr>
          <a:xfrm flipH="1">
            <a:off x="4599920" y="4239590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xmlns="" id="{1365349C-3245-4C97-B11C-A3F7F3FBEC04}"/>
              </a:ext>
            </a:extLst>
          </p:cNvPr>
          <p:cNvCxnSpPr>
            <a:cxnSpLocks/>
          </p:cNvCxnSpPr>
          <p:nvPr/>
        </p:nvCxnSpPr>
        <p:spPr>
          <a:xfrm flipH="1">
            <a:off x="7224267" y="3710272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xmlns="" id="{4AE5A73B-876B-4BAC-9C5E-7FA38C81A58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72B6F4D4-9BB3-4D03-BB0D-B404C5CA79A6}"/>
              </a:ext>
            </a:extLst>
          </p:cNvPr>
          <p:cNvCxnSpPr>
            <a:cxnSpLocks/>
          </p:cNvCxnSpPr>
          <p:nvPr/>
        </p:nvCxnSpPr>
        <p:spPr>
          <a:xfrm flipH="1">
            <a:off x="6146998" y="3172975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72B6F4D4-9BB3-4D03-BB0D-B404C5CA79A6}"/>
              </a:ext>
            </a:extLst>
          </p:cNvPr>
          <p:cNvCxnSpPr>
            <a:cxnSpLocks/>
          </p:cNvCxnSpPr>
          <p:nvPr/>
        </p:nvCxnSpPr>
        <p:spPr>
          <a:xfrm flipH="1">
            <a:off x="3804457" y="3721346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F85978CF-866E-48B2-88DE-C1BEB53BB4C6}"/>
              </a:ext>
            </a:extLst>
          </p:cNvPr>
          <p:cNvCxnSpPr>
            <a:cxnSpLocks/>
          </p:cNvCxnSpPr>
          <p:nvPr/>
        </p:nvCxnSpPr>
        <p:spPr>
          <a:xfrm flipH="1">
            <a:off x="8694918" y="4214805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F85978CF-866E-48B2-88DE-C1BEB53BB4C6}"/>
              </a:ext>
            </a:extLst>
          </p:cNvPr>
          <p:cNvCxnSpPr>
            <a:cxnSpLocks/>
          </p:cNvCxnSpPr>
          <p:nvPr/>
        </p:nvCxnSpPr>
        <p:spPr>
          <a:xfrm flipH="1">
            <a:off x="8750798" y="4224534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F85978CF-866E-48B2-88DE-C1BEB53BB4C6}"/>
              </a:ext>
            </a:extLst>
          </p:cNvPr>
          <p:cNvCxnSpPr>
            <a:cxnSpLocks/>
          </p:cNvCxnSpPr>
          <p:nvPr/>
        </p:nvCxnSpPr>
        <p:spPr>
          <a:xfrm flipH="1">
            <a:off x="7282040" y="3710272"/>
            <a:ext cx="111760" cy="419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8941199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0" name="Google Shape;360;p31"/>
          <p:cNvGrpSpPr/>
          <p:nvPr/>
        </p:nvGrpSpPr>
        <p:grpSpPr>
          <a:xfrm>
            <a:off x="10360083" y="5619246"/>
            <a:ext cx="440480" cy="653095"/>
            <a:chOff x="4508863" y="1528200"/>
            <a:chExt cx="318850" cy="472800"/>
          </a:xfrm>
        </p:grpSpPr>
        <p:sp>
          <p:nvSpPr>
            <p:cNvPr id="361" name="Google Shape;361;p31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2" name="Google Shape;362;p31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3" name="Google Shape;363;p31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4" name="Google Shape;364;p31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65" name="Google Shape;365;p31"/>
          <p:cNvGrpSpPr/>
          <p:nvPr/>
        </p:nvGrpSpPr>
        <p:grpSpPr>
          <a:xfrm>
            <a:off x="10988712" y="5686445"/>
            <a:ext cx="440480" cy="653095"/>
            <a:chOff x="4508863" y="1528200"/>
            <a:chExt cx="318850" cy="472800"/>
          </a:xfrm>
        </p:grpSpPr>
        <p:sp>
          <p:nvSpPr>
            <p:cNvPr id="366" name="Google Shape;366;p31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7" name="Google Shape;367;p31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8" name="Google Shape;368;p31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9" name="Google Shape;369;p31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50" name="Google Shape;378;p32">
            <a:extLst>
              <a:ext uri="{FF2B5EF4-FFF2-40B4-BE49-F238E27FC236}">
                <a16:creationId xmlns:a16="http://schemas.microsoft.com/office/drawing/2014/main" xmlns="" id="{0751BB3A-9070-474E-96CA-726CE82CA4F2}"/>
              </a:ext>
            </a:extLst>
          </p:cNvPr>
          <p:cNvGrpSpPr/>
          <p:nvPr/>
        </p:nvGrpSpPr>
        <p:grpSpPr>
          <a:xfrm>
            <a:off x="703235" y="574426"/>
            <a:ext cx="6030450" cy="794827"/>
            <a:chOff x="603225" y="2182575"/>
            <a:chExt cx="2577800" cy="424450"/>
          </a:xfrm>
        </p:grpSpPr>
        <p:sp>
          <p:nvSpPr>
            <p:cNvPr id="51" name="Google Shape;379;p32">
              <a:extLst>
                <a:ext uri="{FF2B5EF4-FFF2-40B4-BE49-F238E27FC236}">
                  <a16:creationId xmlns:a16="http://schemas.microsoft.com/office/drawing/2014/main" xmlns="" id="{2001447A-049B-4ACB-B5E9-F6443245C8CB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380;p32">
              <a:extLst>
                <a:ext uri="{FF2B5EF4-FFF2-40B4-BE49-F238E27FC236}">
                  <a16:creationId xmlns:a16="http://schemas.microsoft.com/office/drawing/2014/main" xmlns="" id="{8355DC6D-5349-4854-81D3-57F634FE0DD0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381;p32">
              <a:extLst>
                <a:ext uri="{FF2B5EF4-FFF2-40B4-BE49-F238E27FC236}">
                  <a16:creationId xmlns:a16="http://schemas.microsoft.com/office/drawing/2014/main" xmlns="" id="{64365CAA-00A6-4ACA-BA3D-ED043BFBD418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4" name="Google Shape;386;p32">
            <a:extLst>
              <a:ext uri="{FF2B5EF4-FFF2-40B4-BE49-F238E27FC236}">
                <a16:creationId xmlns:a16="http://schemas.microsoft.com/office/drawing/2014/main" xmlns="" id="{1AAB2A01-C4F2-47D9-B0F9-DA3A9C5B24A0}"/>
              </a:ext>
            </a:extLst>
          </p:cNvPr>
          <p:cNvSpPr txBox="1">
            <a:spLocks/>
          </p:cNvSpPr>
          <p:nvPr/>
        </p:nvSpPr>
        <p:spPr>
          <a:xfrm>
            <a:off x="532566" y="286453"/>
            <a:ext cx="5721526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NGHĨA TỪ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xmlns="" id="{60FAB490-1BE0-47F2-9FE1-5F4EF790960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0267" y="1418096"/>
            <a:ext cx="9087004" cy="4718713"/>
          </a:xfrm>
          <a:prstGeom prst="rect">
            <a:avLst/>
          </a:prstGeom>
        </p:spPr>
      </p:pic>
      <p:sp>
        <p:nvSpPr>
          <p:cNvPr id="23" name="Thought Bubble: Cloud 7">
            <a:extLst>
              <a:ext uri="{FF2B5EF4-FFF2-40B4-BE49-F238E27FC236}">
                <a16:creationId xmlns:a16="http://schemas.microsoft.com/office/drawing/2014/main" xmlns="" id="{F6E518EE-C252-4CC5-8D5A-EBFC513D3F79}"/>
              </a:ext>
            </a:extLst>
          </p:cNvPr>
          <p:cNvSpPr/>
          <p:nvPr/>
        </p:nvSpPr>
        <p:spPr>
          <a:xfrm>
            <a:off x="3843879" y="1909793"/>
            <a:ext cx="5243849" cy="1691535"/>
          </a:xfrm>
          <a:prstGeom prst="cloudCallout">
            <a:avLst>
              <a:gd name="adj1" fmla="val -67320"/>
              <a:gd name="adj2" fmla="val 125486"/>
            </a:avLst>
          </a:prstGeom>
          <a:solidFill>
            <a:schemeClr val="accent2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43879" y="4207887"/>
            <a:ext cx="4443690" cy="1322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3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378;p32">
            <a:extLst>
              <a:ext uri="{FF2B5EF4-FFF2-40B4-BE49-F238E27FC236}">
                <a16:creationId xmlns:a16="http://schemas.microsoft.com/office/drawing/2014/main" xmlns="" id="{CA923413-3221-474B-8560-FFE24617202A}"/>
              </a:ext>
            </a:extLst>
          </p:cNvPr>
          <p:cNvGrpSpPr/>
          <p:nvPr/>
        </p:nvGrpSpPr>
        <p:grpSpPr>
          <a:xfrm>
            <a:off x="3162654" y="604312"/>
            <a:ext cx="6887969" cy="931176"/>
            <a:chOff x="603225" y="2182575"/>
            <a:chExt cx="2577800" cy="424450"/>
          </a:xfrm>
        </p:grpSpPr>
        <p:sp>
          <p:nvSpPr>
            <p:cNvPr id="25" name="Google Shape;380;p32">
              <a:extLst>
                <a:ext uri="{FF2B5EF4-FFF2-40B4-BE49-F238E27FC236}">
                  <a16:creationId xmlns:a16="http://schemas.microsoft.com/office/drawing/2014/main" xmlns="" id="{4F15B1BA-4CFE-4696-9D88-D7F7F428B8AC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381;p32">
              <a:extLst>
                <a:ext uri="{FF2B5EF4-FFF2-40B4-BE49-F238E27FC236}">
                  <a16:creationId xmlns:a16="http://schemas.microsoft.com/office/drawing/2014/main" xmlns="" id="{6D126A5F-0DA6-4386-9932-8AE4787BF0C5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379;p32">
              <a:extLst>
                <a:ext uri="{FF2B5EF4-FFF2-40B4-BE49-F238E27FC236}">
                  <a16:creationId xmlns:a16="http://schemas.microsoft.com/office/drawing/2014/main" xmlns="" id="{16429A8E-42D4-48B3-83D3-E66A34ABB035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D7BFCBB-FA44-418C-AED9-5F2003730A3A}"/>
              </a:ext>
            </a:extLst>
          </p:cNvPr>
          <p:cNvSpPr txBox="1"/>
          <p:nvPr/>
        </p:nvSpPr>
        <p:spPr>
          <a:xfrm>
            <a:off x="2367276" y="3411107"/>
            <a:ext cx="74401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Câu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 1: </a:t>
            </a:r>
            <a:r>
              <a:rPr lang="en-US" sz="3600" dirty="0" err="1" smtClean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Hươu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đã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làm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gì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khi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dê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hỏi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+mj-lt"/>
                <a:sym typeface="Wingdings" panose="05000000000000000000" pitchFamily="2" charset="2"/>
              </a:rPr>
              <a:t>?</a:t>
            </a:r>
            <a:endParaRPr lang="vi-VN" sz="36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B00D2F0-C32E-4480-A832-97B6A65B61AA}"/>
              </a:ext>
            </a:extLst>
          </p:cNvPr>
          <p:cNvSpPr txBox="1"/>
          <p:nvPr/>
        </p:nvSpPr>
        <p:spPr>
          <a:xfrm>
            <a:off x="322730" y="4334437"/>
            <a:ext cx="10165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009900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Hươu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đã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trả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lời</a:t>
            </a:r>
            <a:r>
              <a:rPr lang="en-US" sz="3600" i="1" dirty="0">
                <a:solidFill>
                  <a:srgbClr val="009900"/>
                </a:solidFill>
              </a:rPr>
              <a:t> “</a:t>
            </a:r>
            <a:r>
              <a:rPr lang="en-US" sz="3600" i="1" dirty="0" err="1">
                <a:solidFill>
                  <a:srgbClr val="009900"/>
                </a:solidFill>
              </a:rPr>
              <a:t>không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biết</a:t>
            </a:r>
            <a:r>
              <a:rPr lang="en-US" sz="3600" i="1" dirty="0">
                <a:solidFill>
                  <a:srgbClr val="009900"/>
                </a:solidFill>
              </a:rPr>
              <a:t>”. </a:t>
            </a:r>
            <a:r>
              <a:rPr lang="en-US" sz="3600" i="1" dirty="0" err="1">
                <a:solidFill>
                  <a:srgbClr val="009900"/>
                </a:solidFill>
              </a:rPr>
              <a:t>Rồi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lắc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đầu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bỏ</a:t>
            </a:r>
            <a:r>
              <a:rPr lang="en-US" sz="3600" i="1" dirty="0">
                <a:solidFill>
                  <a:srgbClr val="009900"/>
                </a:solidFill>
              </a:rPr>
              <a:t> </a:t>
            </a:r>
            <a:r>
              <a:rPr lang="en-US" sz="3600" i="1" dirty="0" err="1">
                <a:solidFill>
                  <a:srgbClr val="009900"/>
                </a:solidFill>
              </a:rPr>
              <a:t>đi</a:t>
            </a:r>
            <a:r>
              <a:rPr lang="en-US" sz="3600" i="1" dirty="0"/>
              <a:t>.</a:t>
            </a:r>
            <a:endParaRPr lang="en-US" sz="3600" dirty="0"/>
          </a:p>
        </p:txBody>
      </p:sp>
      <p:sp>
        <p:nvSpPr>
          <p:cNvPr id="21" name="Google Shape;386;p32">
            <a:extLst>
              <a:ext uri="{FF2B5EF4-FFF2-40B4-BE49-F238E27FC236}">
                <a16:creationId xmlns:a16="http://schemas.microsoft.com/office/drawing/2014/main" xmlns="" id="{EC5BB427-6410-4142-A09E-92C9356D6140}"/>
              </a:ext>
            </a:extLst>
          </p:cNvPr>
          <p:cNvSpPr txBox="1">
            <a:spLocks/>
          </p:cNvSpPr>
          <p:nvPr/>
        </p:nvSpPr>
        <p:spPr>
          <a:xfrm>
            <a:off x="90551" y="290249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</a:p>
        </p:txBody>
      </p:sp>
    </p:spTree>
    <p:extLst>
      <p:ext uri="{BB962C8B-B14F-4D97-AF65-F5344CB8AC3E}">
        <p14:creationId xmlns:p14="http://schemas.microsoft.com/office/powerpoint/2010/main" val="35587550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ctr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 idx="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 idx="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7" b="9753"/>
          <a:stretch/>
        </p:blipFill>
        <p:spPr>
          <a:xfrm>
            <a:off x="787790" y="459319"/>
            <a:ext cx="10493009" cy="6035040"/>
          </a:xfrm>
          <a:prstGeom prst="rect">
            <a:avLst/>
          </a:prstGeom>
        </p:spPr>
      </p:pic>
      <p:sp>
        <p:nvSpPr>
          <p:cNvPr id="16" name="Oval Callout 15"/>
          <p:cNvSpPr/>
          <p:nvPr/>
        </p:nvSpPr>
        <p:spPr>
          <a:xfrm rot="356983">
            <a:off x="6706468" y="271044"/>
            <a:ext cx="5001847" cy="2424527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vi-VN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 sau đây đúng với thái độ của hà mã </a:t>
            </a:r>
            <a:r>
              <a:rPr lang="vi-VN" sz="3200" spc="-1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cún nhờ đưa qua sông?</a:t>
            </a:r>
          </a:p>
        </p:txBody>
      </p:sp>
      <p:sp>
        <p:nvSpPr>
          <p:cNvPr id="17" name="Flowchart: Terminator 16"/>
          <p:cNvSpPr/>
          <p:nvPr/>
        </p:nvSpPr>
        <p:spPr>
          <a:xfrm>
            <a:off x="3489659" y="3843514"/>
            <a:ext cx="7005290" cy="644819"/>
          </a:xfrm>
          <a:prstGeom prst="flowChartTerminator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A 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Bực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8" name="Flowchart: Terminator 17"/>
          <p:cNvSpPr/>
          <p:nvPr/>
        </p:nvSpPr>
        <p:spPr>
          <a:xfrm>
            <a:off x="3489659" y="4592376"/>
            <a:ext cx="7243990" cy="644819"/>
          </a:xfrm>
          <a:prstGeom prst="flowChartTerminator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B.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Bực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endParaRPr lang="en-US" sz="3200" dirty="0"/>
          </a:p>
        </p:txBody>
      </p:sp>
      <p:sp>
        <p:nvSpPr>
          <p:cNvPr id="19" name="Flowchart: Terminator 18"/>
          <p:cNvSpPr/>
          <p:nvPr/>
        </p:nvSpPr>
        <p:spPr>
          <a:xfrm>
            <a:off x="3489659" y="5323509"/>
            <a:ext cx="7005289" cy="644819"/>
          </a:xfrm>
          <a:prstGeom prst="flowChartTerminator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C.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890866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378;p32">
            <a:extLst>
              <a:ext uri="{FF2B5EF4-FFF2-40B4-BE49-F238E27FC236}">
                <a16:creationId xmlns:a16="http://schemas.microsoft.com/office/drawing/2014/main" xmlns="" id="{62D107F4-816D-42A6-94A9-60A6D73BB6D5}"/>
              </a:ext>
            </a:extLst>
          </p:cNvPr>
          <p:cNvGrpSpPr/>
          <p:nvPr/>
        </p:nvGrpSpPr>
        <p:grpSpPr>
          <a:xfrm>
            <a:off x="2154184" y="526551"/>
            <a:ext cx="6887969" cy="1669729"/>
            <a:chOff x="589295" y="2199196"/>
            <a:chExt cx="2577800" cy="446948"/>
          </a:xfrm>
        </p:grpSpPr>
        <p:sp>
          <p:nvSpPr>
            <p:cNvPr id="70" name="Google Shape;379;p32">
              <a:extLst>
                <a:ext uri="{FF2B5EF4-FFF2-40B4-BE49-F238E27FC236}">
                  <a16:creationId xmlns:a16="http://schemas.microsoft.com/office/drawing/2014/main" xmlns="" id="{C8514228-6DD7-4F9B-98CC-8CDAC76C6B51}"/>
                </a:ext>
              </a:extLst>
            </p:cNvPr>
            <p:cNvSpPr/>
            <p:nvPr/>
          </p:nvSpPr>
          <p:spPr>
            <a:xfrm>
              <a:off x="589295" y="2337204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380;p32">
              <a:extLst>
                <a:ext uri="{FF2B5EF4-FFF2-40B4-BE49-F238E27FC236}">
                  <a16:creationId xmlns:a16="http://schemas.microsoft.com/office/drawing/2014/main" xmlns="" id="{79F6DCF7-8829-4146-AEC8-ED685AC69261}"/>
                </a:ext>
              </a:extLst>
            </p:cNvPr>
            <p:cNvSpPr/>
            <p:nvPr/>
          </p:nvSpPr>
          <p:spPr>
            <a:xfrm>
              <a:off x="961850" y="2466994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381;p32">
              <a:extLst>
                <a:ext uri="{FF2B5EF4-FFF2-40B4-BE49-F238E27FC236}">
                  <a16:creationId xmlns:a16="http://schemas.microsoft.com/office/drawing/2014/main" xmlns="" id="{40387DD3-2078-4D9A-99A0-8D14483594E7}"/>
                </a:ext>
              </a:extLst>
            </p:cNvPr>
            <p:cNvSpPr/>
            <p:nvPr/>
          </p:nvSpPr>
          <p:spPr>
            <a:xfrm>
              <a:off x="1085712" y="2199196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86" name="Google Shape;786;p36"/>
          <p:cNvGrpSpPr/>
          <p:nvPr/>
        </p:nvGrpSpPr>
        <p:grpSpPr>
          <a:xfrm rot="-10790939">
            <a:off x="1479156" y="2460443"/>
            <a:ext cx="9662377" cy="1564697"/>
            <a:chOff x="1881479" y="1597500"/>
            <a:chExt cx="1106346" cy="402846"/>
          </a:xfrm>
        </p:grpSpPr>
        <p:sp>
          <p:nvSpPr>
            <p:cNvPr id="787" name="Google Shape;787;p36"/>
            <p:cNvSpPr/>
            <p:nvPr/>
          </p:nvSpPr>
          <p:spPr>
            <a:xfrm>
              <a:off x="1881479" y="1598638"/>
              <a:ext cx="1103790" cy="401708"/>
            </a:xfrm>
            <a:custGeom>
              <a:avLst/>
              <a:gdLst/>
              <a:ahLst/>
              <a:cxnLst/>
              <a:rect l="l" t="t" r="r" b="b"/>
              <a:pathLst>
                <a:path w="74167" h="26992" extrusionOk="0">
                  <a:moveTo>
                    <a:pt x="72981" y="1"/>
                  </a:moveTo>
                  <a:lnTo>
                    <a:pt x="10974" y="3101"/>
                  </a:lnTo>
                  <a:lnTo>
                    <a:pt x="1" y="15806"/>
                  </a:lnTo>
                  <a:lnTo>
                    <a:pt x="12159" y="26992"/>
                  </a:lnTo>
                  <a:lnTo>
                    <a:pt x="74166" y="23922"/>
                  </a:lnTo>
                  <a:lnTo>
                    <a:pt x="7298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8" name="Google Shape;788;p36"/>
            <p:cNvSpPr/>
            <p:nvPr/>
          </p:nvSpPr>
          <p:spPr>
            <a:xfrm>
              <a:off x="2833025" y="1597500"/>
              <a:ext cx="154800" cy="363825"/>
            </a:xfrm>
            <a:custGeom>
              <a:avLst/>
              <a:gdLst/>
              <a:ahLst/>
              <a:cxnLst/>
              <a:rect l="l" t="t" r="r" b="b"/>
              <a:pathLst>
                <a:path w="6192" h="14553" extrusionOk="0">
                  <a:moveTo>
                    <a:pt x="0" y="271"/>
                  </a:moveTo>
                  <a:lnTo>
                    <a:pt x="5378" y="0"/>
                  </a:lnTo>
                  <a:lnTo>
                    <a:pt x="6192" y="14282"/>
                  </a:lnTo>
                  <a:lnTo>
                    <a:pt x="903" y="14553"/>
                  </a:lnTo>
                  <a:close/>
                </a:path>
              </a:pathLst>
            </a:custGeom>
            <a:solidFill>
              <a:srgbClr val="FCB8B8"/>
            </a:solidFill>
            <a:ln>
              <a:noFill/>
            </a:ln>
          </p:spPr>
        </p:sp>
      </p:grpSp>
      <p:sp>
        <p:nvSpPr>
          <p:cNvPr id="792" name="Google Shape;792;p36"/>
          <p:cNvSpPr txBox="1">
            <a:spLocks noGrp="1"/>
          </p:cNvSpPr>
          <p:nvPr>
            <p:ph type="subTitle" idx="1"/>
          </p:nvPr>
        </p:nvSpPr>
        <p:spPr>
          <a:xfrm>
            <a:off x="2843775" y="2620441"/>
            <a:ext cx="7202809" cy="105560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 sao dê con thấy xấu hổ?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Google Shape;386;p32">
            <a:extLst>
              <a:ext uri="{FF2B5EF4-FFF2-40B4-BE49-F238E27FC236}">
                <a16:creationId xmlns:a16="http://schemas.microsoft.com/office/drawing/2014/main" xmlns="" id="{F4E22EA5-AAAA-4C72-A455-7375E636DF8F}"/>
              </a:ext>
            </a:extLst>
          </p:cNvPr>
          <p:cNvSpPr txBox="1">
            <a:spLocks/>
          </p:cNvSpPr>
          <p:nvPr/>
        </p:nvSpPr>
        <p:spPr>
          <a:xfrm>
            <a:off x="2003610" y="604885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endParaRPr lang="en-US" sz="32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FBD53E06-B8F1-45C7-803F-56CA9357B1E2}"/>
              </a:ext>
            </a:extLst>
          </p:cNvPr>
          <p:cNvGrpSpPr/>
          <p:nvPr/>
        </p:nvGrpSpPr>
        <p:grpSpPr>
          <a:xfrm>
            <a:off x="1563034" y="2630939"/>
            <a:ext cx="1235133" cy="1206833"/>
            <a:chOff x="1187619" y="2049661"/>
            <a:chExt cx="1235133" cy="1206833"/>
          </a:xfrm>
        </p:grpSpPr>
        <p:sp>
          <p:nvSpPr>
            <p:cNvPr id="808" name="Google Shape;808;p36"/>
            <p:cNvSpPr/>
            <p:nvPr/>
          </p:nvSpPr>
          <p:spPr>
            <a:xfrm>
              <a:off x="1187619" y="2049661"/>
              <a:ext cx="1235133" cy="1206833"/>
            </a:xfrm>
            <a:custGeom>
              <a:avLst/>
              <a:gdLst/>
              <a:ahLst/>
              <a:cxnLst/>
              <a:rect l="l" t="t" r="r" b="b"/>
              <a:pathLst>
                <a:path w="37054" h="36205" extrusionOk="0">
                  <a:moveTo>
                    <a:pt x="20171" y="2897"/>
                  </a:moveTo>
                  <a:cubicBezTo>
                    <a:pt x="13692" y="2897"/>
                    <a:pt x="4629" y="3248"/>
                    <a:pt x="1730" y="9043"/>
                  </a:cubicBezTo>
                  <a:cubicBezTo>
                    <a:pt x="-53" y="12607"/>
                    <a:pt x="-138" y="17159"/>
                    <a:pt x="1007" y="20976"/>
                  </a:cubicBezTo>
                  <a:cubicBezTo>
                    <a:pt x="4030" y="31052"/>
                    <a:pt x="25605" y="39758"/>
                    <a:pt x="31018" y="30738"/>
                  </a:cubicBezTo>
                  <a:cubicBezTo>
                    <a:pt x="35128" y="23889"/>
                    <a:pt x="35698" y="10984"/>
                    <a:pt x="28849" y="6874"/>
                  </a:cubicBezTo>
                  <a:cubicBezTo>
                    <a:pt x="23310" y="3550"/>
                    <a:pt x="15464" y="1093"/>
                    <a:pt x="9685" y="3981"/>
                  </a:cubicBezTo>
                  <a:cubicBezTo>
                    <a:pt x="4809" y="6417"/>
                    <a:pt x="1259" y="11997"/>
                    <a:pt x="284" y="17360"/>
                  </a:cubicBezTo>
                  <a:cubicBezTo>
                    <a:pt x="-548" y="21937"/>
                    <a:pt x="728" y="27711"/>
                    <a:pt x="4261" y="30738"/>
                  </a:cubicBezTo>
                  <a:cubicBezTo>
                    <a:pt x="11500" y="36942"/>
                    <a:pt x="25587" y="38389"/>
                    <a:pt x="32826" y="32185"/>
                  </a:cubicBezTo>
                  <a:cubicBezTo>
                    <a:pt x="38778" y="27085"/>
                    <a:pt x="37895" y="15205"/>
                    <a:pt x="33549" y="8682"/>
                  </a:cubicBezTo>
                  <a:cubicBezTo>
                    <a:pt x="28537" y="1160"/>
                    <a:pt x="16090" y="-1774"/>
                    <a:pt x="7516" y="1089"/>
                  </a:cubicBezTo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6CF3B0ED-3CA4-4DE0-ABC1-79FB22A9436A}"/>
                </a:ext>
              </a:extLst>
            </p:cNvPr>
            <p:cNvSpPr txBox="1"/>
            <p:nvPr/>
          </p:nvSpPr>
          <p:spPr>
            <a:xfrm>
              <a:off x="1418795" y="2254816"/>
              <a:ext cx="7086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xmlns="" id="{4AFE3B93-F3DA-46AD-B1C4-F9600F5260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5DB9E87A-2104-418A-997D-6F14E5B919D2}"/>
              </a:ext>
            </a:extLst>
          </p:cNvPr>
          <p:cNvSpPr/>
          <p:nvPr/>
        </p:nvSpPr>
        <p:spPr>
          <a:xfrm>
            <a:off x="1990726" y="4219441"/>
            <a:ext cx="10048874" cy="214453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7667" r="90000">
                        <a14:foregroundMark x1="63167" y1="62500" x2="12917" y2="70167"/>
                        <a14:foregroundMark x1="31417" y1="69500" x2="30083" y2="20417"/>
                        <a14:foregroundMark x1="60583" y1="28833" x2="56583" y2="28833"/>
                        <a14:foregroundMark x1="45333" y1="24000" x2="42667" y2="39333"/>
                        <a14:foregroundMark x1="40083" y1="35167" x2="45333" y2="3375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3737" y="61710"/>
            <a:ext cx="2258382" cy="23725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378;p32">
            <a:extLst>
              <a:ext uri="{FF2B5EF4-FFF2-40B4-BE49-F238E27FC236}">
                <a16:creationId xmlns:a16="http://schemas.microsoft.com/office/drawing/2014/main" xmlns="" id="{62D107F4-816D-42A6-94A9-60A6D73BB6D5}"/>
              </a:ext>
            </a:extLst>
          </p:cNvPr>
          <p:cNvGrpSpPr/>
          <p:nvPr/>
        </p:nvGrpSpPr>
        <p:grpSpPr>
          <a:xfrm>
            <a:off x="2154184" y="526551"/>
            <a:ext cx="6887969" cy="1669729"/>
            <a:chOff x="589295" y="2199196"/>
            <a:chExt cx="2577800" cy="446948"/>
          </a:xfrm>
        </p:grpSpPr>
        <p:sp>
          <p:nvSpPr>
            <p:cNvPr id="70" name="Google Shape;379;p32">
              <a:extLst>
                <a:ext uri="{FF2B5EF4-FFF2-40B4-BE49-F238E27FC236}">
                  <a16:creationId xmlns:a16="http://schemas.microsoft.com/office/drawing/2014/main" xmlns="" id="{C8514228-6DD7-4F9B-98CC-8CDAC76C6B51}"/>
                </a:ext>
              </a:extLst>
            </p:cNvPr>
            <p:cNvSpPr/>
            <p:nvPr/>
          </p:nvSpPr>
          <p:spPr>
            <a:xfrm>
              <a:off x="589295" y="2337204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380;p32">
              <a:extLst>
                <a:ext uri="{FF2B5EF4-FFF2-40B4-BE49-F238E27FC236}">
                  <a16:creationId xmlns:a16="http://schemas.microsoft.com/office/drawing/2014/main" xmlns="" id="{79F6DCF7-8829-4146-AEC8-ED685AC69261}"/>
                </a:ext>
              </a:extLst>
            </p:cNvPr>
            <p:cNvSpPr/>
            <p:nvPr/>
          </p:nvSpPr>
          <p:spPr>
            <a:xfrm>
              <a:off x="961850" y="2466994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381;p32">
              <a:extLst>
                <a:ext uri="{FF2B5EF4-FFF2-40B4-BE49-F238E27FC236}">
                  <a16:creationId xmlns:a16="http://schemas.microsoft.com/office/drawing/2014/main" xmlns="" id="{40387DD3-2078-4D9A-99A0-8D14483594E7}"/>
                </a:ext>
              </a:extLst>
            </p:cNvPr>
            <p:cNvSpPr/>
            <p:nvPr/>
          </p:nvSpPr>
          <p:spPr>
            <a:xfrm>
              <a:off x="1085712" y="2199196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86" name="Google Shape;786;p36"/>
          <p:cNvGrpSpPr/>
          <p:nvPr/>
        </p:nvGrpSpPr>
        <p:grpSpPr>
          <a:xfrm rot="-10790939">
            <a:off x="1401118" y="3381119"/>
            <a:ext cx="9662377" cy="1564697"/>
            <a:chOff x="1881479" y="1597500"/>
            <a:chExt cx="1106346" cy="402846"/>
          </a:xfrm>
        </p:grpSpPr>
        <p:sp>
          <p:nvSpPr>
            <p:cNvPr id="787" name="Google Shape;787;p36"/>
            <p:cNvSpPr/>
            <p:nvPr/>
          </p:nvSpPr>
          <p:spPr>
            <a:xfrm>
              <a:off x="1881479" y="1598638"/>
              <a:ext cx="1103790" cy="401708"/>
            </a:xfrm>
            <a:custGeom>
              <a:avLst/>
              <a:gdLst/>
              <a:ahLst/>
              <a:cxnLst/>
              <a:rect l="l" t="t" r="r" b="b"/>
              <a:pathLst>
                <a:path w="74167" h="26992" extrusionOk="0">
                  <a:moveTo>
                    <a:pt x="72981" y="1"/>
                  </a:moveTo>
                  <a:lnTo>
                    <a:pt x="10974" y="3101"/>
                  </a:lnTo>
                  <a:lnTo>
                    <a:pt x="1" y="15806"/>
                  </a:lnTo>
                  <a:lnTo>
                    <a:pt x="12159" y="26992"/>
                  </a:lnTo>
                  <a:lnTo>
                    <a:pt x="74166" y="23922"/>
                  </a:lnTo>
                  <a:lnTo>
                    <a:pt x="7298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8" name="Google Shape;788;p36"/>
            <p:cNvSpPr/>
            <p:nvPr/>
          </p:nvSpPr>
          <p:spPr>
            <a:xfrm>
              <a:off x="2833025" y="1597500"/>
              <a:ext cx="154800" cy="363825"/>
            </a:xfrm>
            <a:custGeom>
              <a:avLst/>
              <a:gdLst/>
              <a:ahLst/>
              <a:cxnLst/>
              <a:rect l="l" t="t" r="r" b="b"/>
              <a:pathLst>
                <a:path w="6192" h="14553" extrusionOk="0">
                  <a:moveTo>
                    <a:pt x="0" y="271"/>
                  </a:moveTo>
                  <a:lnTo>
                    <a:pt x="5378" y="0"/>
                  </a:lnTo>
                  <a:lnTo>
                    <a:pt x="6192" y="14282"/>
                  </a:lnTo>
                  <a:lnTo>
                    <a:pt x="903" y="14553"/>
                  </a:lnTo>
                  <a:close/>
                </a:path>
              </a:pathLst>
            </a:custGeom>
            <a:solidFill>
              <a:srgbClr val="FCB8B8"/>
            </a:solidFill>
            <a:ln>
              <a:noFill/>
            </a:ln>
          </p:spPr>
        </p:sp>
      </p:grpSp>
      <p:sp>
        <p:nvSpPr>
          <p:cNvPr id="792" name="Google Shape;792;p36"/>
          <p:cNvSpPr txBox="1">
            <a:spLocks noGrp="1"/>
          </p:cNvSpPr>
          <p:nvPr>
            <p:ph type="subTitle" idx="1"/>
          </p:nvPr>
        </p:nvSpPr>
        <p:spPr>
          <a:xfrm>
            <a:off x="2820501" y="3738669"/>
            <a:ext cx="7202809" cy="105560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học được điều gì từ câu chuyện này?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Google Shape;386;p32">
            <a:extLst>
              <a:ext uri="{FF2B5EF4-FFF2-40B4-BE49-F238E27FC236}">
                <a16:creationId xmlns:a16="http://schemas.microsoft.com/office/drawing/2014/main" xmlns="" id="{F4E22EA5-AAAA-4C72-A455-7375E636DF8F}"/>
              </a:ext>
            </a:extLst>
          </p:cNvPr>
          <p:cNvSpPr txBox="1">
            <a:spLocks/>
          </p:cNvSpPr>
          <p:nvPr/>
        </p:nvSpPr>
        <p:spPr>
          <a:xfrm>
            <a:off x="2003610" y="604885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FBD53E06-B8F1-45C7-803F-56CA9357B1E2}"/>
              </a:ext>
            </a:extLst>
          </p:cNvPr>
          <p:cNvGrpSpPr/>
          <p:nvPr/>
        </p:nvGrpSpPr>
        <p:grpSpPr>
          <a:xfrm>
            <a:off x="1597672" y="3557869"/>
            <a:ext cx="1235133" cy="1206833"/>
            <a:chOff x="1187619" y="2049661"/>
            <a:chExt cx="1235133" cy="1206833"/>
          </a:xfrm>
        </p:grpSpPr>
        <p:sp>
          <p:nvSpPr>
            <p:cNvPr id="808" name="Google Shape;808;p36"/>
            <p:cNvSpPr/>
            <p:nvPr/>
          </p:nvSpPr>
          <p:spPr>
            <a:xfrm>
              <a:off x="1187619" y="2049661"/>
              <a:ext cx="1235133" cy="1206833"/>
            </a:xfrm>
            <a:custGeom>
              <a:avLst/>
              <a:gdLst/>
              <a:ahLst/>
              <a:cxnLst/>
              <a:rect l="l" t="t" r="r" b="b"/>
              <a:pathLst>
                <a:path w="37054" h="36205" extrusionOk="0">
                  <a:moveTo>
                    <a:pt x="20171" y="2897"/>
                  </a:moveTo>
                  <a:cubicBezTo>
                    <a:pt x="13692" y="2897"/>
                    <a:pt x="4629" y="3248"/>
                    <a:pt x="1730" y="9043"/>
                  </a:cubicBezTo>
                  <a:cubicBezTo>
                    <a:pt x="-53" y="12607"/>
                    <a:pt x="-138" y="17159"/>
                    <a:pt x="1007" y="20976"/>
                  </a:cubicBezTo>
                  <a:cubicBezTo>
                    <a:pt x="4030" y="31052"/>
                    <a:pt x="25605" y="39758"/>
                    <a:pt x="31018" y="30738"/>
                  </a:cubicBezTo>
                  <a:cubicBezTo>
                    <a:pt x="35128" y="23889"/>
                    <a:pt x="35698" y="10984"/>
                    <a:pt x="28849" y="6874"/>
                  </a:cubicBezTo>
                  <a:cubicBezTo>
                    <a:pt x="23310" y="3550"/>
                    <a:pt x="15464" y="1093"/>
                    <a:pt x="9685" y="3981"/>
                  </a:cubicBezTo>
                  <a:cubicBezTo>
                    <a:pt x="4809" y="6417"/>
                    <a:pt x="1259" y="11997"/>
                    <a:pt x="284" y="17360"/>
                  </a:cubicBezTo>
                  <a:cubicBezTo>
                    <a:pt x="-548" y="21937"/>
                    <a:pt x="728" y="27711"/>
                    <a:pt x="4261" y="30738"/>
                  </a:cubicBezTo>
                  <a:cubicBezTo>
                    <a:pt x="11500" y="36942"/>
                    <a:pt x="25587" y="38389"/>
                    <a:pt x="32826" y="32185"/>
                  </a:cubicBezTo>
                  <a:cubicBezTo>
                    <a:pt x="38778" y="27085"/>
                    <a:pt x="37895" y="15205"/>
                    <a:pt x="33549" y="8682"/>
                  </a:cubicBezTo>
                  <a:cubicBezTo>
                    <a:pt x="28537" y="1160"/>
                    <a:pt x="16090" y="-1774"/>
                    <a:pt x="7516" y="1089"/>
                  </a:cubicBezTo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6CF3B0ED-3CA4-4DE0-ABC1-79FB22A9436A}"/>
                </a:ext>
              </a:extLst>
            </p:cNvPr>
            <p:cNvSpPr txBox="1"/>
            <p:nvPr/>
          </p:nvSpPr>
          <p:spPr>
            <a:xfrm>
              <a:off x="1418795" y="2254816"/>
              <a:ext cx="7086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8375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492" y="-703384"/>
            <a:ext cx="5563553" cy="67999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69871" y="2696586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686" y="422031"/>
            <a:ext cx="6049108" cy="5957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89866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8" name="Google Shape;1698;p48"/>
          <p:cNvGrpSpPr/>
          <p:nvPr/>
        </p:nvGrpSpPr>
        <p:grpSpPr>
          <a:xfrm>
            <a:off x="10082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41" name="Google Shape;378;p32">
            <a:extLst>
              <a:ext uri="{FF2B5EF4-FFF2-40B4-BE49-F238E27FC236}">
                <a16:creationId xmlns:a16="http://schemas.microsoft.com/office/drawing/2014/main" xmlns="" id="{8DBAB0A9-3C5D-44B8-8CEA-115B6D375EC5}"/>
              </a:ext>
            </a:extLst>
          </p:cNvPr>
          <p:cNvGrpSpPr/>
          <p:nvPr/>
        </p:nvGrpSpPr>
        <p:grpSpPr>
          <a:xfrm>
            <a:off x="1790474" y="488016"/>
            <a:ext cx="8117285" cy="931176"/>
            <a:chOff x="603225" y="2182575"/>
            <a:chExt cx="2577800" cy="424450"/>
          </a:xfrm>
        </p:grpSpPr>
        <p:sp>
          <p:nvSpPr>
            <p:cNvPr id="42" name="Google Shape;379;p32">
              <a:extLst>
                <a:ext uri="{FF2B5EF4-FFF2-40B4-BE49-F238E27FC236}">
                  <a16:creationId xmlns:a16="http://schemas.microsoft.com/office/drawing/2014/main" xmlns="" id="{0727C588-0A08-4159-8471-1257E0FD12F6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380;p32">
              <a:extLst>
                <a:ext uri="{FF2B5EF4-FFF2-40B4-BE49-F238E27FC236}">
                  <a16:creationId xmlns:a16="http://schemas.microsoft.com/office/drawing/2014/main" xmlns="" id="{6C866E77-CF64-47E6-B702-872F6DD9CE46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381;p32">
              <a:extLst>
                <a:ext uri="{FF2B5EF4-FFF2-40B4-BE49-F238E27FC236}">
                  <a16:creationId xmlns:a16="http://schemas.microsoft.com/office/drawing/2014/main" xmlns="" id="{E356F405-6CD9-4786-BB07-967922309624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386;p32">
            <a:extLst>
              <a:ext uri="{FF2B5EF4-FFF2-40B4-BE49-F238E27FC236}">
                <a16:creationId xmlns:a16="http://schemas.microsoft.com/office/drawing/2014/main" xmlns="" id="{1C37CFDE-FD17-46D7-A182-0B62207CA647}"/>
              </a:ext>
            </a:extLst>
          </p:cNvPr>
          <p:cNvSpPr txBox="1">
            <a:spLocks/>
          </p:cNvSpPr>
          <p:nvPr/>
        </p:nvSpPr>
        <p:spPr>
          <a:xfrm>
            <a:off x="2388583" y="252315"/>
            <a:ext cx="7069337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THEO VĂN BẢN ĐỌC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xmlns="" id="{9DF6392C-8C30-4BF2-B957-929426074A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472172" y="1519834"/>
            <a:ext cx="11161028" cy="34887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5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1</a:t>
            </a:r>
            <a:r>
              <a:rPr lang="en-US" sz="3200" b="1" dirty="0" smtClean="0">
                <a:solidFill>
                  <a:srgbClr val="C86A4E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vi-VN" sz="3200" b="1" dirty="0" smtClean="0">
                <a:solidFill>
                  <a:srgbClr val="C86A4E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</a:rPr>
              <a:t>Trong bài đọc, câu nào là câu hỏi lịch sự vói người lớn tuổi?</a:t>
            </a:r>
            <a:endParaRPr lang="en-US" sz="3200" dirty="0">
              <a:solidFill>
                <a:srgbClr val="242929"/>
              </a:solidFill>
              <a:latin typeface="+mj-lt"/>
              <a:ea typeface="Arial" panose="020B0604020202020204" pitchFamily="34" charset="0"/>
            </a:endParaRPr>
          </a:p>
          <a:p>
            <a:pPr marR="0" lvl="0" algn="just">
              <a:spcBef>
                <a:spcPts val="0"/>
              </a:spcBef>
              <a:spcAft>
                <a:spcPts val="700"/>
              </a:spcAft>
              <a:buClr>
                <a:srgbClr val="C86A4E"/>
              </a:buClr>
              <a:buSzPts val="1200"/>
              <a:tabLst>
                <a:tab pos="623570" algn="l"/>
              </a:tabLst>
            </a:pPr>
            <a:r>
              <a:rPr lang="en-US" sz="3200" dirty="0" smtClean="0">
                <a:solidFill>
                  <a:srgbClr val="FF000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 smtClean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3200" dirty="0" smtClean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Dựa vào </a:t>
            </a:r>
            <a:r>
              <a:rPr lang="en-US" sz="3200" dirty="0" err="1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 smtClean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vi-VN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, nói tiếp các câu dưới đây:</a:t>
            </a:r>
            <a:endParaRPr lang="en-US" sz="3200" dirty="0">
              <a:solidFill>
                <a:srgbClr val="242929"/>
              </a:solidFill>
              <a:latin typeface="+mj-lt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0" lvl="0">
              <a:spcBef>
                <a:spcPts val="0"/>
              </a:spcBef>
              <a:spcAft>
                <a:spcPts val="700"/>
              </a:spcAft>
              <a:buClr>
                <a:srgbClr val="242929"/>
              </a:buClr>
              <a:buSzPts val="1200"/>
              <a:tabLst>
                <a:tab pos="864870" algn="l"/>
              </a:tabLst>
            </a:pPr>
            <a:r>
              <a:rPr lang="en-US" sz="3200" dirty="0" smtClean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    a. </a:t>
            </a:r>
            <a:r>
              <a:rPr lang="vi-VN" sz="3200" dirty="0" smtClean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Muốn </a:t>
            </a:r>
            <a:r>
              <a:rPr lang="vi-VN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ai đó giúp, em </a:t>
            </a:r>
            <a:r>
              <a:rPr lang="en-US" sz="3200" dirty="0" err="1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cần</a:t>
            </a:r>
            <a:r>
              <a:rPr lang="vi-VN" sz="3200" dirty="0" smtClean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phải </a:t>
            </a:r>
            <a:r>
              <a:rPr lang="vi-VN" sz="3200" dirty="0" smtClean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(...).</a:t>
            </a:r>
            <a:r>
              <a:rPr lang="en-US" sz="3200" dirty="0" smtClean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R="0" lvl="0">
              <a:spcBef>
                <a:spcPts val="0"/>
              </a:spcBef>
              <a:spcAft>
                <a:spcPts val="700"/>
              </a:spcAft>
              <a:buClr>
                <a:srgbClr val="242929"/>
              </a:buClr>
              <a:buSzPts val="1200"/>
              <a:tabLst>
                <a:tab pos="864870" algn="l"/>
              </a:tabLst>
            </a:pPr>
            <a:r>
              <a:rPr lang="en-US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   b. </a:t>
            </a:r>
            <a:r>
              <a:rPr lang="vi-VN" sz="3200" dirty="0" smtClean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Được </a:t>
            </a:r>
            <a:r>
              <a:rPr lang="vi-VN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ai đó giúp, em </a:t>
            </a:r>
            <a:r>
              <a:rPr lang="en-US" sz="3200" dirty="0" err="1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cần</a:t>
            </a:r>
            <a:r>
              <a:rPr lang="vi-VN" sz="3200" dirty="0" smtClean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phải (...).</a:t>
            </a:r>
            <a:endParaRPr lang="en-US" sz="3200" dirty="0">
              <a:solidFill>
                <a:srgbClr val="242929"/>
              </a:solidFill>
              <a:latin typeface="+mj-lt"/>
              <a:ea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dirty="0">
                <a:solidFill>
                  <a:srgbClr val="242929"/>
                </a:solidFill>
                <a:latin typeface="+mj-lt"/>
                <a:ea typeface="Arial" panose="020B0604020202020204" pitchFamily="34" charset="0"/>
              </a:rPr>
              <a:t/>
            </a:r>
            <a:br>
              <a:rPr lang="vi-VN" dirty="0">
                <a:solidFill>
                  <a:srgbClr val="242929"/>
                </a:solidFill>
                <a:latin typeface="+mj-lt"/>
                <a:ea typeface="Arial" panose="020B0604020202020204" pitchFamily="34" charset="0"/>
              </a:rPr>
            </a:br>
            <a:endParaRPr lang="en-US" dirty="0"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5608" y="3828176"/>
            <a:ext cx="3429000" cy="3429000"/>
          </a:xfrm>
          <a:prstGeom prst="rect">
            <a:avLst/>
          </a:prstGeom>
        </p:spPr>
      </p:pic>
      <p:sp>
        <p:nvSpPr>
          <p:cNvPr id="7" name="Oval Callout 6"/>
          <p:cNvSpPr/>
          <p:nvPr/>
        </p:nvSpPr>
        <p:spPr>
          <a:xfrm>
            <a:off x="9324757" y="2356640"/>
            <a:ext cx="2395071" cy="1975811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endParaRPr lang="en-US" sz="28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6194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348111" y="1800664"/>
            <a:ext cx="6189785" cy="292608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KHỞI ĐỘNG</a:t>
            </a:r>
            <a:endParaRPr lang="en-US" sz="8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Am-thanh-chuc-mung-chien-tha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02462" y="-609600"/>
            <a:ext cx="829993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3991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198"/>
                            </p:stCondLst>
                            <p:childTnLst>
                              <p:par>
                                <p:cTn id="12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698"/>
                            </p:stCondLst>
                            <p:childTnLst>
                              <p:par>
                                <p:cTn id="18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198"/>
                            </p:stCondLst>
                            <p:childTnLst>
                              <p:par>
                                <p:cTn id="24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698"/>
                            </p:stCondLst>
                            <p:childTnLst>
                              <p:par>
                                <p:cTn id="30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build="allAtOnce" animBg="1"/>
      <p:bldP spid="2" grpId="1" build="allAtOnce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8" name="Google Shape;1698;p48"/>
          <p:cNvGrpSpPr/>
          <p:nvPr/>
        </p:nvGrpSpPr>
        <p:grpSpPr>
          <a:xfrm>
            <a:off x="10082849" y="761979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8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41" name="Google Shape;378;p32">
            <a:extLst>
              <a:ext uri="{FF2B5EF4-FFF2-40B4-BE49-F238E27FC236}">
                <a16:creationId xmlns:a16="http://schemas.microsoft.com/office/drawing/2014/main" xmlns="" id="{8DBAB0A9-3C5D-44B8-8CEA-115B6D375EC5}"/>
              </a:ext>
            </a:extLst>
          </p:cNvPr>
          <p:cNvGrpSpPr/>
          <p:nvPr/>
        </p:nvGrpSpPr>
        <p:grpSpPr>
          <a:xfrm>
            <a:off x="1790474" y="488016"/>
            <a:ext cx="8117285" cy="931176"/>
            <a:chOff x="603225" y="2182575"/>
            <a:chExt cx="2577800" cy="424450"/>
          </a:xfrm>
        </p:grpSpPr>
        <p:sp>
          <p:nvSpPr>
            <p:cNvPr id="42" name="Google Shape;379;p32">
              <a:extLst>
                <a:ext uri="{FF2B5EF4-FFF2-40B4-BE49-F238E27FC236}">
                  <a16:creationId xmlns:a16="http://schemas.microsoft.com/office/drawing/2014/main" xmlns="" id="{0727C588-0A08-4159-8471-1257E0FD12F6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380;p32">
              <a:extLst>
                <a:ext uri="{FF2B5EF4-FFF2-40B4-BE49-F238E27FC236}">
                  <a16:creationId xmlns:a16="http://schemas.microsoft.com/office/drawing/2014/main" xmlns="" id="{6C866E77-CF64-47E6-B702-872F6DD9CE46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381;p32">
              <a:extLst>
                <a:ext uri="{FF2B5EF4-FFF2-40B4-BE49-F238E27FC236}">
                  <a16:creationId xmlns:a16="http://schemas.microsoft.com/office/drawing/2014/main" xmlns="" id="{E356F405-6CD9-4786-BB07-967922309624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386;p32">
            <a:extLst>
              <a:ext uri="{FF2B5EF4-FFF2-40B4-BE49-F238E27FC236}">
                <a16:creationId xmlns:a16="http://schemas.microsoft.com/office/drawing/2014/main" xmlns="" id="{1C37CFDE-FD17-46D7-A182-0B62207CA647}"/>
              </a:ext>
            </a:extLst>
          </p:cNvPr>
          <p:cNvSpPr txBox="1">
            <a:spLocks/>
          </p:cNvSpPr>
          <p:nvPr/>
        </p:nvSpPr>
        <p:spPr>
          <a:xfrm>
            <a:off x="2388583" y="252315"/>
            <a:ext cx="7069337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THEO VĂN BẢN ĐỌC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xmlns="" id="{9DF6392C-8C30-4BF2-B957-929426074A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878572" y="1538123"/>
            <a:ext cx="11161028" cy="476107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spcAft>
                <a:spcPts val="500"/>
              </a:spcAft>
              <a:buAutoNum type="arabicPeriod"/>
            </a:pPr>
            <a:r>
              <a:rPr lang="vi-VN" sz="3200" dirty="0" smtClean="0">
                <a:solidFill>
                  <a:srgbClr val="242929"/>
                </a:solidFill>
                <a:latin typeface="+mj-lt"/>
                <a:ea typeface="Arial" panose="020B0604020202020204" pitchFamily="34" charset="0"/>
              </a:rPr>
              <a:t>Trong </a:t>
            </a:r>
            <a:r>
              <a:rPr lang="vi-VN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</a:rPr>
              <a:t>bài đọc, câu nào là câu hỏi lịch sự </a:t>
            </a:r>
            <a:r>
              <a:rPr lang="en-US" sz="3200" dirty="0" err="1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với</a:t>
            </a:r>
            <a:r>
              <a:rPr lang="vi-VN" sz="3200" dirty="0" smtClean="0">
                <a:solidFill>
                  <a:srgbClr val="242929"/>
                </a:solidFill>
                <a:latin typeface="+mj-lt"/>
                <a:ea typeface="Arial" panose="020B0604020202020204" pitchFamily="34" charset="0"/>
              </a:rPr>
              <a:t> </a:t>
            </a:r>
            <a:r>
              <a:rPr lang="vi-VN" sz="3200" dirty="0">
                <a:solidFill>
                  <a:srgbClr val="242929"/>
                </a:solidFill>
                <a:latin typeface="+mj-lt"/>
                <a:ea typeface="Arial" panose="020B0604020202020204" pitchFamily="34" charset="0"/>
              </a:rPr>
              <a:t>người lớn tuổi</a:t>
            </a:r>
            <a:r>
              <a:rPr lang="vi-VN" sz="3200" dirty="0" smtClean="0">
                <a:solidFill>
                  <a:srgbClr val="242929"/>
                </a:solidFill>
                <a:latin typeface="+mj-lt"/>
                <a:ea typeface="Arial" panose="020B0604020202020204" pitchFamily="34" charset="0"/>
              </a:rPr>
              <a:t>?</a:t>
            </a:r>
            <a:endParaRPr lang="en-US" sz="3200" dirty="0" smtClean="0">
              <a:solidFill>
                <a:srgbClr val="242929"/>
              </a:solidFill>
              <a:latin typeface="+mj-lt"/>
              <a:ea typeface="Arial" panose="020B0604020202020204" pitchFamily="34" charset="0"/>
            </a:endParaRPr>
          </a:p>
          <a:p>
            <a:pPr>
              <a:spcAft>
                <a:spcPts val="500"/>
              </a:spcAft>
            </a:pPr>
            <a:r>
              <a:rPr lang="en-US" sz="32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- </a:t>
            </a:r>
            <a:r>
              <a:rPr lang="vi-VN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anh hà mã, anh giúp bọn em qua sông được không ạ</a:t>
            </a:r>
            <a:r>
              <a:rPr lang="vi-VN" sz="32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>
              <a:spcBef>
                <a:spcPts val="0"/>
              </a:spcBef>
              <a:spcAft>
                <a:spcPts val="700"/>
              </a:spcAft>
              <a:buClr>
                <a:srgbClr val="C86A4E"/>
              </a:buClr>
              <a:buSzPts val="1200"/>
              <a:tabLst>
                <a:tab pos="623570" algn="l"/>
              </a:tabLst>
            </a:pPr>
            <a:r>
              <a:rPr lang="en-US" sz="32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vi-VN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Dựa vào </a:t>
            </a:r>
            <a:r>
              <a:rPr lang="en-US" sz="3200" dirty="0" err="1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đọc, nói tiếp các câu dưới đây:</a:t>
            </a:r>
            <a:endParaRPr lang="en-US" sz="3200" dirty="0">
              <a:solidFill>
                <a:srgbClr val="242929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700"/>
              </a:spcAft>
              <a:buClr>
                <a:srgbClr val="242929"/>
              </a:buClr>
              <a:buSzPts val="1200"/>
              <a:tabLst>
                <a:tab pos="864870" algn="l"/>
              </a:tabLst>
            </a:pPr>
            <a:r>
              <a:rPr lang="en-US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a. </a:t>
            </a:r>
            <a:r>
              <a:rPr lang="vi-VN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Muốn ai đó giúp, em </a:t>
            </a:r>
            <a:r>
              <a:rPr lang="en-US" sz="3200" dirty="0" err="1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cần</a:t>
            </a:r>
            <a:r>
              <a:rPr lang="vi-VN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phải </a:t>
            </a:r>
            <a:r>
              <a:rPr lang="en-US" sz="32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vi-VN" sz="32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en-US" sz="32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US" sz="3200" dirty="0">
              <a:solidFill>
                <a:srgbClr val="242929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700"/>
              </a:spcAft>
              <a:buClr>
                <a:srgbClr val="242929"/>
              </a:buClr>
              <a:buSzPts val="1200"/>
              <a:tabLst>
                <a:tab pos="864870" algn="l"/>
              </a:tabLst>
            </a:pPr>
            <a:r>
              <a:rPr lang="en-US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b. </a:t>
            </a:r>
            <a:r>
              <a:rPr lang="vi-VN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Được ai đó giúp, em </a:t>
            </a:r>
            <a:r>
              <a:rPr lang="en-US" sz="3200" dirty="0" err="1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cần</a:t>
            </a:r>
            <a:r>
              <a:rPr lang="vi-VN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phải </a:t>
            </a:r>
            <a:r>
              <a:rPr lang="vi-VN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 “cảm ơn”</a:t>
            </a:r>
            <a:r>
              <a:rPr lang="vi-VN" sz="3200" dirty="0" smtClean="0">
                <a:solidFill>
                  <a:srgbClr val="00B0F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B0F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500"/>
              </a:spcAft>
            </a:pPr>
            <a:endParaRPr lang="en-US" sz="32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500"/>
              </a:spcAft>
            </a:pPr>
            <a:endParaRPr lang="en-US" sz="3200" dirty="0" smtClean="0">
              <a:solidFill>
                <a:srgbClr val="00B0F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514350" indent="-514350">
              <a:spcAft>
                <a:spcPts val="500"/>
              </a:spcAft>
              <a:buAutoNum type="arabicPeriod"/>
            </a:pPr>
            <a:endParaRPr lang="en-US" sz="3200" dirty="0">
              <a:solidFill>
                <a:srgbClr val="242929"/>
              </a:solidFill>
              <a:latin typeface="+mj-lt"/>
              <a:ea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0971" y="3658843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477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DEE"/>
            </a:gs>
            <a:gs pos="68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184;p27">
            <a:extLst>
              <a:ext uri="{FF2B5EF4-FFF2-40B4-BE49-F238E27FC236}">
                <a16:creationId xmlns:a16="http://schemas.microsoft.com/office/drawing/2014/main" xmlns="" id="{296284C8-C3CC-4013-AE86-992F55FEE26F}"/>
              </a:ext>
            </a:extLst>
          </p:cNvPr>
          <p:cNvGrpSpPr/>
          <p:nvPr/>
        </p:nvGrpSpPr>
        <p:grpSpPr>
          <a:xfrm>
            <a:off x="360319" y="484039"/>
            <a:ext cx="270862" cy="401596"/>
            <a:chOff x="4508863" y="1528200"/>
            <a:chExt cx="318850" cy="472800"/>
          </a:xfrm>
        </p:grpSpPr>
        <p:sp>
          <p:nvSpPr>
            <p:cNvPr id="15" name="Google Shape;185;p27">
              <a:extLst>
                <a:ext uri="{FF2B5EF4-FFF2-40B4-BE49-F238E27FC236}">
                  <a16:creationId xmlns:a16="http://schemas.microsoft.com/office/drawing/2014/main" xmlns="" id="{E3450E67-756F-4187-83E2-9BED73A56B52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86;p27">
              <a:extLst>
                <a:ext uri="{FF2B5EF4-FFF2-40B4-BE49-F238E27FC236}">
                  <a16:creationId xmlns:a16="http://schemas.microsoft.com/office/drawing/2014/main" xmlns="" id="{A3E60FBA-8D0E-4685-84D4-F5237D69E480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87;p27">
              <a:extLst>
                <a:ext uri="{FF2B5EF4-FFF2-40B4-BE49-F238E27FC236}">
                  <a16:creationId xmlns:a16="http://schemas.microsoft.com/office/drawing/2014/main" xmlns="" id="{A8BA561C-92AF-4BC4-A5F5-824D8B4A8DE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8;p27">
              <a:extLst>
                <a:ext uri="{FF2B5EF4-FFF2-40B4-BE49-F238E27FC236}">
                  <a16:creationId xmlns:a16="http://schemas.microsoft.com/office/drawing/2014/main" xmlns="" id="{547E6AE1-6722-4104-B638-2F3832D85503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89;p27">
            <a:extLst>
              <a:ext uri="{FF2B5EF4-FFF2-40B4-BE49-F238E27FC236}">
                <a16:creationId xmlns:a16="http://schemas.microsoft.com/office/drawing/2014/main" xmlns="" id="{A011E6E7-BBCE-4434-BF9D-52DC0EDDE6D3}"/>
              </a:ext>
            </a:extLst>
          </p:cNvPr>
          <p:cNvGrpSpPr/>
          <p:nvPr/>
        </p:nvGrpSpPr>
        <p:grpSpPr>
          <a:xfrm>
            <a:off x="739174" y="567004"/>
            <a:ext cx="270862" cy="401596"/>
            <a:chOff x="4508863" y="1528200"/>
            <a:chExt cx="318850" cy="472800"/>
          </a:xfrm>
        </p:grpSpPr>
        <p:sp>
          <p:nvSpPr>
            <p:cNvPr id="20" name="Google Shape;190;p27">
              <a:extLst>
                <a:ext uri="{FF2B5EF4-FFF2-40B4-BE49-F238E27FC236}">
                  <a16:creationId xmlns:a16="http://schemas.microsoft.com/office/drawing/2014/main" xmlns="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91;p27">
              <a:extLst>
                <a:ext uri="{FF2B5EF4-FFF2-40B4-BE49-F238E27FC236}">
                  <a16:creationId xmlns:a16="http://schemas.microsoft.com/office/drawing/2014/main" xmlns="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92;p27">
              <a:extLst>
                <a:ext uri="{FF2B5EF4-FFF2-40B4-BE49-F238E27FC236}">
                  <a16:creationId xmlns:a16="http://schemas.microsoft.com/office/drawing/2014/main" xmlns="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93;p27">
              <a:extLst>
                <a:ext uri="{FF2B5EF4-FFF2-40B4-BE49-F238E27FC236}">
                  <a16:creationId xmlns:a16="http://schemas.microsoft.com/office/drawing/2014/main" xmlns="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194;p27">
            <a:extLst>
              <a:ext uri="{FF2B5EF4-FFF2-40B4-BE49-F238E27FC236}">
                <a16:creationId xmlns:a16="http://schemas.microsoft.com/office/drawing/2014/main" xmlns="" id="{92445FE0-071C-42A4-81AF-B083FCF10405}"/>
              </a:ext>
            </a:extLst>
          </p:cNvPr>
          <p:cNvGrpSpPr/>
          <p:nvPr/>
        </p:nvGrpSpPr>
        <p:grpSpPr>
          <a:xfrm>
            <a:off x="1125746" y="567004"/>
            <a:ext cx="270862" cy="401596"/>
            <a:chOff x="4508863" y="1528200"/>
            <a:chExt cx="318850" cy="472800"/>
          </a:xfrm>
        </p:grpSpPr>
        <p:sp>
          <p:nvSpPr>
            <p:cNvPr id="25" name="Google Shape;195;p27">
              <a:extLst>
                <a:ext uri="{FF2B5EF4-FFF2-40B4-BE49-F238E27FC236}">
                  <a16:creationId xmlns:a16="http://schemas.microsoft.com/office/drawing/2014/main" xmlns="" id="{E19979E4-5F44-41C4-9832-1A1698957EA9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96;p27">
              <a:extLst>
                <a:ext uri="{FF2B5EF4-FFF2-40B4-BE49-F238E27FC236}">
                  <a16:creationId xmlns:a16="http://schemas.microsoft.com/office/drawing/2014/main" xmlns="" id="{2711DE42-B6A8-4DAB-A88E-B11561F77162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97;p27">
              <a:extLst>
                <a:ext uri="{FF2B5EF4-FFF2-40B4-BE49-F238E27FC236}">
                  <a16:creationId xmlns:a16="http://schemas.microsoft.com/office/drawing/2014/main" xmlns="" id="{1AC73A5B-792A-48A9-9237-046F97285838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98;p27">
              <a:extLst>
                <a:ext uri="{FF2B5EF4-FFF2-40B4-BE49-F238E27FC236}">
                  <a16:creationId xmlns:a16="http://schemas.microsoft.com/office/drawing/2014/main" xmlns="" id="{24789395-0AE1-4300-876A-C5369F13D54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184;p27">
            <a:extLst>
              <a:ext uri="{FF2B5EF4-FFF2-40B4-BE49-F238E27FC236}">
                <a16:creationId xmlns:a16="http://schemas.microsoft.com/office/drawing/2014/main" xmlns="" id="{8708DA0F-8A47-4555-9031-09B9960A56DF}"/>
              </a:ext>
            </a:extLst>
          </p:cNvPr>
          <p:cNvGrpSpPr/>
          <p:nvPr/>
        </p:nvGrpSpPr>
        <p:grpSpPr>
          <a:xfrm>
            <a:off x="10556987" y="468686"/>
            <a:ext cx="270862" cy="401596"/>
            <a:chOff x="4508863" y="1528200"/>
            <a:chExt cx="318850" cy="472800"/>
          </a:xfrm>
        </p:grpSpPr>
        <p:sp>
          <p:nvSpPr>
            <p:cNvPr id="30" name="Google Shape;185;p27">
              <a:extLst>
                <a:ext uri="{FF2B5EF4-FFF2-40B4-BE49-F238E27FC236}">
                  <a16:creationId xmlns:a16="http://schemas.microsoft.com/office/drawing/2014/main" xmlns="" id="{E69EF0C0-74E5-4D5C-9C72-D7C584202F95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86;p27">
              <a:extLst>
                <a:ext uri="{FF2B5EF4-FFF2-40B4-BE49-F238E27FC236}">
                  <a16:creationId xmlns:a16="http://schemas.microsoft.com/office/drawing/2014/main" xmlns="" id="{1D70E6CD-B25B-450E-BB32-630F9E80B8A5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87;p27">
              <a:extLst>
                <a:ext uri="{FF2B5EF4-FFF2-40B4-BE49-F238E27FC236}">
                  <a16:creationId xmlns:a16="http://schemas.microsoft.com/office/drawing/2014/main" xmlns="" id="{8D7E76CA-13A2-4EE8-B62F-773AB2E446FA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88;p27">
              <a:extLst>
                <a:ext uri="{FF2B5EF4-FFF2-40B4-BE49-F238E27FC236}">
                  <a16:creationId xmlns:a16="http://schemas.microsoft.com/office/drawing/2014/main" xmlns="" id="{27841724-DC8A-4F3A-BA5A-A1B6FE35F377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189;p27">
            <a:extLst>
              <a:ext uri="{FF2B5EF4-FFF2-40B4-BE49-F238E27FC236}">
                <a16:creationId xmlns:a16="http://schemas.microsoft.com/office/drawing/2014/main" xmlns="" id="{1834B4BF-D115-401E-BC1E-D7EB53733046}"/>
              </a:ext>
            </a:extLst>
          </p:cNvPr>
          <p:cNvGrpSpPr/>
          <p:nvPr/>
        </p:nvGrpSpPr>
        <p:grpSpPr>
          <a:xfrm>
            <a:off x="10935842" y="551651"/>
            <a:ext cx="270862" cy="401596"/>
            <a:chOff x="4508863" y="1528200"/>
            <a:chExt cx="318850" cy="472800"/>
          </a:xfrm>
        </p:grpSpPr>
        <p:sp>
          <p:nvSpPr>
            <p:cNvPr id="35" name="Google Shape;190;p27">
              <a:extLst>
                <a:ext uri="{FF2B5EF4-FFF2-40B4-BE49-F238E27FC236}">
                  <a16:creationId xmlns:a16="http://schemas.microsoft.com/office/drawing/2014/main" xmlns="" id="{54BE4E9A-9BB4-482B-8C59-3506884FB0A7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91;p27">
              <a:extLst>
                <a:ext uri="{FF2B5EF4-FFF2-40B4-BE49-F238E27FC236}">
                  <a16:creationId xmlns:a16="http://schemas.microsoft.com/office/drawing/2014/main" xmlns="" id="{738D0774-2B98-47EF-8C0A-8335037C634D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92;p27">
              <a:extLst>
                <a:ext uri="{FF2B5EF4-FFF2-40B4-BE49-F238E27FC236}">
                  <a16:creationId xmlns:a16="http://schemas.microsoft.com/office/drawing/2014/main" xmlns="" id="{1DD5D671-3B39-4BC0-870F-5FA6B7A621A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93;p27">
              <a:extLst>
                <a:ext uri="{FF2B5EF4-FFF2-40B4-BE49-F238E27FC236}">
                  <a16:creationId xmlns:a16="http://schemas.microsoft.com/office/drawing/2014/main" xmlns="" id="{289C60C4-B9B0-445F-84E9-5F507E03031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194;p27">
            <a:extLst>
              <a:ext uri="{FF2B5EF4-FFF2-40B4-BE49-F238E27FC236}">
                <a16:creationId xmlns:a16="http://schemas.microsoft.com/office/drawing/2014/main" xmlns="" id="{EF574D76-EC8B-487E-9460-C9D589A74963}"/>
              </a:ext>
            </a:extLst>
          </p:cNvPr>
          <p:cNvGrpSpPr/>
          <p:nvPr/>
        </p:nvGrpSpPr>
        <p:grpSpPr>
          <a:xfrm>
            <a:off x="11322414" y="551651"/>
            <a:ext cx="270862" cy="401596"/>
            <a:chOff x="4508863" y="1528200"/>
            <a:chExt cx="318850" cy="472800"/>
          </a:xfrm>
        </p:grpSpPr>
        <p:sp>
          <p:nvSpPr>
            <p:cNvPr id="40" name="Google Shape;195;p27">
              <a:extLst>
                <a:ext uri="{FF2B5EF4-FFF2-40B4-BE49-F238E27FC236}">
                  <a16:creationId xmlns:a16="http://schemas.microsoft.com/office/drawing/2014/main" xmlns="" id="{C645E67E-932F-4BC6-A9AA-DEDEC412133B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96;p27">
              <a:extLst>
                <a:ext uri="{FF2B5EF4-FFF2-40B4-BE49-F238E27FC236}">
                  <a16:creationId xmlns:a16="http://schemas.microsoft.com/office/drawing/2014/main" xmlns="" id="{630F30C7-4427-4AFE-BC63-519F543CF7D3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97;p27">
              <a:extLst>
                <a:ext uri="{FF2B5EF4-FFF2-40B4-BE49-F238E27FC236}">
                  <a16:creationId xmlns:a16="http://schemas.microsoft.com/office/drawing/2014/main" xmlns="" id="{681A5094-5669-4E4F-8D52-44A78F89B409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98;p27">
              <a:extLst>
                <a:ext uri="{FF2B5EF4-FFF2-40B4-BE49-F238E27FC236}">
                  <a16:creationId xmlns:a16="http://schemas.microsoft.com/office/drawing/2014/main" xmlns="" id="{C99EF8C0-0B5A-4C3F-8D23-95CFE63E428E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5F50F907-C6BA-4380-9188-2A5EA79C8B5D}"/>
              </a:ext>
            </a:extLst>
          </p:cNvPr>
          <p:cNvSpPr txBox="1"/>
          <p:nvPr/>
        </p:nvSpPr>
        <p:spPr>
          <a:xfrm>
            <a:off x="-83694" y="266407"/>
            <a:ext cx="11948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19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CẢM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ƠN ANH HÀ MÃ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48" name="14">
            <a:extLst>
              <a:ext uri="{FF2B5EF4-FFF2-40B4-BE49-F238E27FC236}">
                <a16:creationId xmlns:a16="http://schemas.microsoft.com/office/drawing/2014/main" xmlns="" id="{31151818-B080-433D-A619-EB2880751D59}"/>
              </a:ext>
            </a:extLst>
          </p:cNvPr>
          <p:cNvGrpSpPr/>
          <p:nvPr/>
        </p:nvGrpSpPr>
        <p:grpSpPr>
          <a:xfrm>
            <a:off x="3637838" y="1245331"/>
            <a:ext cx="4505325" cy="2016125"/>
            <a:chOff x="2118480" y="1316166"/>
            <a:chExt cx="1512168" cy="1512168"/>
          </a:xfrm>
        </p:grpSpPr>
        <p:sp>
          <p:nvSpPr>
            <p:cNvPr id="49" name="15">
              <a:extLst>
                <a:ext uri="{FF2B5EF4-FFF2-40B4-BE49-F238E27FC236}">
                  <a16:creationId xmlns:a16="http://schemas.microsoft.com/office/drawing/2014/main" xmlns="" id="{AB2C2D91-B1D8-4AD3-B0DB-F2C0AB8ADB6E}"/>
                </a:ext>
              </a:extLst>
            </p:cNvPr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50" name="TextBox 67">
              <a:extLst>
                <a:ext uri="{FF2B5EF4-FFF2-40B4-BE49-F238E27FC236}">
                  <a16:creationId xmlns:a16="http://schemas.microsoft.com/office/drawing/2014/main" xmlns="" id="{0C9978AA-7B78-494D-9DD5-BC5A62EAF02C}"/>
                </a:ext>
              </a:extLst>
            </p:cNvPr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533" y="2888076"/>
            <a:ext cx="7823199" cy="39699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70400" y="5113867"/>
            <a:ext cx="24722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77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7162"/>
            <a:ext cx="6604000" cy="63498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4667" y="337162"/>
            <a:ext cx="6688667" cy="6349831"/>
          </a:xfrm>
          <a:prstGeom prst="rect">
            <a:avLst/>
          </a:prstGeom>
        </p:spPr>
      </p:pic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1380384" y="627064"/>
            <a:ext cx="8280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4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: </a:t>
            </a:r>
            <a:r>
              <a:rPr lang="en-US" altLang="en-US" sz="4000" b="1" dirty="0">
                <a:solidFill>
                  <a:srgbClr val="FF0000"/>
                </a:solidFill>
                <a:latin typeface="HP001 4H" panose="020B0603050302020204" pitchFamily="34" charset="0"/>
              </a:rPr>
              <a:t>Ȍ</a:t>
            </a:r>
            <a:endParaRPr lang="en-US" altLang="en-US" sz="40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grpSp>
        <p:nvGrpSpPr>
          <p:cNvPr id="21" name="Group 174"/>
          <p:cNvGrpSpPr>
            <a:grpSpLocks/>
          </p:cNvGrpSpPr>
          <p:nvPr/>
        </p:nvGrpSpPr>
        <p:grpSpPr bwMode="auto">
          <a:xfrm>
            <a:off x="5782725" y="1737660"/>
            <a:ext cx="2933700" cy="514347"/>
            <a:chOff x="486" y="1321"/>
            <a:chExt cx="1848" cy="348"/>
          </a:xfrm>
        </p:grpSpPr>
        <p:sp>
          <p:nvSpPr>
            <p:cNvPr id="22" name="Text Box 162"/>
            <p:cNvSpPr txBox="1">
              <a:spLocks noChangeArrowheads="1"/>
            </p:cNvSpPr>
            <p:nvPr/>
          </p:nvSpPr>
          <p:spPr bwMode="auto">
            <a:xfrm>
              <a:off x="486" y="1321"/>
              <a:ext cx="184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Đường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kẻ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ngang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6</a:t>
              </a:r>
            </a:p>
          </p:txBody>
        </p:sp>
        <p:sp>
          <p:nvSpPr>
            <p:cNvPr id="23" name="Line 165"/>
            <p:cNvSpPr>
              <a:spLocks noChangeShapeType="1"/>
            </p:cNvSpPr>
            <p:nvPr/>
          </p:nvSpPr>
          <p:spPr bwMode="auto">
            <a:xfrm flipH="1">
              <a:off x="550" y="1651"/>
              <a:ext cx="1646" cy="1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" name="Group 174"/>
          <p:cNvGrpSpPr>
            <a:grpSpLocks/>
          </p:cNvGrpSpPr>
          <p:nvPr/>
        </p:nvGrpSpPr>
        <p:grpSpPr bwMode="auto">
          <a:xfrm>
            <a:off x="5780612" y="2441501"/>
            <a:ext cx="2933700" cy="523215"/>
            <a:chOff x="486" y="1321"/>
            <a:chExt cx="1848" cy="354"/>
          </a:xfrm>
        </p:grpSpPr>
        <p:sp>
          <p:nvSpPr>
            <p:cNvPr id="34" name="Text Box 162"/>
            <p:cNvSpPr txBox="1">
              <a:spLocks noChangeArrowheads="1"/>
            </p:cNvSpPr>
            <p:nvPr/>
          </p:nvSpPr>
          <p:spPr bwMode="auto">
            <a:xfrm>
              <a:off x="486" y="1321"/>
              <a:ext cx="1848" cy="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Đường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kẻ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ngang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smtClean="0">
                  <a:solidFill>
                    <a:srgbClr val="FF0066"/>
                  </a:solidFill>
                  <a:latin typeface="Times New Roman" panose="02020603050405020304" pitchFamily="18" charset="0"/>
                </a:rPr>
                <a:t>5</a:t>
              </a:r>
              <a:endParaRPr lang="en-US" altLang="en-US" sz="2800" dirty="0">
                <a:solidFill>
                  <a:srgbClr val="FF0066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5" name="Line 165"/>
            <p:cNvSpPr>
              <a:spLocks noChangeShapeType="1"/>
            </p:cNvSpPr>
            <p:nvPr/>
          </p:nvSpPr>
          <p:spPr bwMode="auto">
            <a:xfrm flipH="1">
              <a:off x="550" y="1651"/>
              <a:ext cx="1646" cy="1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6" name="Group 174"/>
          <p:cNvGrpSpPr>
            <a:grpSpLocks/>
          </p:cNvGrpSpPr>
          <p:nvPr/>
        </p:nvGrpSpPr>
        <p:grpSpPr bwMode="auto">
          <a:xfrm>
            <a:off x="5754155" y="3127643"/>
            <a:ext cx="2933700" cy="523215"/>
            <a:chOff x="486" y="1321"/>
            <a:chExt cx="1848" cy="354"/>
          </a:xfrm>
        </p:grpSpPr>
        <p:sp>
          <p:nvSpPr>
            <p:cNvPr id="37" name="Text Box 162"/>
            <p:cNvSpPr txBox="1">
              <a:spLocks noChangeArrowheads="1"/>
            </p:cNvSpPr>
            <p:nvPr/>
          </p:nvSpPr>
          <p:spPr bwMode="auto">
            <a:xfrm>
              <a:off x="486" y="1321"/>
              <a:ext cx="1848" cy="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Đường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kẻ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ngang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smtClean="0">
                  <a:solidFill>
                    <a:srgbClr val="FF0066"/>
                  </a:solidFill>
                  <a:latin typeface="Times New Roman" panose="02020603050405020304" pitchFamily="18" charset="0"/>
                </a:rPr>
                <a:t>4</a:t>
              </a:r>
              <a:endParaRPr lang="en-US" altLang="en-US" sz="2800" dirty="0">
                <a:solidFill>
                  <a:srgbClr val="FF0066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8" name="Line 165"/>
            <p:cNvSpPr>
              <a:spLocks noChangeShapeType="1"/>
            </p:cNvSpPr>
            <p:nvPr/>
          </p:nvSpPr>
          <p:spPr bwMode="auto">
            <a:xfrm flipH="1">
              <a:off x="550" y="1651"/>
              <a:ext cx="1646" cy="1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9" name="Group 174"/>
          <p:cNvGrpSpPr>
            <a:grpSpLocks/>
          </p:cNvGrpSpPr>
          <p:nvPr/>
        </p:nvGrpSpPr>
        <p:grpSpPr bwMode="auto">
          <a:xfrm>
            <a:off x="5761565" y="3834452"/>
            <a:ext cx="2933700" cy="523215"/>
            <a:chOff x="486" y="1321"/>
            <a:chExt cx="1848" cy="354"/>
          </a:xfrm>
        </p:grpSpPr>
        <p:sp>
          <p:nvSpPr>
            <p:cNvPr id="40" name="Text Box 162"/>
            <p:cNvSpPr txBox="1">
              <a:spLocks noChangeArrowheads="1"/>
            </p:cNvSpPr>
            <p:nvPr/>
          </p:nvSpPr>
          <p:spPr bwMode="auto">
            <a:xfrm>
              <a:off x="486" y="1321"/>
              <a:ext cx="1848" cy="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Đường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kẻ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ngang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smtClean="0">
                  <a:solidFill>
                    <a:srgbClr val="FF0066"/>
                  </a:solidFill>
                  <a:latin typeface="Times New Roman" panose="02020603050405020304" pitchFamily="18" charset="0"/>
                </a:rPr>
                <a:t>3</a:t>
              </a:r>
              <a:endParaRPr lang="en-US" altLang="en-US" sz="2800" dirty="0">
                <a:solidFill>
                  <a:srgbClr val="FF0066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" name="Line 165"/>
            <p:cNvSpPr>
              <a:spLocks noChangeShapeType="1"/>
            </p:cNvSpPr>
            <p:nvPr/>
          </p:nvSpPr>
          <p:spPr bwMode="auto">
            <a:xfrm flipH="1">
              <a:off x="550" y="1651"/>
              <a:ext cx="1646" cy="1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3" name="Group 174"/>
          <p:cNvGrpSpPr>
            <a:grpSpLocks/>
          </p:cNvGrpSpPr>
          <p:nvPr/>
        </p:nvGrpSpPr>
        <p:grpSpPr bwMode="auto">
          <a:xfrm>
            <a:off x="5761565" y="4474513"/>
            <a:ext cx="2933700" cy="523215"/>
            <a:chOff x="486" y="1321"/>
            <a:chExt cx="1848" cy="354"/>
          </a:xfrm>
        </p:grpSpPr>
        <p:sp>
          <p:nvSpPr>
            <p:cNvPr id="44" name="Text Box 162"/>
            <p:cNvSpPr txBox="1">
              <a:spLocks noChangeArrowheads="1"/>
            </p:cNvSpPr>
            <p:nvPr/>
          </p:nvSpPr>
          <p:spPr bwMode="auto">
            <a:xfrm>
              <a:off x="486" y="1321"/>
              <a:ext cx="1848" cy="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Đường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kẻ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ngang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smtClean="0">
                  <a:solidFill>
                    <a:srgbClr val="FF0066"/>
                  </a:solidFill>
                  <a:latin typeface="Times New Roman" panose="02020603050405020304" pitchFamily="18" charset="0"/>
                </a:rPr>
                <a:t>2</a:t>
              </a:r>
              <a:endParaRPr lang="en-US" altLang="en-US" sz="2800" dirty="0">
                <a:solidFill>
                  <a:srgbClr val="FF0066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5" name="Line 165"/>
            <p:cNvSpPr>
              <a:spLocks noChangeShapeType="1"/>
            </p:cNvSpPr>
            <p:nvPr/>
          </p:nvSpPr>
          <p:spPr bwMode="auto">
            <a:xfrm flipH="1">
              <a:off x="550" y="1651"/>
              <a:ext cx="1646" cy="1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" name="Group 174"/>
          <p:cNvGrpSpPr>
            <a:grpSpLocks/>
          </p:cNvGrpSpPr>
          <p:nvPr/>
        </p:nvGrpSpPr>
        <p:grpSpPr bwMode="auto">
          <a:xfrm>
            <a:off x="5820303" y="5177127"/>
            <a:ext cx="2933700" cy="523215"/>
            <a:chOff x="486" y="1321"/>
            <a:chExt cx="1848" cy="354"/>
          </a:xfrm>
        </p:grpSpPr>
        <p:sp>
          <p:nvSpPr>
            <p:cNvPr id="47" name="Text Box 162"/>
            <p:cNvSpPr txBox="1">
              <a:spLocks noChangeArrowheads="1"/>
            </p:cNvSpPr>
            <p:nvPr/>
          </p:nvSpPr>
          <p:spPr bwMode="auto">
            <a:xfrm>
              <a:off x="486" y="1321"/>
              <a:ext cx="1848" cy="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Đường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kẻ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err="1">
                  <a:solidFill>
                    <a:srgbClr val="FF0066"/>
                  </a:solidFill>
                  <a:latin typeface="Times New Roman" panose="02020603050405020304" pitchFamily="18" charset="0"/>
                </a:rPr>
                <a:t>ngang</a:t>
              </a:r>
              <a:r>
                <a:rPr lang="en-US" altLang="en-US" sz="2800" dirty="0">
                  <a:solidFill>
                    <a:srgbClr val="FF0066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2800" dirty="0" smtClean="0">
                  <a:solidFill>
                    <a:srgbClr val="FF0066"/>
                  </a:solidFill>
                  <a:latin typeface="Times New Roman" panose="02020603050405020304" pitchFamily="18" charset="0"/>
                </a:rPr>
                <a:t>1</a:t>
              </a:r>
              <a:endParaRPr lang="en-US" altLang="en-US" sz="2800" dirty="0">
                <a:solidFill>
                  <a:srgbClr val="FF0066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8" name="Line 165"/>
            <p:cNvSpPr>
              <a:spLocks noChangeShapeType="1"/>
            </p:cNvSpPr>
            <p:nvPr/>
          </p:nvSpPr>
          <p:spPr bwMode="auto">
            <a:xfrm flipH="1">
              <a:off x="550" y="1651"/>
              <a:ext cx="1646" cy="1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0632702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2"/>
          <p:cNvSpPr txBox="1">
            <a:spLocks noChangeArrowheads="1"/>
          </p:cNvSpPr>
          <p:nvPr/>
        </p:nvSpPr>
        <p:spPr bwMode="auto">
          <a:xfrm>
            <a:off x="4986338" y="204788"/>
            <a:ext cx="35480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66"/>
                </a:solidFill>
                <a:latin typeface="HP001 4 hàng" panose="020B0603050302020204" pitchFamily="34" charset="0"/>
              </a:rPr>
              <a:t>C</a:t>
            </a:r>
            <a:r>
              <a:rPr lang="vi-VN" altLang="en-US" sz="2800" b="1">
                <a:solidFill>
                  <a:srgbClr val="FF0066"/>
                </a:solidFill>
                <a:latin typeface="HP001 4 hàng" panose="020B0603050302020204" pitchFamily="34" charset="0"/>
              </a:rPr>
              <a:t>h</a:t>
            </a:r>
            <a:r>
              <a:rPr lang="en-US" altLang="en-US" sz="2800" b="1">
                <a:solidFill>
                  <a:srgbClr val="FF0066"/>
                </a:solidFill>
                <a:latin typeface="HP001 4 hàng" panose="020B0603050302020204" pitchFamily="34" charset="0"/>
              </a:rPr>
              <a:t>ữ hΞ: </a:t>
            </a:r>
            <a:r>
              <a:rPr lang="en-US" altLang="en-US" sz="2800" b="1">
                <a:solidFill>
                  <a:srgbClr val="FF0066"/>
                </a:solidFill>
                <a:latin typeface="HP001 4H" panose="020B0603050302020204" pitchFamily="34" charset="0"/>
              </a:rPr>
              <a:t>Ȍ</a:t>
            </a:r>
            <a:endParaRPr lang="en-US" altLang="en-US" sz="2800" b="1">
              <a:solidFill>
                <a:srgbClr val="FF0066"/>
              </a:solidFill>
              <a:latin typeface="HP001 4 hàng" panose="020B0603050302020204" pitchFamily="34" charset="0"/>
            </a:endParaRPr>
          </a:p>
        </p:txBody>
      </p:sp>
      <p:sp>
        <p:nvSpPr>
          <p:cNvPr id="4144" name="Text Box 162"/>
          <p:cNvSpPr txBox="1">
            <a:spLocks noChangeArrowheads="1"/>
          </p:cNvSpPr>
          <p:nvPr/>
        </p:nvSpPr>
        <p:spPr bwMode="auto">
          <a:xfrm>
            <a:off x="1514475" y="2587625"/>
            <a:ext cx="6867525" cy="255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-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Nét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1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là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nét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móc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2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hai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đầu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Nét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2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là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nét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móc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xuôi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trái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Nét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3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là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kết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hợp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của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các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nét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cơ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bản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lượn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ngang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cong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trái</a:t>
            </a:r>
            <a:r>
              <a:rPr lang="en-US" altLang="en-US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57200" y="1047750"/>
            <a:ext cx="7346950" cy="652463"/>
            <a:chOff x="533400" y="5131535"/>
            <a:chExt cx="7346950" cy="652936"/>
          </a:xfrm>
        </p:grpSpPr>
        <p:sp>
          <p:nvSpPr>
            <p:cNvPr id="4105" name="Text Box 228"/>
            <p:cNvSpPr txBox="1">
              <a:spLocks noChangeArrowheads="1"/>
            </p:cNvSpPr>
            <p:nvPr/>
          </p:nvSpPr>
          <p:spPr bwMode="auto">
            <a:xfrm>
              <a:off x="533400" y="5131535"/>
              <a:ext cx="7346950" cy="646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Chữ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hoa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   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được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viết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bởi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mấy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nét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?</a:t>
              </a:r>
            </a:p>
          </p:txBody>
        </p:sp>
        <p:sp>
          <p:nvSpPr>
            <p:cNvPr id="4106" name="Text Box 12"/>
            <p:cNvSpPr txBox="1">
              <a:spLocks noChangeArrowheads="1"/>
            </p:cNvSpPr>
            <p:nvPr/>
          </p:nvSpPr>
          <p:spPr bwMode="auto">
            <a:xfrm>
              <a:off x="2372577" y="5138359"/>
              <a:ext cx="714375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3600" b="1">
                  <a:solidFill>
                    <a:srgbClr val="FF0066"/>
                  </a:solidFill>
                  <a:latin typeface="HP001 4H" panose="020B0603050302020204" pitchFamily="34" charset="0"/>
                </a:rPr>
                <a:t>Ȍ</a:t>
              </a:r>
              <a:endParaRPr lang="en-US" altLang="en-US" sz="3600" b="1">
                <a:solidFill>
                  <a:srgbClr val="FF0066"/>
                </a:solidFill>
                <a:latin typeface="HP001 4 hàng" panose="020B0603050302020204" pitchFamily="34" charset="0"/>
              </a:endParaRPr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422275" y="1719263"/>
            <a:ext cx="7199313" cy="652462"/>
            <a:chOff x="344784" y="2023967"/>
            <a:chExt cx="7199312" cy="652936"/>
          </a:xfrm>
        </p:grpSpPr>
        <p:sp>
          <p:nvSpPr>
            <p:cNvPr id="4103" name="Text Box 229"/>
            <p:cNvSpPr txBox="1">
              <a:spLocks noChangeArrowheads="1"/>
            </p:cNvSpPr>
            <p:nvPr/>
          </p:nvSpPr>
          <p:spPr bwMode="auto">
            <a:xfrm>
              <a:off x="344784" y="2023967"/>
              <a:ext cx="7199312" cy="646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Chữ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hoa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  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được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viết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bởi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 3 </a:t>
              </a:r>
              <a:r>
                <a:rPr lang="en-US" altLang="en-US" sz="3600" b="1" dirty="0" err="1">
                  <a:solidFill>
                    <a:srgbClr val="6600CC"/>
                  </a:solidFill>
                  <a:latin typeface="HP001 4 hàng" panose="020B0603050302020204" pitchFamily="34" charset="0"/>
                </a:rPr>
                <a:t>nét</a:t>
              </a:r>
              <a:r>
                <a:rPr lang="en-US" altLang="en-US" sz="3600" b="1" dirty="0">
                  <a:solidFill>
                    <a:srgbClr val="6600CC"/>
                  </a:solidFill>
                  <a:latin typeface="HP001 4 hàng" panose="020B0603050302020204" pitchFamily="34" charset="0"/>
                </a:rPr>
                <a:t>.</a:t>
              </a:r>
            </a:p>
          </p:txBody>
        </p:sp>
        <p:sp>
          <p:nvSpPr>
            <p:cNvPr id="4104" name="Text Box 12"/>
            <p:cNvSpPr txBox="1">
              <a:spLocks noChangeArrowheads="1"/>
            </p:cNvSpPr>
            <p:nvPr/>
          </p:nvSpPr>
          <p:spPr bwMode="auto">
            <a:xfrm>
              <a:off x="2219217" y="2030791"/>
              <a:ext cx="714375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3600" b="1">
                  <a:solidFill>
                    <a:srgbClr val="FF0066"/>
                  </a:solidFill>
                  <a:latin typeface="HP001 4H" panose="020B0603050302020204" pitchFamily="34" charset="0"/>
                </a:rPr>
                <a:t>Ȍ</a:t>
              </a:r>
              <a:endParaRPr lang="en-US" altLang="en-US" sz="3600" b="1">
                <a:solidFill>
                  <a:srgbClr val="FF0066"/>
                </a:solidFill>
                <a:latin typeface="HP001 4 hàng" panose="020B0603050302020204" pitchFamily="34" charset="0"/>
              </a:endParaRPr>
            </a:p>
          </p:txBody>
        </p:sp>
      </p:grpSp>
      <p:pic>
        <p:nvPicPr>
          <p:cNvPr id="410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1068388"/>
            <a:ext cx="351472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811808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ữ hoa M kiểu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1781" y="387927"/>
            <a:ext cx="11208327" cy="592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64398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5" name="Rectangle 739"/>
          <p:cNvSpPr>
            <a:spLocks noChangeArrowheads="1"/>
          </p:cNvSpPr>
          <p:nvPr/>
        </p:nvSpPr>
        <p:spPr bwMode="auto">
          <a:xfrm>
            <a:off x="4191001" y="1219200"/>
            <a:ext cx="1063484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4800" b="1" dirty="0" smtClean="0">
                <a:solidFill>
                  <a:srgbClr val="FFFFFF"/>
                </a:solidFill>
                <a:latin typeface="HP001 4H" panose="020B0603050302020204" pitchFamily="34" charset="0"/>
              </a:rPr>
              <a:t>Ȍ</a:t>
            </a:r>
            <a:endParaRPr lang="en-US" altLang="en-US" sz="4800" b="1" dirty="0" smtClean="0">
              <a:solidFill>
                <a:srgbClr val="FFFFFF"/>
              </a:solidFill>
              <a:latin typeface="HP001 4 hàng" panose="020B0603050302020204" pitchFamily="34" charset="0"/>
            </a:endParaRPr>
          </a:p>
        </p:txBody>
      </p:sp>
      <p:grpSp>
        <p:nvGrpSpPr>
          <p:cNvPr id="7236" name="Group 2"/>
          <p:cNvGrpSpPr>
            <a:grpSpLocks/>
          </p:cNvGrpSpPr>
          <p:nvPr/>
        </p:nvGrpSpPr>
        <p:grpSpPr bwMode="auto">
          <a:xfrm>
            <a:off x="3068782" y="4701020"/>
            <a:ext cx="8915400" cy="1774175"/>
            <a:chOff x="3068782" y="4700949"/>
            <a:chExt cx="8915400" cy="1774175"/>
          </a:xfrm>
        </p:grpSpPr>
        <p:grpSp>
          <p:nvGrpSpPr>
            <p:cNvPr id="7237" name="Group 1"/>
            <p:cNvGrpSpPr>
              <a:grpSpLocks/>
            </p:cNvGrpSpPr>
            <p:nvPr/>
          </p:nvGrpSpPr>
          <p:grpSpPr bwMode="auto">
            <a:xfrm>
              <a:off x="3297237" y="4700949"/>
              <a:ext cx="7654925" cy="701243"/>
              <a:chOff x="3297237" y="5104245"/>
              <a:chExt cx="7654925" cy="701243"/>
            </a:xfrm>
          </p:grpSpPr>
          <p:sp>
            <p:nvSpPr>
              <p:cNvPr id="7240" name="Text Box 12"/>
              <p:cNvSpPr txBox="1">
                <a:spLocks noChangeArrowheads="1"/>
              </p:cNvSpPr>
              <p:nvPr/>
            </p:nvSpPr>
            <p:spPr bwMode="auto">
              <a:xfrm>
                <a:off x="4986711" y="5221288"/>
                <a:ext cx="714375" cy="584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FontTx/>
                  <a:buNone/>
                </a:pPr>
                <a:r>
                  <a:rPr lang="en-US" altLang="en-US" b="1" smtClean="0">
                    <a:solidFill>
                      <a:srgbClr val="FF0066"/>
                    </a:solidFill>
                    <a:latin typeface="HP001 4H" panose="020B0603050302020204" pitchFamily="34" charset="0"/>
                  </a:rPr>
                  <a:t>Ȍ</a:t>
                </a:r>
                <a:endParaRPr lang="en-US" altLang="en-US" b="1" smtClean="0">
                  <a:solidFill>
                    <a:srgbClr val="FF0066"/>
                  </a:solidFill>
                  <a:latin typeface="HP001 4 hàng" panose="020B0603050302020204" pitchFamily="34" charset="0"/>
                </a:endParaRPr>
              </a:p>
            </p:txBody>
          </p:sp>
          <p:sp>
            <p:nvSpPr>
              <p:cNvPr id="7241" name="TextBox 6"/>
              <p:cNvSpPr txBox="1">
                <a:spLocks noChangeArrowheads="1"/>
              </p:cNvSpPr>
              <p:nvPr/>
            </p:nvSpPr>
            <p:spPr bwMode="auto">
              <a:xfrm>
                <a:off x="3297237" y="5104245"/>
                <a:ext cx="7654925" cy="584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just"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US" altLang="vi-VN" b="1" dirty="0" err="1" smtClean="0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Chữ</a:t>
                </a:r>
                <a:r>
                  <a:rPr lang="en-US" altLang="vi-VN" b="1" dirty="0" smtClean="0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 </a:t>
                </a:r>
                <a:r>
                  <a:rPr lang="en-US" altLang="vi-VN" b="1" dirty="0" err="1" smtClean="0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hoa</a:t>
                </a:r>
                <a:r>
                  <a:rPr lang="en-US" altLang="vi-VN" b="1" dirty="0" smtClean="0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     </a:t>
                </a:r>
                <a:r>
                  <a:rPr lang="en-US" altLang="vi-VN" b="1" dirty="0" err="1" smtClean="0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cỡ</a:t>
                </a:r>
                <a:r>
                  <a:rPr lang="en-US" altLang="vi-VN" b="1" dirty="0" smtClean="0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 </a:t>
                </a:r>
                <a:r>
                  <a:rPr lang="en-US" altLang="vi-VN" b="1" dirty="0" err="1" smtClean="0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nhỏ</a:t>
                </a:r>
                <a:r>
                  <a:rPr lang="en-US" altLang="vi-VN" b="1" dirty="0" smtClean="0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 </a:t>
                </a:r>
                <a:r>
                  <a:rPr lang="en-US" altLang="vi-VN" b="1" dirty="0" err="1" smtClean="0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cao</a:t>
                </a:r>
                <a:r>
                  <a:rPr lang="en-US" altLang="vi-VN" b="1" dirty="0" smtClean="0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 </a:t>
                </a:r>
                <a:r>
                  <a:rPr lang="en-US" altLang="vi-VN" b="1" dirty="0" err="1" smtClean="0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mấy</a:t>
                </a:r>
                <a:r>
                  <a:rPr lang="en-US" altLang="vi-VN" b="1" dirty="0" smtClean="0">
                    <a:solidFill>
                      <a:srgbClr val="000000"/>
                    </a:solidFill>
                    <a:latin typeface="HP001 4 hàng" panose="020B0603050302020204" pitchFamily="34" charset="0"/>
                  </a:rPr>
                  <a:t> li?</a:t>
                </a:r>
                <a:endParaRPr lang="vi-VN" altLang="vi-VN" b="1" dirty="0" smtClean="0">
                  <a:solidFill>
                    <a:srgbClr val="000000"/>
                  </a:solidFill>
                  <a:latin typeface="HP001 4 hàng" panose="020B0603050302020204" pitchFamily="34" charset="0"/>
                </a:endParaRPr>
              </a:p>
            </p:txBody>
          </p:sp>
        </p:grpSp>
        <p:sp>
          <p:nvSpPr>
            <p:cNvPr id="7238" name="TextBox 7"/>
            <p:cNvSpPr txBox="1">
              <a:spLocks noChangeArrowheads="1"/>
            </p:cNvSpPr>
            <p:nvPr/>
          </p:nvSpPr>
          <p:spPr bwMode="auto">
            <a:xfrm>
              <a:off x="3068782" y="5890924"/>
              <a:ext cx="89154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just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vi-VN" b="1" dirty="0" err="1" smtClean="0">
                  <a:solidFill>
                    <a:srgbClr val="0070C0"/>
                  </a:solidFill>
                  <a:latin typeface="HP001 4 hàng" panose="020B0603050302020204" pitchFamily="34" charset="0"/>
                </a:rPr>
                <a:t>Chữ</a:t>
              </a:r>
              <a:r>
                <a:rPr lang="en-US" altLang="vi-VN" b="1" dirty="0" smtClean="0">
                  <a:solidFill>
                    <a:srgbClr val="0070C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vi-VN" b="1" dirty="0" err="1" smtClean="0">
                  <a:solidFill>
                    <a:srgbClr val="0070C0"/>
                  </a:solidFill>
                  <a:latin typeface="HP001 4 hàng" panose="020B0603050302020204" pitchFamily="34" charset="0"/>
                </a:rPr>
                <a:t>hoa</a:t>
              </a:r>
              <a:r>
                <a:rPr lang="en-US" altLang="vi-VN" b="1" dirty="0" smtClean="0">
                  <a:solidFill>
                    <a:srgbClr val="0070C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vi-VN" b="1" dirty="0" smtClean="0">
                  <a:solidFill>
                    <a:srgbClr val="FF0000"/>
                  </a:solidFill>
                  <a:latin typeface="HP001 4 hàng" panose="020B0603050302020204" pitchFamily="34" charset="0"/>
                </a:rPr>
                <a:t>    </a:t>
              </a:r>
              <a:r>
                <a:rPr lang="en-US" altLang="vi-VN" b="1" dirty="0" err="1" smtClean="0">
                  <a:solidFill>
                    <a:srgbClr val="0070C0"/>
                  </a:solidFill>
                  <a:latin typeface="HP001 4 hàng" panose="020B0603050302020204" pitchFamily="34" charset="0"/>
                </a:rPr>
                <a:t>cỡ</a:t>
              </a:r>
              <a:r>
                <a:rPr lang="en-US" altLang="vi-VN" b="1" dirty="0" smtClean="0">
                  <a:solidFill>
                    <a:srgbClr val="0070C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vi-VN" b="1" dirty="0" err="1" smtClean="0">
                  <a:solidFill>
                    <a:srgbClr val="0070C0"/>
                  </a:solidFill>
                  <a:latin typeface="HP001 4 hàng" panose="020B0603050302020204" pitchFamily="34" charset="0"/>
                </a:rPr>
                <a:t>nhỏ</a:t>
              </a:r>
              <a:r>
                <a:rPr lang="en-US" altLang="vi-VN" b="1" dirty="0" smtClean="0">
                  <a:solidFill>
                    <a:srgbClr val="0070C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altLang="vi-VN" b="1" dirty="0" err="1" smtClean="0">
                  <a:solidFill>
                    <a:srgbClr val="0070C0"/>
                  </a:solidFill>
                  <a:latin typeface="HP001 4 hàng" panose="020B0603050302020204" pitchFamily="34" charset="0"/>
                </a:rPr>
                <a:t>cao</a:t>
              </a:r>
              <a:r>
                <a:rPr lang="en-US" altLang="vi-VN" b="1" dirty="0" smtClean="0">
                  <a:solidFill>
                    <a:srgbClr val="0070C0"/>
                  </a:solidFill>
                  <a:latin typeface="HP001 4 hàng" panose="020B0603050302020204" pitchFamily="34" charset="0"/>
                </a:rPr>
                <a:t> 2 li </a:t>
              </a:r>
              <a:r>
                <a:rPr lang="en-US" altLang="vi-VN" b="1" dirty="0" err="1" smtClean="0">
                  <a:solidFill>
                    <a:srgbClr val="0070C0"/>
                  </a:solidFill>
                  <a:latin typeface="HP001 4 hàng" panose="020B0603050302020204" pitchFamily="34" charset="0"/>
                </a:rPr>
                <a:t>rưỡi</a:t>
              </a:r>
              <a:r>
                <a:rPr lang="en-US" altLang="vi-VN" b="1" dirty="0" smtClean="0">
                  <a:solidFill>
                    <a:srgbClr val="0070C0"/>
                  </a:solidFill>
                  <a:latin typeface="HP001 4 hàng" panose="020B0603050302020204" pitchFamily="34" charset="0"/>
                </a:rPr>
                <a:t>.</a:t>
              </a:r>
              <a:endParaRPr lang="vi-VN" altLang="vi-VN" b="1" dirty="0" smtClean="0">
                <a:solidFill>
                  <a:srgbClr val="0070C0"/>
                </a:solidFill>
                <a:latin typeface="HP001 4 hàng" panose="020B0603050302020204" pitchFamily="34" charset="0"/>
              </a:endParaRPr>
            </a:p>
          </p:txBody>
        </p:sp>
        <p:sp>
          <p:nvSpPr>
            <p:cNvPr id="7239" name="Text Box 12"/>
            <p:cNvSpPr txBox="1">
              <a:spLocks noChangeArrowheads="1"/>
            </p:cNvSpPr>
            <p:nvPr/>
          </p:nvSpPr>
          <p:spPr bwMode="auto">
            <a:xfrm>
              <a:off x="4743107" y="5397211"/>
              <a:ext cx="714375" cy="1077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buFontTx/>
                <a:buNone/>
              </a:pPr>
              <a:r>
                <a:rPr lang="en-US" altLang="en-US" b="1" dirty="0" smtClean="0">
                  <a:solidFill>
                    <a:srgbClr val="FF0066"/>
                  </a:solidFill>
                  <a:latin typeface="HP001 4H" panose="020B0603050302020204" pitchFamily="34" charset="0"/>
                </a:rPr>
                <a:t> Ȍ</a:t>
              </a:r>
              <a:endParaRPr lang="en-US" altLang="en-US" b="1" dirty="0" smtClean="0">
                <a:solidFill>
                  <a:srgbClr val="FF0066"/>
                </a:solidFill>
                <a:latin typeface="HP001 4 hàng" panose="020B0603050302020204" pitchFamily="34" charset="0"/>
              </a:endParaRPr>
            </a:p>
          </p:txBody>
        </p:sp>
      </p:grpSp>
      <p:pic>
        <p:nvPicPr>
          <p:cNvPr id="1026" name="Picture 2" descr="Bản mềm bộ mẫu chữ cao 2,5 ô ly dành cho học sinh tiểu họ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736" y="362598"/>
            <a:ext cx="3532909" cy="409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3325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TextBox 7"/>
          <p:cNvSpPr txBox="1"/>
          <p:nvPr/>
        </p:nvSpPr>
        <p:spPr>
          <a:xfrm>
            <a:off x="512618" y="1944589"/>
            <a:ext cx="1167938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HP001 4H" panose="020B0603050302020204" pitchFamily="34" charset="0"/>
              </a:rPr>
              <a:t> </a:t>
            </a:r>
            <a:r>
              <a:rPr lang="en-US" sz="7200" dirty="0" err="1" smtClean="0">
                <a:latin typeface="HP001 4H" panose="020B0603050302020204" pitchFamily="34" charset="0"/>
              </a:rPr>
              <a:t>Ȓuốn</a:t>
            </a:r>
            <a:r>
              <a:rPr lang="en-US" sz="7200" dirty="0" smtClean="0">
                <a:latin typeface="HP001 4H" panose="020B0603050302020204" pitchFamily="34" charset="0"/>
              </a:rPr>
              <a:t> </a:t>
            </a:r>
            <a:r>
              <a:rPr lang="en-US" sz="7200" dirty="0" err="1" smtClean="0">
                <a:latin typeface="HP001 4H" panose="020B0603050302020204" pitchFamily="34" charset="0"/>
              </a:rPr>
              <a:t>biết</a:t>
            </a:r>
            <a:r>
              <a:rPr lang="en-US" sz="7200" dirty="0" smtClean="0">
                <a:latin typeface="HP001 4H" panose="020B0603050302020204" pitchFamily="34" charset="0"/>
              </a:rPr>
              <a:t> </a:t>
            </a:r>
            <a:r>
              <a:rPr lang="en-US" sz="7200" dirty="0" err="1" smtClean="0">
                <a:latin typeface="HP001 4H" panose="020B0603050302020204" pitchFamily="34" charset="0"/>
              </a:rPr>
              <a:t>phải</a:t>
            </a:r>
            <a:r>
              <a:rPr lang="en-US" sz="7200" dirty="0" smtClean="0">
                <a:latin typeface="HP001 4H" panose="020B0603050302020204" pitchFamily="34" charset="0"/>
              </a:rPr>
              <a:t> </a:t>
            </a:r>
            <a:r>
              <a:rPr lang="en-US" sz="7200" dirty="0" err="1" smtClean="0">
                <a:latin typeface="HP001 4H" panose="020B0603050302020204" pitchFamily="34" charset="0"/>
              </a:rPr>
              <a:t>hĈ</a:t>
            </a:r>
            <a:r>
              <a:rPr lang="en-US" sz="7200" dirty="0" smtClean="0">
                <a:latin typeface="HP001 4H" panose="020B0603050302020204" pitchFamily="34" charset="0"/>
              </a:rPr>
              <a:t>,</a:t>
            </a:r>
          </a:p>
          <a:p>
            <a:r>
              <a:rPr lang="en-US" sz="7200" dirty="0" smtClean="0">
                <a:latin typeface="HP001 4H" panose="020B0603050302020204" pitchFamily="34" charset="0"/>
              </a:rPr>
              <a:t> </a:t>
            </a:r>
          </a:p>
          <a:p>
            <a:r>
              <a:rPr lang="en-US" sz="7200" dirty="0" err="1" smtClean="0">
                <a:latin typeface="HP001 4H" panose="020B0603050302020204" pitchFamily="34" charset="0"/>
              </a:rPr>
              <a:t>muốn</a:t>
            </a:r>
            <a:r>
              <a:rPr lang="en-US" sz="7200" dirty="0" smtClean="0">
                <a:latin typeface="HP001 4H" panose="020B0603050302020204" pitchFamily="34" charset="0"/>
              </a:rPr>
              <a:t> </a:t>
            </a:r>
            <a:r>
              <a:rPr lang="en-US" sz="7200" dirty="0" err="1" smtClean="0">
                <a:latin typeface="HP001 4H" panose="020B0603050302020204" pitchFamily="34" charset="0"/>
              </a:rPr>
              <a:t>giĈ</a:t>
            </a:r>
            <a:r>
              <a:rPr lang="en-US" sz="7200" dirty="0" smtClean="0">
                <a:latin typeface="HP001 4H" panose="020B0603050302020204" pitchFamily="34" charset="0"/>
              </a:rPr>
              <a:t> </a:t>
            </a:r>
            <a:r>
              <a:rPr lang="en-US" sz="7200" dirty="0" err="1" smtClean="0">
                <a:latin typeface="HP001 4H" panose="020B0603050302020204" pitchFamily="34" charset="0"/>
              </a:rPr>
              <a:t>phải</a:t>
            </a:r>
            <a:r>
              <a:rPr lang="en-US" sz="7200" dirty="0" smtClean="0">
                <a:latin typeface="HP001 4H" panose="020B0603050302020204" pitchFamily="34" charset="0"/>
              </a:rPr>
              <a:t> </a:t>
            </a:r>
            <a:r>
              <a:rPr lang="en-US" sz="7200" dirty="0" err="1" smtClean="0">
                <a:latin typeface="HP001 4H" panose="020B0603050302020204" pitchFamily="34" charset="0"/>
              </a:rPr>
              <a:t>hǌ</a:t>
            </a:r>
            <a:r>
              <a:rPr lang="en-US" sz="7200" dirty="0" smtClean="0">
                <a:latin typeface="HP001 4H" panose="020B0603050302020204" pitchFamily="34" charset="0"/>
              </a:rPr>
              <a:t>.</a:t>
            </a:r>
            <a:endParaRPr lang="en-US" sz="7200" dirty="0">
              <a:latin typeface="HP001 4H" panose="020B06030503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7095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hữ M viết hoa cỡ nhỏ kiểu 2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2617" y="374073"/>
            <a:ext cx="11291455" cy="5644140"/>
          </a:xfrm>
        </p:spPr>
      </p:pic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1076706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">
            <a:extLst>
              <a:ext uri="{FF2B5EF4-FFF2-40B4-BE49-F238E27FC236}">
                <a16:creationId xmlns:a16="http://schemas.microsoft.com/office/drawing/2014/main" xmlns="" id="{4C89809E-4DAE-4B3F-8F7A-84E38EFD47E7}"/>
              </a:ext>
            </a:extLst>
          </p:cNvPr>
          <p:cNvSpPr/>
          <p:nvPr/>
        </p:nvSpPr>
        <p:spPr>
          <a:xfrm>
            <a:off x="932180" y="658987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7C7A9665-D65A-4F8D-BB27-97CB230E49AF}"/>
              </a:ext>
            </a:extLst>
          </p:cNvPr>
          <p:cNvSpPr/>
          <p:nvPr/>
        </p:nvSpPr>
        <p:spPr>
          <a:xfrm>
            <a:off x="2028825" y="3349437"/>
            <a:ext cx="7886700" cy="2667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261DE52-4F2F-4F0A-B520-7E08026636D3}"/>
              </a:ext>
            </a:extLst>
          </p:cNvPr>
          <p:cNvSpPr txBox="1"/>
          <p:nvPr/>
        </p:nvSpPr>
        <p:spPr>
          <a:xfrm>
            <a:off x="2609849" y="3571875"/>
            <a:ext cx="52006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4B963DB-6FE8-46F5-82F5-CA65073C43A9}"/>
              </a:ext>
            </a:extLst>
          </p:cNvPr>
          <p:cNvSpPr txBox="1"/>
          <p:nvPr/>
        </p:nvSpPr>
        <p:spPr>
          <a:xfrm>
            <a:off x="2600324" y="4290358"/>
            <a:ext cx="6134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1E2058B-35A1-42CE-970E-CF27740C63C3}"/>
              </a:ext>
            </a:extLst>
          </p:cNvPr>
          <p:cNvSpPr txBox="1"/>
          <p:nvPr/>
        </p:nvSpPr>
        <p:spPr>
          <a:xfrm>
            <a:off x="2609850" y="5035362"/>
            <a:ext cx="5057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2,5 ô li?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" r="1338" b="10836"/>
          <a:stretch/>
        </p:blipFill>
        <p:spPr>
          <a:xfrm>
            <a:off x="1219199" y="1497595"/>
            <a:ext cx="9933709" cy="145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618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21" grpId="0"/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DEE"/>
            </a:gs>
            <a:gs pos="68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1">
            <a:extLst>
              <a:ext uri="{FF2B5EF4-FFF2-40B4-BE49-F238E27FC236}">
                <a16:creationId xmlns:a16="http://schemas.microsoft.com/office/drawing/2014/main" xmlns="" id="{BD333376-3168-4EB6-B623-DE04C657EEED}"/>
              </a:ext>
            </a:extLst>
          </p:cNvPr>
          <p:cNvGrpSpPr/>
          <p:nvPr/>
        </p:nvGrpSpPr>
        <p:grpSpPr>
          <a:xfrm>
            <a:off x="588585" y="3274753"/>
            <a:ext cx="11622831" cy="3581011"/>
            <a:chOff x="-53293" y="2190760"/>
            <a:chExt cx="9211855" cy="2951064"/>
          </a:xfrm>
        </p:grpSpPr>
        <p:pic>
          <p:nvPicPr>
            <p:cNvPr id="5" name="10">
              <a:extLst>
                <a:ext uri="{FF2B5EF4-FFF2-40B4-BE49-F238E27FC236}">
                  <a16:creationId xmlns:a16="http://schemas.microsoft.com/office/drawing/2014/main" xmlns="" id="{B755A9DE-9830-40BF-AABA-9875FA136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6" name="13">
              <a:extLst>
                <a:ext uri="{FF2B5EF4-FFF2-40B4-BE49-F238E27FC236}">
                  <a16:creationId xmlns:a16="http://schemas.microsoft.com/office/drawing/2014/main" xmlns="" id="{6C4BD8BE-0256-4D27-8180-A7E8F6C56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9" name="16">
              <a:extLst>
                <a:ext uri="{FF2B5EF4-FFF2-40B4-BE49-F238E27FC236}">
                  <a16:creationId xmlns:a16="http://schemas.microsoft.com/office/drawing/2014/main" xmlns="" id="{1C55FC79-E88A-4078-88E9-9D07C64DF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4" name="Google Shape;184;p27">
            <a:extLst>
              <a:ext uri="{FF2B5EF4-FFF2-40B4-BE49-F238E27FC236}">
                <a16:creationId xmlns:a16="http://schemas.microsoft.com/office/drawing/2014/main" xmlns="" id="{296284C8-C3CC-4013-AE86-992F55FEE26F}"/>
              </a:ext>
            </a:extLst>
          </p:cNvPr>
          <p:cNvGrpSpPr/>
          <p:nvPr/>
        </p:nvGrpSpPr>
        <p:grpSpPr>
          <a:xfrm>
            <a:off x="360319" y="484039"/>
            <a:ext cx="270862" cy="401596"/>
            <a:chOff x="4508863" y="1528200"/>
            <a:chExt cx="318850" cy="472800"/>
          </a:xfrm>
        </p:grpSpPr>
        <p:sp>
          <p:nvSpPr>
            <p:cNvPr id="15" name="Google Shape;185;p27">
              <a:extLst>
                <a:ext uri="{FF2B5EF4-FFF2-40B4-BE49-F238E27FC236}">
                  <a16:creationId xmlns:a16="http://schemas.microsoft.com/office/drawing/2014/main" xmlns="" id="{E3450E67-756F-4187-83E2-9BED73A56B52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86;p27">
              <a:extLst>
                <a:ext uri="{FF2B5EF4-FFF2-40B4-BE49-F238E27FC236}">
                  <a16:creationId xmlns:a16="http://schemas.microsoft.com/office/drawing/2014/main" xmlns="" id="{A3E60FBA-8D0E-4685-84D4-F5237D69E480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87;p27">
              <a:extLst>
                <a:ext uri="{FF2B5EF4-FFF2-40B4-BE49-F238E27FC236}">
                  <a16:creationId xmlns:a16="http://schemas.microsoft.com/office/drawing/2014/main" xmlns="" id="{A8BA561C-92AF-4BC4-A5F5-824D8B4A8DE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8;p27">
              <a:extLst>
                <a:ext uri="{FF2B5EF4-FFF2-40B4-BE49-F238E27FC236}">
                  <a16:creationId xmlns:a16="http://schemas.microsoft.com/office/drawing/2014/main" xmlns="" id="{547E6AE1-6722-4104-B638-2F3832D85503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89;p27">
            <a:extLst>
              <a:ext uri="{FF2B5EF4-FFF2-40B4-BE49-F238E27FC236}">
                <a16:creationId xmlns:a16="http://schemas.microsoft.com/office/drawing/2014/main" xmlns="" id="{A011E6E7-BBCE-4434-BF9D-52DC0EDDE6D3}"/>
              </a:ext>
            </a:extLst>
          </p:cNvPr>
          <p:cNvGrpSpPr/>
          <p:nvPr/>
        </p:nvGrpSpPr>
        <p:grpSpPr>
          <a:xfrm>
            <a:off x="739174" y="567004"/>
            <a:ext cx="270862" cy="401596"/>
            <a:chOff x="4508863" y="1528200"/>
            <a:chExt cx="318850" cy="472800"/>
          </a:xfrm>
        </p:grpSpPr>
        <p:sp>
          <p:nvSpPr>
            <p:cNvPr id="20" name="Google Shape;190;p27">
              <a:extLst>
                <a:ext uri="{FF2B5EF4-FFF2-40B4-BE49-F238E27FC236}">
                  <a16:creationId xmlns:a16="http://schemas.microsoft.com/office/drawing/2014/main" xmlns="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91;p27">
              <a:extLst>
                <a:ext uri="{FF2B5EF4-FFF2-40B4-BE49-F238E27FC236}">
                  <a16:creationId xmlns:a16="http://schemas.microsoft.com/office/drawing/2014/main" xmlns="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92;p27">
              <a:extLst>
                <a:ext uri="{FF2B5EF4-FFF2-40B4-BE49-F238E27FC236}">
                  <a16:creationId xmlns:a16="http://schemas.microsoft.com/office/drawing/2014/main" xmlns="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93;p27">
              <a:extLst>
                <a:ext uri="{FF2B5EF4-FFF2-40B4-BE49-F238E27FC236}">
                  <a16:creationId xmlns:a16="http://schemas.microsoft.com/office/drawing/2014/main" xmlns="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194;p27">
            <a:extLst>
              <a:ext uri="{FF2B5EF4-FFF2-40B4-BE49-F238E27FC236}">
                <a16:creationId xmlns:a16="http://schemas.microsoft.com/office/drawing/2014/main" xmlns="" id="{92445FE0-071C-42A4-81AF-B083FCF10405}"/>
              </a:ext>
            </a:extLst>
          </p:cNvPr>
          <p:cNvGrpSpPr/>
          <p:nvPr/>
        </p:nvGrpSpPr>
        <p:grpSpPr>
          <a:xfrm>
            <a:off x="1125746" y="567004"/>
            <a:ext cx="270862" cy="401596"/>
            <a:chOff x="4508863" y="1528200"/>
            <a:chExt cx="318850" cy="472800"/>
          </a:xfrm>
        </p:grpSpPr>
        <p:sp>
          <p:nvSpPr>
            <p:cNvPr id="25" name="Google Shape;195;p27">
              <a:extLst>
                <a:ext uri="{FF2B5EF4-FFF2-40B4-BE49-F238E27FC236}">
                  <a16:creationId xmlns:a16="http://schemas.microsoft.com/office/drawing/2014/main" xmlns="" id="{E19979E4-5F44-41C4-9832-1A1698957EA9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96;p27">
              <a:extLst>
                <a:ext uri="{FF2B5EF4-FFF2-40B4-BE49-F238E27FC236}">
                  <a16:creationId xmlns:a16="http://schemas.microsoft.com/office/drawing/2014/main" xmlns="" id="{2711DE42-B6A8-4DAB-A88E-B11561F77162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97;p27">
              <a:extLst>
                <a:ext uri="{FF2B5EF4-FFF2-40B4-BE49-F238E27FC236}">
                  <a16:creationId xmlns:a16="http://schemas.microsoft.com/office/drawing/2014/main" xmlns="" id="{1AC73A5B-792A-48A9-9237-046F97285838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98;p27">
              <a:extLst>
                <a:ext uri="{FF2B5EF4-FFF2-40B4-BE49-F238E27FC236}">
                  <a16:creationId xmlns:a16="http://schemas.microsoft.com/office/drawing/2014/main" xmlns="" id="{24789395-0AE1-4300-876A-C5369F13D54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184;p27">
            <a:extLst>
              <a:ext uri="{FF2B5EF4-FFF2-40B4-BE49-F238E27FC236}">
                <a16:creationId xmlns:a16="http://schemas.microsoft.com/office/drawing/2014/main" xmlns="" id="{8708DA0F-8A47-4555-9031-09B9960A56DF}"/>
              </a:ext>
            </a:extLst>
          </p:cNvPr>
          <p:cNvGrpSpPr/>
          <p:nvPr/>
        </p:nvGrpSpPr>
        <p:grpSpPr>
          <a:xfrm>
            <a:off x="10556987" y="468686"/>
            <a:ext cx="270862" cy="401596"/>
            <a:chOff x="4508863" y="1528200"/>
            <a:chExt cx="318850" cy="472800"/>
          </a:xfrm>
        </p:grpSpPr>
        <p:sp>
          <p:nvSpPr>
            <p:cNvPr id="30" name="Google Shape;185;p27">
              <a:extLst>
                <a:ext uri="{FF2B5EF4-FFF2-40B4-BE49-F238E27FC236}">
                  <a16:creationId xmlns:a16="http://schemas.microsoft.com/office/drawing/2014/main" xmlns="" id="{E69EF0C0-74E5-4D5C-9C72-D7C584202F95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86;p27">
              <a:extLst>
                <a:ext uri="{FF2B5EF4-FFF2-40B4-BE49-F238E27FC236}">
                  <a16:creationId xmlns:a16="http://schemas.microsoft.com/office/drawing/2014/main" xmlns="" id="{1D70E6CD-B25B-450E-BB32-630F9E80B8A5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87;p27">
              <a:extLst>
                <a:ext uri="{FF2B5EF4-FFF2-40B4-BE49-F238E27FC236}">
                  <a16:creationId xmlns:a16="http://schemas.microsoft.com/office/drawing/2014/main" xmlns="" id="{8D7E76CA-13A2-4EE8-B62F-773AB2E446FA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88;p27">
              <a:extLst>
                <a:ext uri="{FF2B5EF4-FFF2-40B4-BE49-F238E27FC236}">
                  <a16:creationId xmlns:a16="http://schemas.microsoft.com/office/drawing/2014/main" xmlns="" id="{27841724-DC8A-4F3A-BA5A-A1B6FE35F377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189;p27">
            <a:extLst>
              <a:ext uri="{FF2B5EF4-FFF2-40B4-BE49-F238E27FC236}">
                <a16:creationId xmlns:a16="http://schemas.microsoft.com/office/drawing/2014/main" xmlns="" id="{1834B4BF-D115-401E-BC1E-D7EB53733046}"/>
              </a:ext>
            </a:extLst>
          </p:cNvPr>
          <p:cNvGrpSpPr/>
          <p:nvPr/>
        </p:nvGrpSpPr>
        <p:grpSpPr>
          <a:xfrm>
            <a:off x="10935842" y="551651"/>
            <a:ext cx="270862" cy="401596"/>
            <a:chOff x="4508863" y="1528200"/>
            <a:chExt cx="318850" cy="472800"/>
          </a:xfrm>
        </p:grpSpPr>
        <p:sp>
          <p:nvSpPr>
            <p:cNvPr id="35" name="Google Shape;190;p27">
              <a:extLst>
                <a:ext uri="{FF2B5EF4-FFF2-40B4-BE49-F238E27FC236}">
                  <a16:creationId xmlns:a16="http://schemas.microsoft.com/office/drawing/2014/main" xmlns="" id="{54BE4E9A-9BB4-482B-8C59-3506884FB0A7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91;p27">
              <a:extLst>
                <a:ext uri="{FF2B5EF4-FFF2-40B4-BE49-F238E27FC236}">
                  <a16:creationId xmlns:a16="http://schemas.microsoft.com/office/drawing/2014/main" xmlns="" id="{738D0774-2B98-47EF-8C0A-8335037C634D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92;p27">
              <a:extLst>
                <a:ext uri="{FF2B5EF4-FFF2-40B4-BE49-F238E27FC236}">
                  <a16:creationId xmlns:a16="http://schemas.microsoft.com/office/drawing/2014/main" xmlns="" id="{1DD5D671-3B39-4BC0-870F-5FA6B7A621A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93;p27">
              <a:extLst>
                <a:ext uri="{FF2B5EF4-FFF2-40B4-BE49-F238E27FC236}">
                  <a16:creationId xmlns:a16="http://schemas.microsoft.com/office/drawing/2014/main" xmlns="" id="{289C60C4-B9B0-445F-84E9-5F507E03031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194;p27">
            <a:extLst>
              <a:ext uri="{FF2B5EF4-FFF2-40B4-BE49-F238E27FC236}">
                <a16:creationId xmlns:a16="http://schemas.microsoft.com/office/drawing/2014/main" xmlns="" id="{EF574D76-EC8B-487E-9460-C9D589A74963}"/>
              </a:ext>
            </a:extLst>
          </p:cNvPr>
          <p:cNvGrpSpPr/>
          <p:nvPr/>
        </p:nvGrpSpPr>
        <p:grpSpPr>
          <a:xfrm>
            <a:off x="11322414" y="551651"/>
            <a:ext cx="270862" cy="401596"/>
            <a:chOff x="4508863" y="1528200"/>
            <a:chExt cx="318850" cy="472800"/>
          </a:xfrm>
        </p:grpSpPr>
        <p:sp>
          <p:nvSpPr>
            <p:cNvPr id="40" name="Google Shape;195;p27">
              <a:extLst>
                <a:ext uri="{FF2B5EF4-FFF2-40B4-BE49-F238E27FC236}">
                  <a16:creationId xmlns:a16="http://schemas.microsoft.com/office/drawing/2014/main" xmlns="" id="{C645E67E-932F-4BC6-A9AA-DEDEC412133B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96;p27">
              <a:extLst>
                <a:ext uri="{FF2B5EF4-FFF2-40B4-BE49-F238E27FC236}">
                  <a16:creationId xmlns:a16="http://schemas.microsoft.com/office/drawing/2014/main" xmlns="" id="{630F30C7-4427-4AFE-BC63-519F543CF7D3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97;p27">
              <a:extLst>
                <a:ext uri="{FF2B5EF4-FFF2-40B4-BE49-F238E27FC236}">
                  <a16:creationId xmlns:a16="http://schemas.microsoft.com/office/drawing/2014/main" xmlns="" id="{681A5094-5669-4E4F-8D52-44A78F89B409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98;p27">
              <a:extLst>
                <a:ext uri="{FF2B5EF4-FFF2-40B4-BE49-F238E27FC236}">
                  <a16:creationId xmlns:a16="http://schemas.microsoft.com/office/drawing/2014/main" xmlns="" id="{C99EF8C0-0B5A-4C3F-8D23-95CFE63E428E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5F50F907-C6BA-4380-9188-2A5EA79C8B5D}"/>
              </a:ext>
            </a:extLst>
          </p:cNvPr>
          <p:cNvSpPr txBox="1"/>
          <p:nvPr/>
        </p:nvSpPr>
        <p:spPr>
          <a:xfrm>
            <a:off x="41832" y="312271"/>
            <a:ext cx="11948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0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19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CẢM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ƠN ANH HÀ MÃ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45" name="14">
            <a:extLst>
              <a:ext uri="{FF2B5EF4-FFF2-40B4-BE49-F238E27FC236}">
                <a16:creationId xmlns:a16="http://schemas.microsoft.com/office/drawing/2014/main" xmlns="" id="{C31A4F60-4725-422C-8001-34F08437E5D6}"/>
              </a:ext>
            </a:extLst>
          </p:cNvPr>
          <p:cNvGrpSpPr/>
          <p:nvPr/>
        </p:nvGrpSpPr>
        <p:grpSpPr>
          <a:xfrm>
            <a:off x="3569504" y="1412875"/>
            <a:ext cx="4505325" cy="2016125"/>
            <a:chOff x="2118480" y="1316166"/>
            <a:chExt cx="1512168" cy="1512168"/>
          </a:xfrm>
        </p:grpSpPr>
        <p:sp>
          <p:nvSpPr>
            <p:cNvPr id="46" name="15">
              <a:extLst>
                <a:ext uri="{FF2B5EF4-FFF2-40B4-BE49-F238E27FC236}">
                  <a16:creationId xmlns:a16="http://schemas.microsoft.com/office/drawing/2014/main" xmlns="" id="{F6B05650-437F-4B5C-865F-8CC1D60FC64C}"/>
                </a:ext>
              </a:extLst>
            </p:cNvPr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7" name="TextBox 67">
              <a:extLst>
                <a:ext uri="{FF2B5EF4-FFF2-40B4-BE49-F238E27FC236}">
                  <a16:creationId xmlns:a16="http://schemas.microsoft.com/office/drawing/2014/main" xmlns="" id="{49A7C333-A5CB-4328-BD84-3EF2760F4B21}"/>
                </a:ext>
              </a:extLst>
            </p:cNvPr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740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oviemakeronline.com.7d4f0559-12ca-4cd2-b654-e4b20909242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3864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1764" y="1267473"/>
            <a:ext cx="3893128" cy="22467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7574" y="1290061"/>
            <a:ext cx="3701454" cy="22015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0979" y="4078338"/>
            <a:ext cx="4063913" cy="21612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1375" y="4101011"/>
            <a:ext cx="3853853" cy="2161281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80109" y="240466"/>
            <a:ext cx="12011891" cy="914400"/>
          </a:xfrm>
          <a:prstGeom prst="roundRect">
            <a:avLst/>
          </a:prstGeom>
          <a:solidFill>
            <a:srgbClr val="FFFF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600" spc="-8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vi-VN" sz="3600" spc="-8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600" spc="-8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ự</a:t>
            </a:r>
            <a:r>
              <a:rPr lang="vi-VN" sz="3600" spc="-8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3600" spc="-8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600" spc="-80" dirty="0">
                <a:solidFill>
                  <a:srgbClr val="FF0000"/>
                </a:solidFill>
                <a:latin typeface="+mj-lt"/>
              </a:rPr>
              <a:t>vào tranh và câu hỏi </a:t>
            </a:r>
            <a:r>
              <a:rPr lang="vi-VN" sz="3600" spc="-80" dirty="0" smtClean="0">
                <a:solidFill>
                  <a:srgbClr val="FF0000"/>
                </a:solidFill>
                <a:latin typeface="+mj-lt"/>
              </a:rPr>
              <a:t>g</a:t>
            </a:r>
            <a:r>
              <a:rPr lang="en-US" sz="3600" spc="-8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</a:t>
            </a:r>
            <a:r>
              <a:rPr lang="vi-VN" sz="3600" spc="-80" dirty="0" smtClean="0">
                <a:solidFill>
                  <a:srgbClr val="FF0000"/>
                </a:solidFill>
                <a:latin typeface="+mj-lt"/>
              </a:rPr>
              <a:t>i </a:t>
            </a:r>
            <a:r>
              <a:rPr lang="vi-VN" sz="3600" spc="-80" dirty="0">
                <a:solidFill>
                  <a:srgbClr val="FF0000"/>
                </a:solidFill>
                <a:latin typeface="+mj-lt"/>
              </a:rPr>
              <a:t>ý, nói về sự việc trong từng tranh</a:t>
            </a:r>
            <a:r>
              <a:rPr lang="vi-VN" spc="-80" dirty="0"/>
              <a:t>.</a:t>
            </a:r>
            <a:endParaRPr lang="en-US" spc="-80" dirty="0"/>
          </a:p>
        </p:txBody>
      </p:sp>
      <p:sp>
        <p:nvSpPr>
          <p:cNvPr id="8" name="Shape 744"/>
          <p:cNvSpPr txBox="1"/>
          <p:nvPr/>
        </p:nvSpPr>
        <p:spPr>
          <a:xfrm>
            <a:off x="1114756" y="3491593"/>
            <a:ext cx="5846619" cy="47561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0" marR="0">
              <a:lnSpc>
                <a:spcPct val="129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Dê và cún gặp chuyện gì khi vào rừng?</a:t>
            </a:r>
            <a:endParaRPr lang="en-US" sz="2400" dirty="0">
              <a:solidFill>
                <a:srgbClr val="242929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Shape 740"/>
          <p:cNvSpPr txBox="1"/>
          <p:nvPr/>
        </p:nvSpPr>
        <p:spPr>
          <a:xfrm>
            <a:off x="6911127" y="3570000"/>
            <a:ext cx="4196706" cy="395779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0" marR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solidFill>
                  <a:srgbClr val="242929"/>
                </a:solidFill>
                <a:effectLst/>
                <a:latin typeface="+mj-lt"/>
                <a:ea typeface="Arial" panose="020B0604020202020204" pitchFamily="34" charset="0"/>
              </a:rPr>
              <a:t>Dê đã nói gì khi gặp cô hươu?</a:t>
            </a:r>
            <a:endParaRPr lang="en-US" sz="2400" dirty="0">
              <a:solidFill>
                <a:srgbClr val="242929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10" name="Shape 748"/>
          <p:cNvSpPr txBox="1"/>
          <p:nvPr/>
        </p:nvSpPr>
        <p:spPr>
          <a:xfrm>
            <a:off x="1445562" y="6284365"/>
            <a:ext cx="4054745" cy="47561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0" marR="0">
              <a:lnSpc>
                <a:spcPct val="129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solidFill>
                  <a:srgbClr val="242929"/>
                </a:solidFill>
                <a:effectLst/>
                <a:latin typeface="+mj-lt"/>
                <a:ea typeface="Arial" panose="020B0604020202020204" pitchFamily="34" charset="0"/>
              </a:rPr>
              <a:t>Vì sao dê làm anh hà mã phật ý?</a:t>
            </a:r>
            <a:endParaRPr lang="en-US" sz="2400" dirty="0">
              <a:solidFill>
                <a:srgbClr val="242929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11" name="Shape 750"/>
          <p:cNvSpPr txBox="1"/>
          <p:nvPr/>
        </p:nvSpPr>
        <p:spPr>
          <a:xfrm>
            <a:off x="6186054" y="6282778"/>
            <a:ext cx="5888182" cy="478790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0" marR="0">
              <a:lnSpc>
                <a:spcPct val="129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solidFill>
                  <a:srgbClr val="242929"/>
                </a:solidFill>
                <a:effectLst/>
                <a:latin typeface="+mj-lt"/>
                <a:ea typeface="Arial" panose="020B0604020202020204" pitchFamily="34" charset="0"/>
              </a:rPr>
              <a:t>Cún đã làm gì khiến anh hà mã vui vẻ giúp đỡ?</a:t>
            </a:r>
            <a:endParaRPr lang="en-US" sz="2400" dirty="0">
              <a:solidFill>
                <a:srgbClr val="242929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7627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/>
      <p:bldP spid="10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1764" y="1267473"/>
            <a:ext cx="3893128" cy="22467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7574" y="1290061"/>
            <a:ext cx="3701454" cy="22015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0979" y="4078338"/>
            <a:ext cx="4063913" cy="21612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1375" y="4101011"/>
            <a:ext cx="3853853" cy="2161281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80109" y="240466"/>
            <a:ext cx="12011891" cy="914400"/>
          </a:xfrm>
          <a:prstGeom prst="roundRect">
            <a:avLst/>
          </a:prstGeom>
          <a:solidFill>
            <a:srgbClr val="FFFF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/>
          </a:p>
        </p:txBody>
      </p:sp>
      <p:sp>
        <p:nvSpPr>
          <p:cNvPr id="8" name="Shape 744"/>
          <p:cNvSpPr txBox="1"/>
          <p:nvPr/>
        </p:nvSpPr>
        <p:spPr>
          <a:xfrm>
            <a:off x="1114756" y="3491593"/>
            <a:ext cx="5846619" cy="47561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0" marR="0">
              <a:lnSpc>
                <a:spcPct val="129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Dê và cún gặp chuyện gì khi vào rừng?</a:t>
            </a:r>
            <a:endParaRPr lang="en-US" sz="2400" dirty="0">
              <a:solidFill>
                <a:srgbClr val="242929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Shape 740"/>
          <p:cNvSpPr txBox="1"/>
          <p:nvPr/>
        </p:nvSpPr>
        <p:spPr>
          <a:xfrm>
            <a:off x="6911127" y="3570000"/>
            <a:ext cx="4196706" cy="395779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0" marR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solidFill>
                  <a:srgbClr val="242929"/>
                </a:solidFill>
                <a:effectLst/>
                <a:latin typeface="+mj-lt"/>
                <a:ea typeface="Arial" panose="020B0604020202020204" pitchFamily="34" charset="0"/>
              </a:rPr>
              <a:t>Dê đã nói gì khi gặp cô hươu?</a:t>
            </a:r>
            <a:endParaRPr lang="en-US" sz="2400" dirty="0">
              <a:solidFill>
                <a:srgbClr val="242929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10" name="Shape 748"/>
          <p:cNvSpPr txBox="1"/>
          <p:nvPr/>
        </p:nvSpPr>
        <p:spPr>
          <a:xfrm>
            <a:off x="1445562" y="6284365"/>
            <a:ext cx="4054745" cy="47561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0" marR="0">
              <a:lnSpc>
                <a:spcPct val="129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solidFill>
                  <a:srgbClr val="242929"/>
                </a:solidFill>
                <a:effectLst/>
                <a:latin typeface="+mj-lt"/>
                <a:ea typeface="Arial" panose="020B0604020202020204" pitchFamily="34" charset="0"/>
              </a:rPr>
              <a:t>Vì sao dê làm anh hà mã phật ý?</a:t>
            </a:r>
            <a:endParaRPr lang="en-US" sz="2400" dirty="0">
              <a:solidFill>
                <a:srgbClr val="242929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11" name="Shape 750"/>
          <p:cNvSpPr txBox="1"/>
          <p:nvPr/>
        </p:nvSpPr>
        <p:spPr>
          <a:xfrm>
            <a:off x="6186054" y="6282778"/>
            <a:ext cx="5888182" cy="478790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0" marR="0">
              <a:lnSpc>
                <a:spcPct val="129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solidFill>
                  <a:srgbClr val="242929"/>
                </a:solidFill>
                <a:effectLst/>
                <a:latin typeface="+mj-lt"/>
                <a:ea typeface="Arial" panose="020B0604020202020204" pitchFamily="34" charset="0"/>
              </a:rPr>
              <a:t>Cún đã làm gì khiến anh hà mã vui vẻ giúp đỡ?</a:t>
            </a:r>
            <a:endParaRPr lang="en-US" sz="2400" dirty="0">
              <a:solidFill>
                <a:srgbClr val="242929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2610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xmlns="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:a16="http://schemas.microsoft.com/office/drawing/2014/main" xmlns="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:a16="http://schemas.microsoft.com/office/drawing/2014/main" xmlns="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521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moviemakeronline.com.7d4f0559-12ca-4cd2-b654-e4b20909242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"/>
            <a:ext cx="12191999" cy="7114032"/>
          </a:xfrm>
        </p:spPr>
      </p:pic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5030072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12048565" cy="6597552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0652207" y="173131"/>
            <a:ext cx="936927" cy="8046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1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-148896" y="5886809"/>
            <a:ext cx="12192001" cy="9711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0" y="5599938"/>
            <a:ext cx="12317506" cy="1258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000000"/>
              </a:buClr>
              <a:buSzPts val="1100"/>
            </a:pP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2. Bạn được nhận quà sẽ nói gì?</a:t>
            </a:r>
          </a:p>
          <a:p>
            <a:pPr lvl="0" algn="ctr">
              <a:buClr>
                <a:srgbClr val="000000"/>
              </a:buClr>
              <a:buSzPts val="1100"/>
            </a:pP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Nếu em được nhận quà em sẽ nói gì?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647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2235" y="448235"/>
            <a:ext cx="7781365" cy="55581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8318" y="448235"/>
            <a:ext cx="963251" cy="107298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85481" y="5611906"/>
            <a:ext cx="11421036" cy="9323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85481" y="5342965"/>
            <a:ext cx="11421036" cy="12012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000000"/>
              </a:buClr>
              <a:buSzPts val="1100"/>
            </a:pP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2.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Nếu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em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làm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hỏng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đồ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gì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đó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trong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nhà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, </a:t>
            </a:r>
          </a:p>
          <a:p>
            <a:pPr lvl="0" algn="ctr">
              <a:buClr>
                <a:srgbClr val="000000"/>
              </a:buClr>
              <a:buSzPts val="1100"/>
            </a:pP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em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sẽ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nói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gì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với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mẹ</a:t>
            </a:r>
            <a:r>
              <a:rPr lang="vi-VN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?</a:t>
            </a:r>
            <a:endParaRPr lang="vi-VN" sz="4000" dirty="0">
              <a:solidFill>
                <a:srgbClr val="FF0000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520567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235" y="1415999"/>
            <a:ext cx="11546541" cy="47192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406" b="95797" l="5702" r="97775">
                        <a14:foregroundMark x1="18637" y1="18039" x2="13769" y2="60946"/>
                        <a14:foregroundMark x1="11266" y1="33275" x2="22949" y2="59720"/>
                        <a14:foregroundMark x1="84145" y1="60245" x2="90125" y2="88616"/>
                        <a14:foregroundMark x1="91516" y1="90543" x2="92907" y2="94046"/>
                        <a14:foregroundMark x1="86231" y1="90193" x2="83866" y2="94746"/>
                        <a14:backgroundMark x1="11683" y1="11208" x2="7789" y2="34676"/>
                        <a14:backgroundMark x1="96523" y1="81086" x2="96523" y2="98949"/>
                        <a14:backgroundMark x1="88734" y1="90193" x2="88039" y2="963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86635" y="-373130"/>
            <a:ext cx="6744565" cy="613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0539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2635" y="1524000"/>
            <a:ext cx="10022541" cy="4016189"/>
          </a:xfrm>
          <a:prstGeom prst="rect">
            <a:avLst/>
          </a:prstGeom>
        </p:spPr>
      </p:pic>
      <p:pic>
        <p:nvPicPr>
          <p:cNvPr id="6" name="Nhac-nen-PowerPoint-vui-nh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H="1">
            <a:off x="10287000" y="-1290917"/>
            <a:ext cx="1098176" cy="109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106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9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730" y="376519"/>
            <a:ext cx="11528611" cy="6113928"/>
          </a:xfrm>
          <a:prstGeom prst="rect">
            <a:avLst/>
          </a:prstGeom>
        </p:spPr>
      </p:pic>
      <p:pic>
        <p:nvPicPr>
          <p:cNvPr id="10" name="RiverFlowsInYou-Yiruma-29675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87035" y="-1097445"/>
            <a:ext cx="609600" cy="609600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655859" y="-1086421"/>
            <a:ext cx="609600" cy="609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2730" y="387543"/>
            <a:ext cx="11528611" cy="6102903"/>
          </a:xfrm>
          <a:prstGeom prst="rect">
            <a:avLst/>
          </a:prstGeom>
        </p:spPr>
      </p:pic>
      <p:pic>
        <p:nvPicPr>
          <p:cNvPr id="14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466730" y="-10698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6343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8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904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88865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9365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354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4848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86;p32">
            <a:extLst>
              <a:ext uri="{FF2B5EF4-FFF2-40B4-BE49-F238E27FC236}">
                <a16:creationId xmlns:a16="http://schemas.microsoft.com/office/drawing/2014/main" xmlns="" id="{6DA89392-9502-41E1-98CB-0C0D86A6DE7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966719" y="0"/>
            <a:ext cx="7064693" cy="61544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ẢM ƠN ANH HÀ MÃ</a:t>
            </a:r>
            <a:endParaRPr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F31208-4E52-44A9-A5BE-310229E7013E}"/>
              </a:ext>
            </a:extLst>
          </p:cNvPr>
          <p:cNvSpPr txBox="1"/>
          <p:nvPr/>
        </p:nvSpPr>
        <p:spPr>
          <a:xfrm>
            <a:off x="895825" y="493644"/>
            <a:ext cx="1120648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rủ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cún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lắc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7791FD22-94BE-48D4-BB2D-7869657DCF40}"/>
              </a:ext>
            </a:extLst>
          </p:cNvPr>
          <p:cNvSpPr/>
          <p:nvPr/>
        </p:nvSpPr>
        <p:spPr>
          <a:xfrm>
            <a:off x="495167" y="560705"/>
            <a:ext cx="609600" cy="55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C0E44B3-09E5-4838-9A7B-5A83E16BED1F}"/>
              </a:ext>
            </a:extLst>
          </p:cNvPr>
          <p:cNvSpPr txBox="1"/>
          <p:nvPr/>
        </p:nvSpPr>
        <p:spPr>
          <a:xfrm>
            <a:off x="845024" y="1623569"/>
            <a:ext cx="1113361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to: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phật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cún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ạ?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–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–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Cún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quay sang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à?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”!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A024A64B-3AAE-4FF0-BD15-8519FBBC647A}"/>
              </a:ext>
            </a:extLst>
          </p:cNvPr>
          <p:cNvSpPr/>
          <p:nvPr/>
        </p:nvSpPr>
        <p:spPr>
          <a:xfrm>
            <a:off x="314960" y="1721150"/>
            <a:ext cx="609600" cy="55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852BCD8-2B36-4E70-A438-29426031430A}"/>
              </a:ext>
            </a:extLst>
          </p:cNvPr>
          <p:cNvSpPr txBox="1"/>
          <p:nvPr/>
        </p:nvSpPr>
        <p:spPr>
          <a:xfrm>
            <a:off x="1157333" y="4878466"/>
            <a:ext cx="1104657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Sang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dê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ạ!</a:t>
            </a:r>
          </a:p>
          <a:p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mỉm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 </a:t>
            </a:r>
            <a:endParaRPr lang="en-US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929ED3D2-C8F8-4990-B80C-D75CB7C2086C}"/>
              </a:ext>
            </a:extLst>
          </p:cNvPr>
          <p:cNvSpPr/>
          <p:nvPr/>
        </p:nvSpPr>
        <p:spPr>
          <a:xfrm>
            <a:off x="345858" y="4878466"/>
            <a:ext cx="609600" cy="55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93937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C519B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47F0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3|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|0.8|0.8|0.8|0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heme/theme1.xml><?xml version="1.0" encoding="utf-8"?>
<a:theme xmlns:a="http://schemas.openxmlformats.org/drawingml/2006/main" name="Volicy Bulletin Board Thesi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DA421"/>
      </a:lt2>
      <a:accent1>
        <a:srgbClr val="C4F150"/>
      </a:accent1>
      <a:accent2>
        <a:srgbClr val="FFE638"/>
      </a:accent2>
      <a:accent3>
        <a:srgbClr val="5EA5F2"/>
      </a:accent3>
      <a:accent4>
        <a:srgbClr val="89E1D0"/>
      </a:accent4>
      <a:accent5>
        <a:srgbClr val="FFD1D1"/>
      </a:accent5>
      <a:accent6>
        <a:srgbClr val="FD4D8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1639</TotalTime>
  <Words>1000</Words>
  <Application>Microsoft Office PowerPoint</Application>
  <PresentationFormat>Widescreen</PresentationFormat>
  <Paragraphs>120</Paragraphs>
  <Slides>33</Slides>
  <Notes>9</Notes>
  <HiddenSlides>0</HiddenSlides>
  <MMClips>16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33</vt:i4>
      </vt:variant>
    </vt:vector>
  </HeadingPairs>
  <TitlesOfParts>
    <vt:vector size="56" baseType="lpstr">
      <vt:lpstr>Microsoft YaHei</vt:lpstr>
      <vt:lpstr>SimSun</vt:lpstr>
      <vt:lpstr>Arial</vt:lpstr>
      <vt:lpstr>Arial Rounded MT Bold</vt:lpstr>
      <vt:lpstr>Arial-Rounded</vt:lpstr>
      <vt:lpstr>Calibri</vt:lpstr>
      <vt:lpstr>Calibri Light</vt:lpstr>
      <vt:lpstr>HP001 4 hàng</vt:lpstr>
      <vt:lpstr>HP001 4H</vt:lpstr>
      <vt:lpstr>Just Another Hand</vt:lpstr>
      <vt:lpstr>Livvic</vt:lpstr>
      <vt:lpstr>Montserrat</vt:lpstr>
      <vt:lpstr>Montserrat Medium</vt:lpstr>
      <vt:lpstr>Nunito</vt:lpstr>
      <vt:lpstr>Nunito SemiBold</vt:lpstr>
      <vt:lpstr>Roboto</vt:lpstr>
      <vt:lpstr>Roboto Condensed Light</vt:lpstr>
      <vt:lpstr>Times New Roman</vt:lpstr>
      <vt:lpstr>Wingdings</vt:lpstr>
      <vt:lpstr>Volicy Bulletin Board Thesis by Slidesgo</vt:lpstr>
      <vt:lpstr>6_Office Theme</vt:lpstr>
      <vt:lpstr>2_Office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Windows User</cp:lastModifiedBy>
  <cp:revision>118</cp:revision>
  <dcterms:created xsi:type="dcterms:W3CDTF">2021-06-19T10:18:58Z</dcterms:created>
  <dcterms:modified xsi:type="dcterms:W3CDTF">2021-07-17T18:15:33Z</dcterms:modified>
</cp:coreProperties>
</file>