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85" r:id="rId2"/>
  </p:sldMasterIdLst>
  <p:notesMasterIdLst>
    <p:notesMasterId r:id="rId27"/>
  </p:notesMasterIdLst>
  <p:sldIdLst>
    <p:sldId id="524" r:id="rId3"/>
    <p:sldId id="263" r:id="rId4"/>
    <p:sldId id="277" r:id="rId5"/>
    <p:sldId id="265" r:id="rId6"/>
    <p:sldId id="285" r:id="rId7"/>
    <p:sldId id="288" r:id="rId8"/>
    <p:sldId id="289" r:id="rId9"/>
    <p:sldId id="260" r:id="rId10"/>
    <p:sldId id="528" r:id="rId11"/>
    <p:sldId id="296" r:id="rId12"/>
    <p:sldId id="529" r:id="rId13"/>
    <p:sldId id="298" r:id="rId14"/>
    <p:sldId id="531" r:id="rId15"/>
    <p:sldId id="300" r:id="rId16"/>
    <p:sldId id="532" r:id="rId17"/>
    <p:sldId id="533" r:id="rId18"/>
    <p:sldId id="534" r:id="rId19"/>
    <p:sldId id="535" r:id="rId20"/>
    <p:sldId id="537" r:id="rId21"/>
    <p:sldId id="538" r:id="rId22"/>
    <p:sldId id="536" r:id="rId23"/>
    <p:sldId id="539" r:id="rId24"/>
    <p:sldId id="540" r:id="rId25"/>
    <p:sldId id="541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00FFFF"/>
    <a:srgbClr val="009900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037D24-1B7C-4484-868B-EF08D1053E00}" type="datetimeFigureOut">
              <a:rPr lang="en-US" smtClean="0"/>
              <a:pPr/>
              <a:t>7/16/2021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FAA8A9-21EC-4DA7-AFE0-2CDE06AC70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891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3" name="Google Shape;1663;g54319fdea8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4" name="Google Shape;1664;g54319fdea8_0_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g54319fdea8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7" name="Google Shape;777;g54319fdea8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37101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3" name="Google Shape;1663;g54319fdea8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4" name="Google Shape;1664;g54319fdea8_0_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37918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3" name="Google Shape;1663;g54319fdea8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4" name="Google Shape;1664;g54319fdea8_0_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95508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3" name="Google Shape;1663;g54319fdea8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4" name="Google Shape;1664;g54319fdea8_0_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11809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3" name="Google Shape;1663;g54319fdea8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4" name="Google Shape;1664;g54319fdea8_0_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666378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aafc7fd8e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aafc7fd8e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aafc7fd8e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aafc7fd8e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g54319fdea8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7" name="Google Shape;777;g54319fdea8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g54319fdea8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7" name="Google Shape;777;g54319fdea8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g54319fdea8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7" name="Google Shape;777;g54319fdea8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3710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freepik.com/" TargetMode="Externa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subTitle" idx="1"/>
          </p:nvPr>
        </p:nvSpPr>
        <p:spPr>
          <a:xfrm>
            <a:off x="1703313" y="3639400"/>
            <a:ext cx="4072000" cy="5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ubTitle" idx="2"/>
          </p:nvPr>
        </p:nvSpPr>
        <p:spPr>
          <a:xfrm>
            <a:off x="2184967" y="4138833"/>
            <a:ext cx="3084800" cy="9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subTitle" idx="3"/>
          </p:nvPr>
        </p:nvSpPr>
        <p:spPr>
          <a:xfrm>
            <a:off x="6392797" y="3639400"/>
            <a:ext cx="4072000" cy="5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ubTitle" idx="4"/>
          </p:nvPr>
        </p:nvSpPr>
        <p:spPr>
          <a:xfrm>
            <a:off x="6870283" y="4138833"/>
            <a:ext cx="3084800" cy="9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954533" y="807531"/>
            <a:ext cx="1069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270730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 txBox="1">
            <a:spLocks noGrp="1"/>
          </p:cNvSpPr>
          <p:nvPr>
            <p:ph type="subTitle" idx="1"/>
          </p:nvPr>
        </p:nvSpPr>
        <p:spPr>
          <a:xfrm rot="-201010">
            <a:off x="4567510" y="2130260"/>
            <a:ext cx="3798892" cy="76134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2" name="Google Shape;92;p15"/>
          <p:cNvSpPr txBox="1">
            <a:spLocks noGrp="1"/>
          </p:cNvSpPr>
          <p:nvPr>
            <p:ph type="subTitle" idx="2"/>
          </p:nvPr>
        </p:nvSpPr>
        <p:spPr>
          <a:xfrm>
            <a:off x="4568263" y="3631225"/>
            <a:ext cx="3798000" cy="7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3" name="Google Shape;93;p15"/>
          <p:cNvSpPr txBox="1">
            <a:spLocks noGrp="1"/>
          </p:cNvSpPr>
          <p:nvPr>
            <p:ph type="ctrTitle"/>
          </p:nvPr>
        </p:nvSpPr>
        <p:spPr>
          <a:xfrm rot="-185413">
            <a:off x="4551046" y="1879377"/>
            <a:ext cx="1929205" cy="443849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667" b="0">
                <a:latin typeface="Nunito SemiBold"/>
                <a:ea typeface="Nunito SemiBold"/>
                <a:cs typeface="Nunito SemiBold"/>
                <a:sym typeface="Nunito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94" name="Google Shape;94;p15"/>
          <p:cNvSpPr txBox="1">
            <a:spLocks noGrp="1"/>
          </p:cNvSpPr>
          <p:nvPr>
            <p:ph type="ctrTitle" idx="3"/>
          </p:nvPr>
        </p:nvSpPr>
        <p:spPr>
          <a:xfrm>
            <a:off x="4567667" y="3343015"/>
            <a:ext cx="1929200" cy="444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667" b="0">
                <a:latin typeface="Nunito SemiBold"/>
                <a:ea typeface="Nunito SemiBold"/>
                <a:cs typeface="Nunito SemiBold"/>
                <a:sym typeface="Nunito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95" name="Google Shape;95;p15"/>
          <p:cNvSpPr txBox="1">
            <a:spLocks noGrp="1"/>
          </p:cNvSpPr>
          <p:nvPr>
            <p:ph type="subTitle" idx="4"/>
          </p:nvPr>
        </p:nvSpPr>
        <p:spPr>
          <a:xfrm rot="-273526">
            <a:off x="4488490" y="5036135"/>
            <a:ext cx="3799621" cy="76132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ctrTitle" idx="5"/>
          </p:nvPr>
        </p:nvSpPr>
        <p:spPr>
          <a:xfrm rot="-251841">
            <a:off x="4455622" y="4825113"/>
            <a:ext cx="1929175" cy="443984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667" b="0">
                <a:latin typeface="Nunito SemiBold"/>
                <a:ea typeface="Nunito SemiBold"/>
                <a:cs typeface="Nunito SemiBold"/>
                <a:sym typeface="Nunito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97" name="Google Shape;97;p15"/>
          <p:cNvSpPr txBox="1">
            <a:spLocks noGrp="1"/>
          </p:cNvSpPr>
          <p:nvPr>
            <p:ph type="title" idx="6"/>
          </p:nvPr>
        </p:nvSpPr>
        <p:spPr>
          <a:xfrm>
            <a:off x="936400" y="806967"/>
            <a:ext cx="103444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316358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Title and four columns 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6"/>
          <p:cNvSpPr txBox="1">
            <a:spLocks noGrp="1"/>
          </p:cNvSpPr>
          <p:nvPr>
            <p:ph type="ctrTitle"/>
          </p:nvPr>
        </p:nvSpPr>
        <p:spPr>
          <a:xfrm>
            <a:off x="2807849" y="2436767"/>
            <a:ext cx="2429200" cy="54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100" name="Google Shape;100;p16"/>
          <p:cNvSpPr txBox="1">
            <a:spLocks noGrp="1"/>
          </p:cNvSpPr>
          <p:nvPr>
            <p:ph type="subTitle" idx="1"/>
          </p:nvPr>
        </p:nvSpPr>
        <p:spPr>
          <a:xfrm>
            <a:off x="2539049" y="2855184"/>
            <a:ext cx="2966800" cy="7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1" name="Google Shape;101;p16"/>
          <p:cNvSpPr txBox="1">
            <a:spLocks noGrp="1"/>
          </p:cNvSpPr>
          <p:nvPr>
            <p:ph type="ctrTitle" idx="2"/>
          </p:nvPr>
        </p:nvSpPr>
        <p:spPr>
          <a:xfrm>
            <a:off x="6853351" y="2436767"/>
            <a:ext cx="2429200" cy="54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subTitle" idx="3"/>
          </p:nvPr>
        </p:nvSpPr>
        <p:spPr>
          <a:xfrm>
            <a:off x="6584551" y="2855184"/>
            <a:ext cx="2966800" cy="7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ctrTitle" idx="4"/>
          </p:nvPr>
        </p:nvSpPr>
        <p:spPr>
          <a:xfrm>
            <a:off x="2807849" y="4504851"/>
            <a:ext cx="2429200" cy="54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104" name="Google Shape;104;p16"/>
          <p:cNvSpPr txBox="1">
            <a:spLocks noGrp="1"/>
          </p:cNvSpPr>
          <p:nvPr>
            <p:ph type="subTitle" idx="5"/>
          </p:nvPr>
        </p:nvSpPr>
        <p:spPr>
          <a:xfrm>
            <a:off x="2539049" y="4931304"/>
            <a:ext cx="2966800" cy="7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5" name="Google Shape;105;p16"/>
          <p:cNvSpPr txBox="1">
            <a:spLocks noGrp="1"/>
          </p:cNvSpPr>
          <p:nvPr>
            <p:ph type="ctrTitle" idx="6"/>
          </p:nvPr>
        </p:nvSpPr>
        <p:spPr>
          <a:xfrm>
            <a:off x="6853351" y="4504851"/>
            <a:ext cx="2429200" cy="54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106" name="Google Shape;106;p16"/>
          <p:cNvSpPr txBox="1">
            <a:spLocks noGrp="1"/>
          </p:cNvSpPr>
          <p:nvPr>
            <p:ph type="subTitle" idx="7"/>
          </p:nvPr>
        </p:nvSpPr>
        <p:spPr>
          <a:xfrm>
            <a:off x="6584551" y="4931304"/>
            <a:ext cx="2966800" cy="7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7" name="Google Shape;107;p16"/>
          <p:cNvSpPr txBox="1">
            <a:spLocks noGrp="1"/>
          </p:cNvSpPr>
          <p:nvPr>
            <p:ph type="title" idx="8"/>
          </p:nvPr>
        </p:nvSpPr>
        <p:spPr>
          <a:xfrm>
            <a:off x="936400" y="806967"/>
            <a:ext cx="103444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08" name="Google Shape;108;p16"/>
          <p:cNvSpPr txBox="1">
            <a:spLocks noGrp="1"/>
          </p:cNvSpPr>
          <p:nvPr>
            <p:ph type="title" idx="9" hasCustomPrompt="1"/>
          </p:nvPr>
        </p:nvSpPr>
        <p:spPr>
          <a:xfrm>
            <a:off x="3441449" y="1903567"/>
            <a:ext cx="11620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9" name="Google Shape;109;p16"/>
          <p:cNvSpPr txBox="1">
            <a:spLocks noGrp="1"/>
          </p:cNvSpPr>
          <p:nvPr>
            <p:ph type="title" idx="13" hasCustomPrompt="1"/>
          </p:nvPr>
        </p:nvSpPr>
        <p:spPr>
          <a:xfrm>
            <a:off x="3441449" y="3968767"/>
            <a:ext cx="11620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0" name="Google Shape;110;p16"/>
          <p:cNvSpPr txBox="1">
            <a:spLocks noGrp="1"/>
          </p:cNvSpPr>
          <p:nvPr>
            <p:ph type="title" idx="14" hasCustomPrompt="1"/>
          </p:nvPr>
        </p:nvSpPr>
        <p:spPr>
          <a:xfrm>
            <a:off x="7486951" y="1903567"/>
            <a:ext cx="11620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1" name="Google Shape;111;p16"/>
          <p:cNvSpPr txBox="1">
            <a:spLocks noGrp="1"/>
          </p:cNvSpPr>
          <p:nvPr>
            <p:ph type="title" idx="15" hasCustomPrompt="1"/>
          </p:nvPr>
        </p:nvSpPr>
        <p:spPr>
          <a:xfrm>
            <a:off x="7486951" y="3968767"/>
            <a:ext cx="11620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9320252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7"/>
          <p:cNvSpPr txBox="1">
            <a:spLocks noGrp="1"/>
          </p:cNvSpPr>
          <p:nvPr>
            <p:ph type="subTitle" idx="1"/>
          </p:nvPr>
        </p:nvSpPr>
        <p:spPr>
          <a:xfrm>
            <a:off x="2560800" y="2692800"/>
            <a:ext cx="7070400" cy="108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17"/>
          <p:cNvSpPr txBox="1">
            <a:spLocks noGrp="1"/>
          </p:cNvSpPr>
          <p:nvPr>
            <p:ph type="subTitle" idx="2"/>
          </p:nvPr>
        </p:nvSpPr>
        <p:spPr>
          <a:xfrm rot="-233943">
            <a:off x="3801592" y="4135473"/>
            <a:ext cx="4323608" cy="38969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206752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1_Title only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8"/>
          <p:cNvSpPr txBox="1">
            <a:spLocks noGrp="1"/>
          </p:cNvSpPr>
          <p:nvPr>
            <p:ph type="title"/>
          </p:nvPr>
        </p:nvSpPr>
        <p:spPr>
          <a:xfrm>
            <a:off x="954533" y="807531"/>
            <a:ext cx="1069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86531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9"/>
          <p:cNvSpPr txBox="1">
            <a:spLocks noGrp="1"/>
          </p:cNvSpPr>
          <p:nvPr>
            <p:ph type="body" idx="1"/>
          </p:nvPr>
        </p:nvSpPr>
        <p:spPr>
          <a:xfrm rot="-367551">
            <a:off x="6383725" y="3353297"/>
            <a:ext cx="3459756" cy="15154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Montserrat"/>
              <a:buChar char="●"/>
              <a:defRPr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9pPr>
          </a:lstStyle>
          <a:p>
            <a:endParaRPr/>
          </a:p>
        </p:txBody>
      </p:sp>
      <p:sp>
        <p:nvSpPr>
          <p:cNvPr id="119" name="Google Shape;119;p19"/>
          <p:cNvSpPr txBox="1">
            <a:spLocks noGrp="1"/>
          </p:cNvSpPr>
          <p:nvPr>
            <p:ph type="title"/>
          </p:nvPr>
        </p:nvSpPr>
        <p:spPr>
          <a:xfrm rot="-367475">
            <a:off x="6324874" y="2706023"/>
            <a:ext cx="3404231" cy="6774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897359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0"/>
          <p:cNvSpPr txBox="1">
            <a:spLocks noGrp="1"/>
          </p:cNvSpPr>
          <p:nvPr>
            <p:ph type="title"/>
          </p:nvPr>
        </p:nvSpPr>
        <p:spPr>
          <a:xfrm>
            <a:off x="936400" y="806967"/>
            <a:ext cx="57044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2" name="Google Shape;122;p20"/>
          <p:cNvSpPr txBox="1">
            <a:spLocks noGrp="1"/>
          </p:cNvSpPr>
          <p:nvPr>
            <p:ph type="body" idx="1"/>
          </p:nvPr>
        </p:nvSpPr>
        <p:spPr>
          <a:xfrm>
            <a:off x="6600800" y="1944133"/>
            <a:ext cx="3958800" cy="38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1400"/>
              <a:buFont typeface="Montserrat"/>
              <a:buChar char="●"/>
              <a:defRPr/>
            </a:lvl1pPr>
            <a:lvl2pPr marL="1219170" lvl="1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2pPr>
            <a:lvl3pPr marL="1828754" lvl="2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3pPr>
            <a:lvl4pPr marL="2438339" lvl="3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4pPr>
            <a:lvl5pPr marL="3047924" lvl="4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5pPr>
            <a:lvl6pPr marL="3657509" lvl="5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6pPr>
            <a:lvl7pPr marL="4267093" lvl="6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7pPr>
            <a:lvl8pPr marL="4876678" lvl="7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8pPr>
            <a:lvl9pPr marL="5486263" lvl="8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927204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1"/>
          <p:cNvSpPr txBox="1">
            <a:spLocks noGrp="1"/>
          </p:cNvSpPr>
          <p:nvPr>
            <p:ph type="title"/>
          </p:nvPr>
        </p:nvSpPr>
        <p:spPr>
          <a:xfrm flipH="1">
            <a:off x="791583" y="769067"/>
            <a:ext cx="103444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5" name="Google Shape;125;p21"/>
          <p:cNvSpPr txBox="1">
            <a:spLocks noGrp="1"/>
          </p:cNvSpPr>
          <p:nvPr>
            <p:ph type="body" idx="1"/>
          </p:nvPr>
        </p:nvSpPr>
        <p:spPr>
          <a:xfrm flipH="1">
            <a:off x="4498399" y="2521733"/>
            <a:ext cx="6288400" cy="31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090422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3"/>
          <p:cNvSpPr txBox="1">
            <a:spLocks noGrp="1"/>
          </p:cNvSpPr>
          <p:nvPr>
            <p:ph type="ctrTitle"/>
          </p:nvPr>
        </p:nvSpPr>
        <p:spPr>
          <a:xfrm rot="-665216">
            <a:off x="915997" y="2742513"/>
            <a:ext cx="5260580" cy="12753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2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35" name="Google Shape;135;p23"/>
          <p:cNvSpPr txBox="1">
            <a:spLocks noGrp="1"/>
          </p:cNvSpPr>
          <p:nvPr>
            <p:ph type="body" idx="1"/>
          </p:nvPr>
        </p:nvSpPr>
        <p:spPr>
          <a:xfrm>
            <a:off x="6360000" y="2564367"/>
            <a:ext cx="4566800" cy="12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6" name="Google Shape;136;p23"/>
          <p:cNvSpPr txBox="1"/>
          <p:nvPr/>
        </p:nvSpPr>
        <p:spPr>
          <a:xfrm>
            <a:off x="6585600" y="4051100"/>
            <a:ext cx="4115600" cy="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CREDITS: This presentation template was created by </a:t>
            </a:r>
            <a:r>
              <a:rPr lang="en" sz="1467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4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including icons by </a:t>
            </a:r>
            <a:r>
              <a:rPr lang="en" sz="1467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4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infographics &amp; images by </a:t>
            </a:r>
            <a:r>
              <a:rPr lang="en" sz="1467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4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endParaRPr sz="1467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7" name="Google Shape;137;p23"/>
          <p:cNvSpPr txBox="1">
            <a:spLocks noGrp="1"/>
          </p:cNvSpPr>
          <p:nvPr>
            <p:ph type="subTitle" idx="2"/>
          </p:nvPr>
        </p:nvSpPr>
        <p:spPr>
          <a:xfrm>
            <a:off x="6680200" y="4802733"/>
            <a:ext cx="3926400" cy="5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59758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7/16/2021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8559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7/16/2021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9837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954533" y="807531"/>
            <a:ext cx="1069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901178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7/16/2021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0967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7/16/2021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2550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7/16/2021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189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7/16/2021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3300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7/16/2021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212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7/16/2021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9405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7/16/2021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2011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7/16/2021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882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7/16/2021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3260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8372554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title"/>
          </p:nvPr>
        </p:nvSpPr>
        <p:spPr>
          <a:xfrm>
            <a:off x="936400" y="806967"/>
            <a:ext cx="103444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body" idx="1"/>
          </p:nvPr>
        </p:nvSpPr>
        <p:spPr>
          <a:xfrm rot="-325168">
            <a:off x="1863126" y="2665367"/>
            <a:ext cx="3697327" cy="161882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●"/>
              <a:defRPr>
                <a:solidFill>
                  <a:schemeClr val="lt1"/>
                </a:solidFill>
              </a:defRPr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26554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2848200" y="2293367"/>
            <a:ext cx="6495600" cy="259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16933" b="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693383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>
            <a:spLocks noGrp="1"/>
          </p:cNvSpPr>
          <p:nvPr>
            <p:ph type="title"/>
          </p:nvPr>
        </p:nvSpPr>
        <p:spPr>
          <a:xfrm flipH="1">
            <a:off x="791583" y="769067"/>
            <a:ext cx="103444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body" idx="1"/>
          </p:nvPr>
        </p:nvSpPr>
        <p:spPr>
          <a:xfrm flipH="1">
            <a:off x="4498399" y="2521733"/>
            <a:ext cx="6288400" cy="31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93064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1"/>
          <p:cNvSpPr txBox="1">
            <a:spLocks noGrp="1"/>
          </p:cNvSpPr>
          <p:nvPr>
            <p:ph type="title" hasCustomPrompt="1"/>
          </p:nvPr>
        </p:nvSpPr>
        <p:spPr>
          <a:xfrm>
            <a:off x="2537133" y="2651967"/>
            <a:ext cx="7276000" cy="11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05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8" name="Google Shape;38;p11"/>
          <p:cNvSpPr txBox="1">
            <a:spLocks noGrp="1"/>
          </p:cNvSpPr>
          <p:nvPr>
            <p:ph type="body" idx="1"/>
          </p:nvPr>
        </p:nvSpPr>
        <p:spPr>
          <a:xfrm>
            <a:off x="2115400" y="4106533"/>
            <a:ext cx="79612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667"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412467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85754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">
  <p:cSld name="Table of contents 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3"/>
          <p:cNvSpPr txBox="1">
            <a:spLocks noGrp="1"/>
          </p:cNvSpPr>
          <p:nvPr>
            <p:ph type="subTitle" idx="1"/>
          </p:nvPr>
        </p:nvSpPr>
        <p:spPr>
          <a:xfrm>
            <a:off x="2576800" y="2151000"/>
            <a:ext cx="3174800" cy="5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subTitle" idx="2"/>
          </p:nvPr>
        </p:nvSpPr>
        <p:spPr>
          <a:xfrm>
            <a:off x="2576800" y="2651051"/>
            <a:ext cx="317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subTitle" idx="3"/>
          </p:nvPr>
        </p:nvSpPr>
        <p:spPr>
          <a:xfrm>
            <a:off x="7897227" y="2151000"/>
            <a:ext cx="3174800" cy="5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subTitle" idx="4"/>
          </p:nvPr>
        </p:nvSpPr>
        <p:spPr>
          <a:xfrm>
            <a:off x="7897227" y="2651051"/>
            <a:ext cx="317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subTitle" idx="5"/>
          </p:nvPr>
        </p:nvSpPr>
        <p:spPr>
          <a:xfrm>
            <a:off x="2576800" y="4360533"/>
            <a:ext cx="3174800" cy="5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subTitle" idx="6"/>
          </p:nvPr>
        </p:nvSpPr>
        <p:spPr>
          <a:xfrm>
            <a:off x="2576800" y="4855451"/>
            <a:ext cx="317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ubTitle" idx="7"/>
          </p:nvPr>
        </p:nvSpPr>
        <p:spPr>
          <a:xfrm>
            <a:off x="7897227" y="4360533"/>
            <a:ext cx="3174800" cy="5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subTitle" idx="8"/>
          </p:nvPr>
        </p:nvSpPr>
        <p:spPr>
          <a:xfrm>
            <a:off x="7897227" y="4855451"/>
            <a:ext cx="317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title" hasCustomPrompt="1"/>
          </p:nvPr>
        </p:nvSpPr>
        <p:spPr>
          <a:xfrm>
            <a:off x="1476304" y="2601879"/>
            <a:ext cx="13728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3"/>
          <p:cNvSpPr txBox="1">
            <a:spLocks noGrp="1"/>
          </p:cNvSpPr>
          <p:nvPr>
            <p:ph type="title" idx="9" hasCustomPrompt="1"/>
          </p:nvPr>
        </p:nvSpPr>
        <p:spPr>
          <a:xfrm>
            <a:off x="1476304" y="4758663"/>
            <a:ext cx="13728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13"/>
          <p:cNvSpPr txBox="1">
            <a:spLocks noGrp="1"/>
          </p:cNvSpPr>
          <p:nvPr>
            <p:ph type="title" idx="13" hasCustomPrompt="1"/>
          </p:nvPr>
        </p:nvSpPr>
        <p:spPr>
          <a:xfrm>
            <a:off x="6764137" y="2601879"/>
            <a:ext cx="13728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14" hasCustomPrompt="1"/>
          </p:nvPr>
        </p:nvSpPr>
        <p:spPr>
          <a:xfrm>
            <a:off x="6764137" y="4758663"/>
            <a:ext cx="13728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3" name="Google Shape;53;p13"/>
          <p:cNvSpPr txBox="1">
            <a:spLocks noGrp="1"/>
          </p:cNvSpPr>
          <p:nvPr>
            <p:ph type="title" idx="15"/>
          </p:nvPr>
        </p:nvSpPr>
        <p:spPr>
          <a:xfrm>
            <a:off x="954533" y="807533"/>
            <a:ext cx="731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625362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subTitle" idx="1"/>
          </p:nvPr>
        </p:nvSpPr>
        <p:spPr>
          <a:xfrm rot="282725">
            <a:off x="1310567" y="2622913"/>
            <a:ext cx="3174731" cy="53903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2"/>
          </p:nvPr>
        </p:nvSpPr>
        <p:spPr>
          <a:xfrm rot="282799">
            <a:off x="1452696" y="3113689"/>
            <a:ext cx="2799065" cy="6959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ubTitle" idx="3"/>
          </p:nvPr>
        </p:nvSpPr>
        <p:spPr>
          <a:xfrm rot="-224091">
            <a:off x="4469514" y="2514475"/>
            <a:ext cx="3174743" cy="53915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4"/>
          </p:nvPr>
        </p:nvSpPr>
        <p:spPr>
          <a:xfrm rot="-224172">
            <a:off x="4706096" y="3007628"/>
            <a:ext cx="2799149" cy="69586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ubTitle" idx="5"/>
          </p:nvPr>
        </p:nvSpPr>
        <p:spPr>
          <a:xfrm>
            <a:off x="7650369" y="2418200"/>
            <a:ext cx="3174800" cy="5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ubTitle" idx="6"/>
          </p:nvPr>
        </p:nvSpPr>
        <p:spPr>
          <a:xfrm>
            <a:off x="7838169" y="2907467"/>
            <a:ext cx="2799200" cy="6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ubTitle" idx="7"/>
          </p:nvPr>
        </p:nvSpPr>
        <p:spPr>
          <a:xfrm rot="-189372">
            <a:off x="1303376" y="4912767"/>
            <a:ext cx="3174816" cy="5392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subTitle" idx="8"/>
          </p:nvPr>
        </p:nvSpPr>
        <p:spPr>
          <a:xfrm rot="-189236">
            <a:off x="1526267" y="5416133"/>
            <a:ext cx="2799040" cy="6958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subTitle" idx="9"/>
          </p:nvPr>
        </p:nvSpPr>
        <p:spPr>
          <a:xfrm>
            <a:off x="4474039" y="4924833"/>
            <a:ext cx="3174800" cy="5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13"/>
          </p:nvPr>
        </p:nvSpPr>
        <p:spPr>
          <a:xfrm>
            <a:off x="4663372" y="5414667"/>
            <a:ext cx="2799200" cy="6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ubTitle" idx="14"/>
          </p:nvPr>
        </p:nvSpPr>
        <p:spPr>
          <a:xfrm rot="208906">
            <a:off x="7648802" y="4912667"/>
            <a:ext cx="3174660" cy="5393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subTitle" idx="15"/>
          </p:nvPr>
        </p:nvSpPr>
        <p:spPr>
          <a:xfrm rot="208911">
            <a:off x="7792133" y="5413294"/>
            <a:ext cx="2799167" cy="6960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67" name="Google Shape;67;p14"/>
          <p:cNvGrpSpPr/>
          <p:nvPr/>
        </p:nvGrpSpPr>
        <p:grpSpPr>
          <a:xfrm>
            <a:off x="8693734" y="6322745"/>
            <a:ext cx="600431" cy="599847"/>
            <a:chOff x="4887569" y="4595026"/>
            <a:chExt cx="381145" cy="381032"/>
          </a:xfrm>
        </p:grpSpPr>
        <p:sp>
          <p:nvSpPr>
            <p:cNvPr id="68" name="Google Shape;68;p14"/>
            <p:cNvSpPr/>
            <p:nvPr/>
          </p:nvSpPr>
          <p:spPr>
            <a:xfrm>
              <a:off x="5162374" y="4614573"/>
              <a:ext cx="94000" cy="103505"/>
            </a:xfrm>
            <a:custGeom>
              <a:avLst/>
              <a:gdLst/>
              <a:ahLst/>
              <a:cxnLst/>
              <a:rect l="l" t="t" r="r" b="b"/>
              <a:pathLst>
                <a:path w="7526" h="8287" extrusionOk="0">
                  <a:moveTo>
                    <a:pt x="1" y="0"/>
                  </a:moveTo>
                  <a:lnTo>
                    <a:pt x="7526" y="8287"/>
                  </a:lnTo>
                  <a:cubicBezTo>
                    <a:pt x="7347" y="7811"/>
                    <a:pt x="7145" y="7358"/>
                    <a:pt x="6918" y="6906"/>
                  </a:cubicBezTo>
                  <a:lnTo>
                    <a:pt x="1322" y="738"/>
                  </a:lnTo>
                  <a:cubicBezTo>
                    <a:pt x="894" y="464"/>
                    <a:pt x="453" y="226"/>
                    <a:pt x="1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69" name="Google Shape;69;p14"/>
            <p:cNvSpPr/>
            <p:nvPr/>
          </p:nvSpPr>
          <p:spPr>
            <a:xfrm>
              <a:off x="5125791" y="4601034"/>
              <a:ext cx="140550" cy="154814"/>
            </a:xfrm>
            <a:custGeom>
              <a:avLst/>
              <a:gdLst/>
              <a:ahLst/>
              <a:cxnLst/>
              <a:rect l="l" t="t" r="r" b="b"/>
              <a:pathLst>
                <a:path w="11253" h="12395" extrusionOk="0">
                  <a:moveTo>
                    <a:pt x="1" y="1"/>
                  </a:moveTo>
                  <a:lnTo>
                    <a:pt x="11252" y="12395"/>
                  </a:lnTo>
                  <a:cubicBezTo>
                    <a:pt x="11205" y="12097"/>
                    <a:pt x="11157" y="11800"/>
                    <a:pt x="11086" y="11502"/>
                  </a:cubicBezTo>
                  <a:lnTo>
                    <a:pt x="870" y="251"/>
                  </a:lnTo>
                  <a:cubicBezTo>
                    <a:pt x="596" y="155"/>
                    <a:pt x="299" y="72"/>
                    <a:pt x="1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0" name="Google Shape;70;p14"/>
            <p:cNvSpPr/>
            <p:nvPr/>
          </p:nvSpPr>
          <p:spPr>
            <a:xfrm>
              <a:off x="5096802" y="4595976"/>
              <a:ext cx="171912" cy="189323"/>
            </a:xfrm>
            <a:custGeom>
              <a:avLst/>
              <a:gdLst/>
              <a:ahLst/>
              <a:cxnLst/>
              <a:rect l="l" t="t" r="r" b="b"/>
              <a:pathLst>
                <a:path w="13764" h="15158" extrusionOk="0">
                  <a:moveTo>
                    <a:pt x="0" y="1"/>
                  </a:moveTo>
                  <a:lnTo>
                    <a:pt x="13764" y="15157"/>
                  </a:lnTo>
                  <a:cubicBezTo>
                    <a:pt x="13764" y="14907"/>
                    <a:pt x="13752" y="14669"/>
                    <a:pt x="13740" y="14419"/>
                  </a:cubicBezTo>
                  <a:lnTo>
                    <a:pt x="726" y="84"/>
                  </a:lnTo>
                  <a:cubicBezTo>
                    <a:pt x="488" y="48"/>
                    <a:pt x="238" y="25"/>
                    <a:pt x="0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1" name="Google Shape;71;p14"/>
            <p:cNvSpPr/>
            <p:nvPr/>
          </p:nvSpPr>
          <p:spPr>
            <a:xfrm>
              <a:off x="5071659" y="4595026"/>
              <a:ext cx="196318" cy="215253"/>
            </a:xfrm>
            <a:custGeom>
              <a:avLst/>
              <a:gdLst/>
              <a:ahLst/>
              <a:cxnLst/>
              <a:rect l="l" t="t" r="r" b="b"/>
              <a:pathLst>
                <a:path w="15718" h="17234" extrusionOk="0">
                  <a:moveTo>
                    <a:pt x="430" y="0"/>
                  </a:moveTo>
                  <a:cubicBezTo>
                    <a:pt x="287" y="0"/>
                    <a:pt x="144" y="5"/>
                    <a:pt x="1" y="5"/>
                  </a:cubicBezTo>
                  <a:lnTo>
                    <a:pt x="15646" y="17234"/>
                  </a:lnTo>
                  <a:cubicBezTo>
                    <a:pt x="15670" y="17019"/>
                    <a:pt x="15693" y="16805"/>
                    <a:pt x="15717" y="16591"/>
                  </a:cubicBezTo>
                  <a:lnTo>
                    <a:pt x="644" y="5"/>
                  </a:lnTo>
                  <a:cubicBezTo>
                    <a:pt x="572" y="1"/>
                    <a:pt x="501" y="0"/>
                    <a:pt x="430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2" name="Google Shape;72;p14"/>
            <p:cNvSpPr/>
            <p:nvPr/>
          </p:nvSpPr>
          <p:spPr>
            <a:xfrm>
              <a:off x="5049215" y="4596275"/>
              <a:ext cx="215190" cy="236161"/>
            </a:xfrm>
            <a:custGeom>
              <a:avLst/>
              <a:gdLst/>
              <a:ahLst/>
              <a:cxnLst/>
              <a:rect l="l" t="t" r="r" b="b"/>
              <a:pathLst>
                <a:path w="17229" h="18908" extrusionOk="0">
                  <a:moveTo>
                    <a:pt x="584" y="1"/>
                  </a:moveTo>
                  <a:cubicBezTo>
                    <a:pt x="393" y="24"/>
                    <a:pt x="191" y="48"/>
                    <a:pt x="0" y="72"/>
                  </a:cubicBezTo>
                  <a:lnTo>
                    <a:pt x="17098" y="18908"/>
                  </a:lnTo>
                  <a:cubicBezTo>
                    <a:pt x="17145" y="18717"/>
                    <a:pt x="17193" y="18527"/>
                    <a:pt x="17228" y="18336"/>
                  </a:cubicBezTo>
                  <a:lnTo>
                    <a:pt x="584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3" name="Google Shape;73;p14"/>
            <p:cNvSpPr/>
            <p:nvPr/>
          </p:nvSpPr>
          <p:spPr>
            <a:xfrm>
              <a:off x="5028694" y="4599848"/>
              <a:ext cx="230203" cy="252523"/>
            </a:xfrm>
            <a:custGeom>
              <a:avLst/>
              <a:gdLst/>
              <a:ahLst/>
              <a:cxnLst/>
              <a:rect l="l" t="t" r="r" b="b"/>
              <a:pathLst>
                <a:path w="18431" h="20218" extrusionOk="0">
                  <a:moveTo>
                    <a:pt x="536" y="0"/>
                  </a:moveTo>
                  <a:cubicBezTo>
                    <a:pt x="357" y="36"/>
                    <a:pt x="179" y="84"/>
                    <a:pt x="0" y="131"/>
                  </a:cubicBezTo>
                  <a:lnTo>
                    <a:pt x="18240" y="20217"/>
                  </a:lnTo>
                  <a:cubicBezTo>
                    <a:pt x="18312" y="20050"/>
                    <a:pt x="18371" y="19884"/>
                    <a:pt x="18431" y="19717"/>
                  </a:cubicBezTo>
                  <a:lnTo>
                    <a:pt x="536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4" name="Google Shape;74;p14"/>
            <p:cNvSpPr/>
            <p:nvPr/>
          </p:nvSpPr>
          <p:spPr>
            <a:xfrm>
              <a:off x="5009946" y="4605343"/>
              <a:ext cx="241519" cy="265163"/>
            </a:xfrm>
            <a:custGeom>
              <a:avLst/>
              <a:gdLst/>
              <a:ahLst/>
              <a:cxnLst/>
              <a:rect l="l" t="t" r="r" b="b"/>
              <a:pathLst>
                <a:path w="19337" h="21230" extrusionOk="0">
                  <a:moveTo>
                    <a:pt x="489" y="1"/>
                  </a:moveTo>
                  <a:cubicBezTo>
                    <a:pt x="322" y="60"/>
                    <a:pt x="168" y="120"/>
                    <a:pt x="1" y="179"/>
                  </a:cubicBezTo>
                  <a:lnTo>
                    <a:pt x="19110" y="21230"/>
                  </a:lnTo>
                  <a:cubicBezTo>
                    <a:pt x="19194" y="21075"/>
                    <a:pt x="19265" y="20920"/>
                    <a:pt x="19337" y="20765"/>
                  </a:cubicBezTo>
                  <a:lnTo>
                    <a:pt x="489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5" name="Google Shape;75;p14"/>
            <p:cNvSpPr/>
            <p:nvPr/>
          </p:nvSpPr>
          <p:spPr>
            <a:xfrm>
              <a:off x="4992548" y="4612487"/>
              <a:ext cx="250150" cy="274680"/>
            </a:xfrm>
            <a:custGeom>
              <a:avLst/>
              <a:gdLst/>
              <a:ahLst/>
              <a:cxnLst/>
              <a:rect l="l" t="t" r="r" b="b"/>
              <a:pathLst>
                <a:path w="20028" h="21992" extrusionOk="0">
                  <a:moveTo>
                    <a:pt x="453" y="0"/>
                  </a:moveTo>
                  <a:cubicBezTo>
                    <a:pt x="299" y="72"/>
                    <a:pt x="156" y="143"/>
                    <a:pt x="1" y="227"/>
                  </a:cubicBezTo>
                  <a:lnTo>
                    <a:pt x="19765" y="21991"/>
                  </a:lnTo>
                  <a:cubicBezTo>
                    <a:pt x="19849" y="21848"/>
                    <a:pt x="19932" y="21705"/>
                    <a:pt x="20027" y="21563"/>
                  </a:cubicBezTo>
                  <a:lnTo>
                    <a:pt x="45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6" name="Google Shape;76;p14"/>
            <p:cNvSpPr/>
            <p:nvPr/>
          </p:nvSpPr>
          <p:spPr>
            <a:xfrm>
              <a:off x="4976486" y="4621106"/>
              <a:ext cx="255945" cy="281075"/>
            </a:xfrm>
            <a:custGeom>
              <a:avLst/>
              <a:gdLst/>
              <a:ahLst/>
              <a:cxnLst/>
              <a:rect l="l" t="t" r="r" b="b"/>
              <a:pathLst>
                <a:path w="20492" h="22504" extrusionOk="0">
                  <a:moveTo>
                    <a:pt x="418" y="1"/>
                  </a:moveTo>
                  <a:cubicBezTo>
                    <a:pt x="275" y="84"/>
                    <a:pt x="144" y="179"/>
                    <a:pt x="1" y="263"/>
                  </a:cubicBezTo>
                  <a:lnTo>
                    <a:pt x="20194" y="22504"/>
                  </a:lnTo>
                  <a:cubicBezTo>
                    <a:pt x="20301" y="22373"/>
                    <a:pt x="20396" y="22254"/>
                    <a:pt x="20492" y="22111"/>
                  </a:cubicBezTo>
                  <a:lnTo>
                    <a:pt x="41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7" name="Google Shape;77;p14"/>
            <p:cNvSpPr/>
            <p:nvPr/>
          </p:nvSpPr>
          <p:spPr>
            <a:xfrm>
              <a:off x="4961623" y="4631222"/>
              <a:ext cx="259355" cy="284784"/>
            </a:xfrm>
            <a:custGeom>
              <a:avLst/>
              <a:gdLst/>
              <a:ahLst/>
              <a:cxnLst/>
              <a:rect l="l" t="t" r="r" b="b"/>
              <a:pathLst>
                <a:path w="20765" h="22801" extrusionOk="0">
                  <a:moveTo>
                    <a:pt x="393" y="1"/>
                  </a:moveTo>
                  <a:cubicBezTo>
                    <a:pt x="250" y="96"/>
                    <a:pt x="131" y="191"/>
                    <a:pt x="0" y="286"/>
                  </a:cubicBezTo>
                  <a:lnTo>
                    <a:pt x="20443" y="22801"/>
                  </a:lnTo>
                  <a:cubicBezTo>
                    <a:pt x="20551" y="22682"/>
                    <a:pt x="20658" y="22563"/>
                    <a:pt x="20765" y="22444"/>
                  </a:cubicBezTo>
                  <a:lnTo>
                    <a:pt x="393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8" name="Google Shape;78;p14"/>
            <p:cNvSpPr/>
            <p:nvPr/>
          </p:nvSpPr>
          <p:spPr>
            <a:xfrm>
              <a:off x="4947934" y="4642526"/>
              <a:ext cx="260404" cy="285984"/>
            </a:xfrm>
            <a:custGeom>
              <a:avLst/>
              <a:gdLst/>
              <a:ahLst/>
              <a:cxnLst/>
              <a:rect l="l" t="t" r="r" b="b"/>
              <a:pathLst>
                <a:path w="20849" h="22897" extrusionOk="0">
                  <a:moveTo>
                    <a:pt x="358" y="0"/>
                  </a:moveTo>
                  <a:cubicBezTo>
                    <a:pt x="287" y="48"/>
                    <a:pt x="227" y="96"/>
                    <a:pt x="168" y="155"/>
                  </a:cubicBezTo>
                  <a:cubicBezTo>
                    <a:pt x="108" y="215"/>
                    <a:pt x="61" y="262"/>
                    <a:pt x="1" y="322"/>
                  </a:cubicBezTo>
                  <a:lnTo>
                    <a:pt x="20504" y="22896"/>
                  </a:lnTo>
                  <a:cubicBezTo>
                    <a:pt x="20563" y="22848"/>
                    <a:pt x="20623" y="22801"/>
                    <a:pt x="20682" y="22741"/>
                  </a:cubicBezTo>
                  <a:cubicBezTo>
                    <a:pt x="20742" y="22682"/>
                    <a:pt x="20801" y="22634"/>
                    <a:pt x="20849" y="22575"/>
                  </a:cubicBezTo>
                  <a:lnTo>
                    <a:pt x="358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9" name="Google Shape;79;p14"/>
            <p:cNvSpPr/>
            <p:nvPr/>
          </p:nvSpPr>
          <p:spPr>
            <a:xfrm>
              <a:off x="4935294" y="4655016"/>
              <a:ext cx="259367" cy="284784"/>
            </a:xfrm>
            <a:custGeom>
              <a:avLst/>
              <a:gdLst/>
              <a:ahLst/>
              <a:cxnLst/>
              <a:rect l="l" t="t" r="r" b="b"/>
              <a:pathLst>
                <a:path w="20766" h="22801" extrusionOk="0">
                  <a:moveTo>
                    <a:pt x="322" y="1"/>
                  </a:moveTo>
                  <a:cubicBezTo>
                    <a:pt x="215" y="120"/>
                    <a:pt x="108" y="239"/>
                    <a:pt x="1" y="358"/>
                  </a:cubicBezTo>
                  <a:lnTo>
                    <a:pt x="20384" y="22801"/>
                  </a:lnTo>
                  <a:cubicBezTo>
                    <a:pt x="20515" y="22706"/>
                    <a:pt x="20634" y="22610"/>
                    <a:pt x="20765" y="22515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0" name="Google Shape;80;p14"/>
            <p:cNvSpPr/>
            <p:nvPr/>
          </p:nvSpPr>
          <p:spPr>
            <a:xfrm>
              <a:off x="4923853" y="4668842"/>
              <a:ext cx="255933" cy="281075"/>
            </a:xfrm>
            <a:custGeom>
              <a:avLst/>
              <a:gdLst/>
              <a:ahLst/>
              <a:cxnLst/>
              <a:rect l="l" t="t" r="r" b="b"/>
              <a:pathLst>
                <a:path w="20491" h="22504" extrusionOk="0">
                  <a:moveTo>
                    <a:pt x="298" y="1"/>
                  </a:moveTo>
                  <a:cubicBezTo>
                    <a:pt x="191" y="132"/>
                    <a:pt x="95" y="263"/>
                    <a:pt x="0" y="394"/>
                  </a:cubicBezTo>
                  <a:lnTo>
                    <a:pt x="20074" y="22504"/>
                  </a:lnTo>
                  <a:cubicBezTo>
                    <a:pt x="20217" y="22420"/>
                    <a:pt x="20360" y="22337"/>
                    <a:pt x="20491" y="22242"/>
                  </a:cubicBezTo>
                  <a:lnTo>
                    <a:pt x="29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1" name="Google Shape;81;p14"/>
            <p:cNvSpPr/>
            <p:nvPr/>
          </p:nvSpPr>
          <p:spPr>
            <a:xfrm>
              <a:off x="4913586" y="4684018"/>
              <a:ext cx="250137" cy="274530"/>
            </a:xfrm>
            <a:custGeom>
              <a:avLst/>
              <a:gdLst/>
              <a:ahLst/>
              <a:cxnLst/>
              <a:rect l="l" t="t" r="r" b="b"/>
              <a:pathLst>
                <a:path w="20027" h="21980" extrusionOk="0">
                  <a:moveTo>
                    <a:pt x="263" y="0"/>
                  </a:moveTo>
                  <a:cubicBezTo>
                    <a:pt x="179" y="131"/>
                    <a:pt x="96" y="274"/>
                    <a:pt x="1" y="417"/>
                  </a:cubicBezTo>
                  <a:lnTo>
                    <a:pt x="19575" y="21979"/>
                  </a:lnTo>
                  <a:cubicBezTo>
                    <a:pt x="19729" y="21908"/>
                    <a:pt x="19884" y="21836"/>
                    <a:pt x="20027" y="21753"/>
                  </a:cubicBezTo>
                  <a:lnTo>
                    <a:pt x="26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2" name="Google Shape;82;p14"/>
            <p:cNvSpPr/>
            <p:nvPr/>
          </p:nvSpPr>
          <p:spPr>
            <a:xfrm>
              <a:off x="4904818" y="4700517"/>
              <a:ext cx="241507" cy="265163"/>
            </a:xfrm>
            <a:custGeom>
              <a:avLst/>
              <a:gdLst/>
              <a:ahLst/>
              <a:cxnLst/>
              <a:rect l="l" t="t" r="r" b="b"/>
              <a:pathLst>
                <a:path w="19336" h="21230" extrusionOk="0">
                  <a:moveTo>
                    <a:pt x="226" y="1"/>
                  </a:moveTo>
                  <a:cubicBezTo>
                    <a:pt x="143" y="156"/>
                    <a:pt x="72" y="310"/>
                    <a:pt x="0" y="465"/>
                  </a:cubicBezTo>
                  <a:lnTo>
                    <a:pt x="18848" y="21230"/>
                  </a:lnTo>
                  <a:cubicBezTo>
                    <a:pt x="19014" y="21182"/>
                    <a:pt x="19181" y="21111"/>
                    <a:pt x="19336" y="21051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3" name="Google Shape;83;p14"/>
            <p:cNvSpPr/>
            <p:nvPr/>
          </p:nvSpPr>
          <p:spPr>
            <a:xfrm>
              <a:off x="4897524" y="4718665"/>
              <a:ext cx="230066" cy="252523"/>
            </a:xfrm>
            <a:custGeom>
              <a:avLst/>
              <a:gdLst/>
              <a:ahLst/>
              <a:cxnLst/>
              <a:rect l="l" t="t" r="r" b="b"/>
              <a:pathLst>
                <a:path w="18420" h="20218" extrusionOk="0">
                  <a:moveTo>
                    <a:pt x="179" y="0"/>
                  </a:moveTo>
                  <a:cubicBezTo>
                    <a:pt x="108" y="167"/>
                    <a:pt x="48" y="346"/>
                    <a:pt x="1" y="512"/>
                  </a:cubicBezTo>
                  <a:lnTo>
                    <a:pt x="17884" y="20217"/>
                  </a:lnTo>
                  <a:cubicBezTo>
                    <a:pt x="18063" y="20181"/>
                    <a:pt x="18241" y="20134"/>
                    <a:pt x="18420" y="20086"/>
                  </a:cubicBezTo>
                  <a:lnTo>
                    <a:pt x="179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4" name="Google Shape;84;p14"/>
            <p:cNvSpPr/>
            <p:nvPr/>
          </p:nvSpPr>
          <p:spPr>
            <a:xfrm>
              <a:off x="4891878" y="4738587"/>
              <a:ext cx="215340" cy="236161"/>
            </a:xfrm>
            <a:custGeom>
              <a:avLst/>
              <a:gdLst/>
              <a:ahLst/>
              <a:cxnLst/>
              <a:rect l="l" t="t" r="r" b="b"/>
              <a:pathLst>
                <a:path w="17241" h="18908" extrusionOk="0">
                  <a:moveTo>
                    <a:pt x="131" y="1"/>
                  </a:moveTo>
                  <a:cubicBezTo>
                    <a:pt x="84" y="191"/>
                    <a:pt x="36" y="382"/>
                    <a:pt x="0" y="572"/>
                  </a:cubicBezTo>
                  <a:lnTo>
                    <a:pt x="16645" y="18908"/>
                  </a:lnTo>
                  <a:cubicBezTo>
                    <a:pt x="16848" y="18896"/>
                    <a:pt x="17038" y="18872"/>
                    <a:pt x="17241" y="18836"/>
                  </a:cubicBezTo>
                  <a:lnTo>
                    <a:pt x="13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5" name="Google Shape;85;p14"/>
            <p:cNvSpPr/>
            <p:nvPr/>
          </p:nvSpPr>
          <p:spPr>
            <a:xfrm>
              <a:off x="4888456" y="4760744"/>
              <a:ext cx="196155" cy="215315"/>
            </a:xfrm>
            <a:custGeom>
              <a:avLst/>
              <a:gdLst/>
              <a:ahLst/>
              <a:cxnLst/>
              <a:rect l="l" t="t" r="r" b="b"/>
              <a:pathLst>
                <a:path w="15705" h="17239" extrusionOk="0">
                  <a:moveTo>
                    <a:pt x="60" y="1"/>
                  </a:moveTo>
                  <a:cubicBezTo>
                    <a:pt x="36" y="215"/>
                    <a:pt x="12" y="429"/>
                    <a:pt x="0" y="644"/>
                  </a:cubicBezTo>
                  <a:lnTo>
                    <a:pt x="15062" y="17229"/>
                  </a:lnTo>
                  <a:cubicBezTo>
                    <a:pt x="15169" y="17235"/>
                    <a:pt x="15276" y="17238"/>
                    <a:pt x="15383" y="17238"/>
                  </a:cubicBezTo>
                  <a:cubicBezTo>
                    <a:pt x="15491" y="17238"/>
                    <a:pt x="15598" y="17235"/>
                    <a:pt x="15705" y="17229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6" name="Google Shape;86;p14"/>
            <p:cNvSpPr/>
            <p:nvPr/>
          </p:nvSpPr>
          <p:spPr>
            <a:xfrm>
              <a:off x="4887569" y="4785736"/>
              <a:ext cx="171912" cy="189461"/>
            </a:xfrm>
            <a:custGeom>
              <a:avLst/>
              <a:gdLst/>
              <a:ahLst/>
              <a:cxnLst/>
              <a:rect l="l" t="t" r="r" b="b"/>
              <a:pathLst>
                <a:path w="13764" h="15169" extrusionOk="0">
                  <a:moveTo>
                    <a:pt x="0" y="0"/>
                  </a:moveTo>
                  <a:cubicBezTo>
                    <a:pt x="0" y="250"/>
                    <a:pt x="12" y="500"/>
                    <a:pt x="24" y="738"/>
                  </a:cubicBezTo>
                  <a:lnTo>
                    <a:pt x="13037" y="15073"/>
                  </a:lnTo>
                  <a:cubicBezTo>
                    <a:pt x="13276" y="15109"/>
                    <a:pt x="13526" y="15133"/>
                    <a:pt x="13764" y="1516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7" name="Google Shape;87;p14"/>
            <p:cNvSpPr/>
            <p:nvPr/>
          </p:nvSpPr>
          <p:spPr>
            <a:xfrm>
              <a:off x="4889942" y="4815175"/>
              <a:ext cx="140537" cy="154963"/>
            </a:xfrm>
            <a:custGeom>
              <a:avLst/>
              <a:gdLst/>
              <a:ahLst/>
              <a:cxnLst/>
              <a:rect l="l" t="t" r="r" b="b"/>
              <a:pathLst>
                <a:path w="11252" h="12407" extrusionOk="0">
                  <a:moveTo>
                    <a:pt x="1" y="1"/>
                  </a:moveTo>
                  <a:cubicBezTo>
                    <a:pt x="48" y="310"/>
                    <a:pt x="108" y="608"/>
                    <a:pt x="167" y="905"/>
                  </a:cubicBezTo>
                  <a:lnTo>
                    <a:pt x="10371" y="12145"/>
                  </a:lnTo>
                  <a:cubicBezTo>
                    <a:pt x="10669" y="12240"/>
                    <a:pt x="10954" y="12323"/>
                    <a:pt x="11252" y="1240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8" name="Google Shape;88;p14"/>
            <p:cNvSpPr/>
            <p:nvPr/>
          </p:nvSpPr>
          <p:spPr>
            <a:xfrm>
              <a:off x="4899909" y="4852945"/>
              <a:ext cx="93987" cy="103517"/>
            </a:xfrm>
            <a:custGeom>
              <a:avLst/>
              <a:gdLst/>
              <a:ahLst/>
              <a:cxnLst/>
              <a:rect l="l" t="t" r="r" b="b"/>
              <a:pathLst>
                <a:path w="7525" h="8288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477"/>
                    <a:pt x="381" y="929"/>
                    <a:pt x="607" y="1382"/>
                  </a:cubicBezTo>
                  <a:lnTo>
                    <a:pt x="6203" y="7549"/>
                  </a:lnTo>
                  <a:cubicBezTo>
                    <a:pt x="6632" y="7823"/>
                    <a:pt x="7073" y="8061"/>
                    <a:pt x="7525" y="828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</p:grpSp>
      <p:sp>
        <p:nvSpPr>
          <p:cNvPr id="89" name="Google Shape;89;p14"/>
          <p:cNvSpPr txBox="1">
            <a:spLocks noGrp="1"/>
          </p:cNvSpPr>
          <p:nvPr>
            <p:ph type="title"/>
          </p:nvPr>
        </p:nvSpPr>
        <p:spPr>
          <a:xfrm>
            <a:off x="936400" y="806967"/>
            <a:ext cx="103444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883055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9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10833" y="800767"/>
            <a:ext cx="9144000" cy="7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73667" y="3662900"/>
            <a:ext cx="9776000" cy="23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5952548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3" r:id="rId17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pPr/>
              <a:t>7/16/2021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936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8" r:id="rId12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ags" Target="../tags/tag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2.xml"/><Relationship Id="rId6" Type="http://schemas.openxmlformats.org/officeDocument/2006/relationships/image" Target="../media/image5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6.xml"/><Relationship Id="rId6" Type="http://schemas.openxmlformats.org/officeDocument/2006/relationships/image" Target="../media/image5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hinh-nen-Powerpoint-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45990" y="-457200"/>
            <a:ext cx="13172990" cy="731520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689100" y="1003300"/>
            <a:ext cx="9436100" cy="1270000"/>
          </a:xfrm>
        </p:spPr>
        <p:txBody>
          <a:bodyPr>
            <a:normAutofit fontScale="90000"/>
          </a:bodyPr>
          <a:lstStyle/>
          <a:p>
            <a:pPr lvl="0"/>
            <a:br>
              <a:rPr lang="en-US" sz="4000" b="1" u="sng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4000" b="1" u="sng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u="sng" kern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27</a:t>
            </a:r>
            <a:r>
              <a:rPr lang="en-US" sz="4000" b="1" kern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CHUYỆN QUẢ BẦU</a:t>
            </a:r>
            <a:br>
              <a:rPr lang="en-US" sz="88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grpSp>
        <p:nvGrpSpPr>
          <p:cNvPr id="2" name="14">
            <a:extLst>
              <a:ext uri="{FF2B5EF4-FFF2-40B4-BE49-F238E27FC236}">
                <a16:creationId xmlns:a16="http://schemas.microsoft.com/office/drawing/2014/main" id="{2186EBBF-DC48-4AB5-A27A-424B0FCE2637}"/>
              </a:ext>
            </a:extLst>
          </p:cNvPr>
          <p:cNvGrpSpPr>
            <a:grpSpLocks noGrp="1"/>
          </p:cNvGrpSpPr>
          <p:nvPr/>
        </p:nvGrpSpPr>
        <p:grpSpPr>
          <a:xfrm>
            <a:off x="3398109" y="2879126"/>
            <a:ext cx="6289591" cy="1915296"/>
            <a:chOff x="2158125" y="1345434"/>
            <a:chExt cx="1441374" cy="1512168"/>
          </a:xfrm>
        </p:grpSpPr>
        <p:sp>
          <p:nvSpPr>
            <p:cNvPr id="6" name="15">
              <a:extLst>
                <a:ext uri="{FF2B5EF4-FFF2-40B4-BE49-F238E27FC236}">
                  <a16:creationId xmlns:a16="http://schemas.microsoft.com/office/drawing/2014/main" id="{FFCE2733-9D26-4ECD-A649-B3252E89DC75}"/>
                </a:ext>
              </a:extLst>
            </p:cNvPr>
            <p:cNvSpPr/>
            <p:nvPr/>
          </p:nvSpPr>
          <p:spPr>
            <a:xfrm>
              <a:off x="2158125" y="1345434"/>
              <a:ext cx="1441374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7" name="TextBox 67">
              <a:extLst>
                <a:ext uri="{FF2B5EF4-FFF2-40B4-BE49-F238E27FC236}">
                  <a16:creationId xmlns:a16="http://schemas.microsoft.com/office/drawing/2014/main" id="{CD266F93-4930-44EE-B40F-F068D42EC517}"/>
                </a:ext>
              </a:extLst>
            </p:cNvPr>
            <p:cNvSpPr txBox="1"/>
            <p:nvPr/>
          </p:nvSpPr>
          <p:spPr>
            <a:xfrm>
              <a:off x="2208337" y="1556684"/>
              <a:ext cx="1378326" cy="9476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Tiết</a:t>
              </a:r>
              <a:r>
                <a:rPr kumimoji="0" lang="en-US" altLang="zh-CN" sz="72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 1+ 2 </a:t>
              </a:r>
              <a:endParaRPr kumimoji="0" lang="zh-CN" altLang="en-US" sz="72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oogle Shape;378;p32">
            <a:extLst>
              <a:ext uri="{FF2B5EF4-FFF2-40B4-BE49-F238E27FC236}">
                <a16:creationId xmlns:a16="http://schemas.microsoft.com/office/drawing/2014/main" id="{62D107F4-816D-42A6-94A9-60A6D73BB6D5}"/>
              </a:ext>
            </a:extLst>
          </p:cNvPr>
          <p:cNvGrpSpPr/>
          <p:nvPr/>
        </p:nvGrpSpPr>
        <p:grpSpPr>
          <a:xfrm>
            <a:off x="2154184" y="526551"/>
            <a:ext cx="6887969" cy="1669729"/>
            <a:chOff x="589295" y="2199196"/>
            <a:chExt cx="2577800" cy="446948"/>
          </a:xfrm>
        </p:grpSpPr>
        <p:sp>
          <p:nvSpPr>
            <p:cNvPr id="70" name="Google Shape;379;p32">
              <a:extLst>
                <a:ext uri="{FF2B5EF4-FFF2-40B4-BE49-F238E27FC236}">
                  <a16:creationId xmlns:a16="http://schemas.microsoft.com/office/drawing/2014/main" id="{C8514228-6DD7-4F9B-98CC-8CDAC76C6B51}"/>
                </a:ext>
              </a:extLst>
            </p:cNvPr>
            <p:cNvSpPr/>
            <p:nvPr/>
          </p:nvSpPr>
          <p:spPr>
            <a:xfrm>
              <a:off x="589295" y="2337204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380;p32">
              <a:extLst>
                <a:ext uri="{FF2B5EF4-FFF2-40B4-BE49-F238E27FC236}">
                  <a16:creationId xmlns:a16="http://schemas.microsoft.com/office/drawing/2014/main" id="{79F6DCF7-8829-4146-AEC8-ED685AC69261}"/>
                </a:ext>
              </a:extLst>
            </p:cNvPr>
            <p:cNvSpPr/>
            <p:nvPr/>
          </p:nvSpPr>
          <p:spPr>
            <a:xfrm>
              <a:off x="961850" y="2466994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381;p32">
              <a:extLst>
                <a:ext uri="{FF2B5EF4-FFF2-40B4-BE49-F238E27FC236}">
                  <a16:creationId xmlns:a16="http://schemas.microsoft.com/office/drawing/2014/main" id="{40387DD3-2078-4D9A-99A0-8D14483594E7}"/>
                </a:ext>
              </a:extLst>
            </p:cNvPr>
            <p:cNvSpPr/>
            <p:nvPr/>
          </p:nvSpPr>
          <p:spPr>
            <a:xfrm>
              <a:off x="1085712" y="2199196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786" name="Google Shape;786;p36"/>
          <p:cNvGrpSpPr/>
          <p:nvPr/>
        </p:nvGrpSpPr>
        <p:grpSpPr>
          <a:xfrm rot="-10790939">
            <a:off x="1490140" y="2352319"/>
            <a:ext cx="9662377" cy="1564701"/>
            <a:chOff x="1881479" y="1597500"/>
            <a:chExt cx="1106346" cy="402847"/>
          </a:xfrm>
        </p:grpSpPr>
        <p:sp>
          <p:nvSpPr>
            <p:cNvPr id="787" name="Google Shape;787;p36"/>
            <p:cNvSpPr/>
            <p:nvPr/>
          </p:nvSpPr>
          <p:spPr>
            <a:xfrm>
              <a:off x="1881479" y="1598638"/>
              <a:ext cx="1103790" cy="401708"/>
            </a:xfrm>
            <a:custGeom>
              <a:avLst/>
              <a:gdLst/>
              <a:ahLst/>
              <a:cxnLst/>
              <a:rect l="l" t="t" r="r" b="b"/>
              <a:pathLst>
                <a:path w="74167" h="26992" extrusionOk="0">
                  <a:moveTo>
                    <a:pt x="72981" y="1"/>
                  </a:moveTo>
                  <a:lnTo>
                    <a:pt x="10974" y="3101"/>
                  </a:lnTo>
                  <a:lnTo>
                    <a:pt x="1" y="15806"/>
                  </a:lnTo>
                  <a:lnTo>
                    <a:pt x="12159" y="26992"/>
                  </a:lnTo>
                  <a:lnTo>
                    <a:pt x="74166" y="23922"/>
                  </a:lnTo>
                  <a:lnTo>
                    <a:pt x="7298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8" name="Google Shape;788;p36"/>
            <p:cNvSpPr/>
            <p:nvPr/>
          </p:nvSpPr>
          <p:spPr>
            <a:xfrm>
              <a:off x="2833025" y="1597500"/>
              <a:ext cx="154800" cy="363825"/>
            </a:xfrm>
            <a:custGeom>
              <a:avLst/>
              <a:gdLst/>
              <a:ahLst/>
              <a:cxnLst/>
              <a:rect l="l" t="t" r="r" b="b"/>
              <a:pathLst>
                <a:path w="6192" h="14553" extrusionOk="0">
                  <a:moveTo>
                    <a:pt x="0" y="271"/>
                  </a:moveTo>
                  <a:lnTo>
                    <a:pt x="5378" y="0"/>
                  </a:lnTo>
                  <a:lnTo>
                    <a:pt x="6192" y="14282"/>
                  </a:lnTo>
                  <a:lnTo>
                    <a:pt x="903" y="14553"/>
                  </a:lnTo>
                  <a:close/>
                </a:path>
              </a:pathLst>
            </a:custGeom>
            <a:solidFill>
              <a:srgbClr val="FCB8B8"/>
            </a:solidFill>
            <a:ln>
              <a:noFill/>
            </a:ln>
          </p:spPr>
        </p:sp>
      </p:grpSp>
      <p:sp>
        <p:nvSpPr>
          <p:cNvPr id="792" name="Google Shape;792;p36"/>
          <p:cNvSpPr txBox="1">
            <a:spLocks noGrp="1"/>
          </p:cNvSpPr>
          <p:nvPr>
            <p:ph type="subTitle" idx="1"/>
          </p:nvPr>
        </p:nvSpPr>
        <p:spPr>
          <a:xfrm>
            <a:off x="2708368" y="2792050"/>
            <a:ext cx="7202809" cy="761349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dúi nói với hai vợ chồng điều gì?</a:t>
            </a:r>
            <a:endParaRPr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Google Shape;386;p32">
            <a:extLst>
              <a:ext uri="{FF2B5EF4-FFF2-40B4-BE49-F238E27FC236}">
                <a16:creationId xmlns:a16="http://schemas.microsoft.com/office/drawing/2014/main" id="{F4E22EA5-AAAA-4C72-A455-7375E636DF8F}"/>
              </a:ext>
            </a:extLst>
          </p:cNvPr>
          <p:cNvSpPr txBox="1">
            <a:spLocks/>
          </p:cNvSpPr>
          <p:nvPr/>
        </p:nvSpPr>
        <p:spPr>
          <a:xfrm>
            <a:off x="2062968" y="632699"/>
            <a:ext cx="7070400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32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 LỜI CÂU HỎI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BD53E06-B8F1-45C7-803F-56CA9357B1E2}"/>
              </a:ext>
            </a:extLst>
          </p:cNvPr>
          <p:cNvGrpSpPr/>
          <p:nvPr/>
        </p:nvGrpSpPr>
        <p:grpSpPr>
          <a:xfrm>
            <a:off x="1510429" y="2529073"/>
            <a:ext cx="1235133" cy="1206833"/>
            <a:chOff x="1187619" y="2049661"/>
            <a:chExt cx="1235133" cy="1206833"/>
          </a:xfrm>
        </p:grpSpPr>
        <p:sp>
          <p:nvSpPr>
            <p:cNvPr id="808" name="Google Shape;808;p36"/>
            <p:cNvSpPr/>
            <p:nvPr/>
          </p:nvSpPr>
          <p:spPr>
            <a:xfrm>
              <a:off x="1187619" y="2049661"/>
              <a:ext cx="1235133" cy="1206833"/>
            </a:xfrm>
            <a:custGeom>
              <a:avLst/>
              <a:gdLst/>
              <a:ahLst/>
              <a:cxnLst/>
              <a:rect l="l" t="t" r="r" b="b"/>
              <a:pathLst>
                <a:path w="37054" h="36205" extrusionOk="0">
                  <a:moveTo>
                    <a:pt x="20171" y="2897"/>
                  </a:moveTo>
                  <a:cubicBezTo>
                    <a:pt x="13692" y="2897"/>
                    <a:pt x="4629" y="3248"/>
                    <a:pt x="1730" y="9043"/>
                  </a:cubicBezTo>
                  <a:cubicBezTo>
                    <a:pt x="-53" y="12607"/>
                    <a:pt x="-138" y="17159"/>
                    <a:pt x="1007" y="20976"/>
                  </a:cubicBezTo>
                  <a:cubicBezTo>
                    <a:pt x="4030" y="31052"/>
                    <a:pt x="25605" y="39758"/>
                    <a:pt x="31018" y="30738"/>
                  </a:cubicBezTo>
                  <a:cubicBezTo>
                    <a:pt x="35128" y="23889"/>
                    <a:pt x="35698" y="10984"/>
                    <a:pt x="28849" y="6874"/>
                  </a:cubicBezTo>
                  <a:cubicBezTo>
                    <a:pt x="23310" y="3550"/>
                    <a:pt x="15464" y="1093"/>
                    <a:pt x="9685" y="3981"/>
                  </a:cubicBezTo>
                  <a:cubicBezTo>
                    <a:pt x="4809" y="6417"/>
                    <a:pt x="1259" y="11997"/>
                    <a:pt x="284" y="17360"/>
                  </a:cubicBezTo>
                  <a:cubicBezTo>
                    <a:pt x="-548" y="21937"/>
                    <a:pt x="728" y="27711"/>
                    <a:pt x="4261" y="30738"/>
                  </a:cubicBezTo>
                  <a:cubicBezTo>
                    <a:pt x="11500" y="36942"/>
                    <a:pt x="25587" y="38389"/>
                    <a:pt x="32826" y="32185"/>
                  </a:cubicBezTo>
                  <a:cubicBezTo>
                    <a:pt x="38778" y="27085"/>
                    <a:pt x="37895" y="15205"/>
                    <a:pt x="33549" y="8682"/>
                  </a:cubicBezTo>
                  <a:cubicBezTo>
                    <a:pt x="28537" y="1160"/>
                    <a:pt x="16090" y="-1774"/>
                    <a:pt x="7516" y="1089"/>
                  </a:cubicBezTo>
                </a:path>
              </a:pathLst>
            </a:cu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CF3B0ED-3CA4-4DE0-ABC1-79FB22A9436A}"/>
                </a:ext>
              </a:extLst>
            </p:cNvPr>
            <p:cNvSpPr txBox="1"/>
            <p:nvPr/>
          </p:nvSpPr>
          <p:spPr>
            <a:xfrm>
              <a:off x="1488095" y="2237578"/>
              <a:ext cx="7086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4AFE3B93-F3DA-46AD-B1C4-F9600F5260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DB9E87A-2104-418A-997D-6F14E5B919D2}"/>
              </a:ext>
            </a:extLst>
          </p:cNvPr>
          <p:cNvSpPr/>
          <p:nvPr/>
        </p:nvSpPr>
        <p:spPr>
          <a:xfrm>
            <a:off x="1071563" y="4499840"/>
            <a:ext cx="10048874" cy="103822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dúi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sắp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lũ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lụt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họ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tránh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378;p32">
            <a:extLst>
              <a:ext uri="{FF2B5EF4-FFF2-40B4-BE49-F238E27FC236}">
                <a16:creationId xmlns:a16="http://schemas.microsoft.com/office/drawing/2014/main" id="{62D107F4-816D-42A6-94A9-60A6D73BB6D5}"/>
              </a:ext>
            </a:extLst>
          </p:cNvPr>
          <p:cNvGrpSpPr/>
          <p:nvPr/>
        </p:nvGrpSpPr>
        <p:grpSpPr>
          <a:xfrm>
            <a:off x="2154184" y="526551"/>
            <a:ext cx="6887969" cy="1669729"/>
            <a:chOff x="589295" y="2199196"/>
            <a:chExt cx="2577800" cy="446948"/>
          </a:xfrm>
        </p:grpSpPr>
        <p:sp>
          <p:nvSpPr>
            <p:cNvPr id="70" name="Google Shape;379;p32">
              <a:extLst>
                <a:ext uri="{FF2B5EF4-FFF2-40B4-BE49-F238E27FC236}">
                  <a16:creationId xmlns:a16="http://schemas.microsoft.com/office/drawing/2014/main" id="{C8514228-6DD7-4F9B-98CC-8CDAC76C6B51}"/>
                </a:ext>
              </a:extLst>
            </p:cNvPr>
            <p:cNvSpPr/>
            <p:nvPr/>
          </p:nvSpPr>
          <p:spPr>
            <a:xfrm>
              <a:off x="589295" y="2337204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380;p32">
              <a:extLst>
                <a:ext uri="{FF2B5EF4-FFF2-40B4-BE49-F238E27FC236}">
                  <a16:creationId xmlns:a16="http://schemas.microsoft.com/office/drawing/2014/main" id="{79F6DCF7-8829-4146-AEC8-ED685AC69261}"/>
                </a:ext>
              </a:extLst>
            </p:cNvPr>
            <p:cNvSpPr/>
            <p:nvPr/>
          </p:nvSpPr>
          <p:spPr>
            <a:xfrm>
              <a:off x="961850" y="2466994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381;p32">
              <a:extLst>
                <a:ext uri="{FF2B5EF4-FFF2-40B4-BE49-F238E27FC236}">
                  <a16:creationId xmlns:a16="http://schemas.microsoft.com/office/drawing/2014/main" id="{40387DD3-2078-4D9A-99A0-8D14483594E7}"/>
                </a:ext>
              </a:extLst>
            </p:cNvPr>
            <p:cNvSpPr/>
            <p:nvPr/>
          </p:nvSpPr>
          <p:spPr>
            <a:xfrm>
              <a:off x="1085712" y="2199196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786;p36"/>
          <p:cNvGrpSpPr/>
          <p:nvPr/>
        </p:nvGrpSpPr>
        <p:grpSpPr>
          <a:xfrm rot="-10790939">
            <a:off x="1490140" y="2352319"/>
            <a:ext cx="9662377" cy="1564701"/>
            <a:chOff x="1881479" y="1597500"/>
            <a:chExt cx="1106346" cy="402847"/>
          </a:xfrm>
        </p:grpSpPr>
        <p:sp>
          <p:nvSpPr>
            <p:cNvPr id="787" name="Google Shape;787;p36"/>
            <p:cNvSpPr/>
            <p:nvPr/>
          </p:nvSpPr>
          <p:spPr>
            <a:xfrm>
              <a:off x="1881479" y="1598638"/>
              <a:ext cx="1103790" cy="401708"/>
            </a:xfrm>
            <a:custGeom>
              <a:avLst/>
              <a:gdLst/>
              <a:ahLst/>
              <a:cxnLst/>
              <a:rect l="l" t="t" r="r" b="b"/>
              <a:pathLst>
                <a:path w="74167" h="26992" extrusionOk="0">
                  <a:moveTo>
                    <a:pt x="72981" y="1"/>
                  </a:moveTo>
                  <a:lnTo>
                    <a:pt x="10974" y="3101"/>
                  </a:lnTo>
                  <a:lnTo>
                    <a:pt x="1" y="15806"/>
                  </a:lnTo>
                  <a:lnTo>
                    <a:pt x="12159" y="26992"/>
                  </a:lnTo>
                  <a:lnTo>
                    <a:pt x="74166" y="23922"/>
                  </a:lnTo>
                  <a:lnTo>
                    <a:pt x="7298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8" name="Google Shape;788;p36"/>
            <p:cNvSpPr/>
            <p:nvPr/>
          </p:nvSpPr>
          <p:spPr>
            <a:xfrm>
              <a:off x="2833025" y="1597500"/>
              <a:ext cx="154800" cy="363825"/>
            </a:xfrm>
            <a:custGeom>
              <a:avLst/>
              <a:gdLst/>
              <a:ahLst/>
              <a:cxnLst/>
              <a:rect l="l" t="t" r="r" b="b"/>
              <a:pathLst>
                <a:path w="6192" h="14553" extrusionOk="0">
                  <a:moveTo>
                    <a:pt x="0" y="271"/>
                  </a:moveTo>
                  <a:lnTo>
                    <a:pt x="5378" y="0"/>
                  </a:lnTo>
                  <a:lnTo>
                    <a:pt x="6192" y="14282"/>
                  </a:lnTo>
                  <a:lnTo>
                    <a:pt x="903" y="14553"/>
                  </a:lnTo>
                  <a:close/>
                </a:path>
              </a:pathLst>
            </a:custGeom>
            <a:solidFill>
              <a:srgbClr val="FCB8B8"/>
            </a:solidFill>
            <a:ln>
              <a:noFill/>
            </a:ln>
          </p:spPr>
        </p:sp>
      </p:grpSp>
      <p:sp>
        <p:nvSpPr>
          <p:cNvPr id="792" name="Google Shape;792;p36"/>
          <p:cNvSpPr txBox="1">
            <a:spLocks noGrp="1"/>
          </p:cNvSpPr>
          <p:nvPr>
            <p:ph type="subTitle" idx="1"/>
          </p:nvPr>
        </p:nvSpPr>
        <p:spPr>
          <a:xfrm>
            <a:off x="2708368" y="2792050"/>
            <a:ext cx="7202809" cy="761349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Nhờ đâu hai vợ chồng thoát khỏi nạn lũ lụt?</a:t>
            </a:r>
            <a:endParaRPr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Google Shape;386;p32">
            <a:extLst>
              <a:ext uri="{FF2B5EF4-FFF2-40B4-BE49-F238E27FC236}">
                <a16:creationId xmlns:a16="http://schemas.microsoft.com/office/drawing/2014/main" id="{F4E22EA5-AAAA-4C72-A455-7375E636DF8F}"/>
              </a:ext>
            </a:extLst>
          </p:cNvPr>
          <p:cNvSpPr txBox="1">
            <a:spLocks/>
          </p:cNvSpPr>
          <p:nvPr/>
        </p:nvSpPr>
        <p:spPr>
          <a:xfrm>
            <a:off x="2062968" y="632699"/>
            <a:ext cx="7070400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32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 LỜI CÂU HỎI</a:t>
            </a:r>
          </a:p>
        </p:txBody>
      </p:sp>
      <p:grpSp>
        <p:nvGrpSpPr>
          <p:cNvPr id="7" name="Group 17">
            <a:extLst>
              <a:ext uri="{FF2B5EF4-FFF2-40B4-BE49-F238E27FC236}">
                <a16:creationId xmlns:a16="http://schemas.microsoft.com/office/drawing/2014/main" id="{FBD53E06-B8F1-45C7-803F-56CA9357B1E2}"/>
              </a:ext>
            </a:extLst>
          </p:cNvPr>
          <p:cNvGrpSpPr/>
          <p:nvPr/>
        </p:nvGrpSpPr>
        <p:grpSpPr>
          <a:xfrm>
            <a:off x="1510429" y="2529073"/>
            <a:ext cx="1235133" cy="1206833"/>
            <a:chOff x="1187619" y="2049661"/>
            <a:chExt cx="1235133" cy="1206833"/>
          </a:xfrm>
        </p:grpSpPr>
        <p:sp>
          <p:nvSpPr>
            <p:cNvPr id="808" name="Google Shape;808;p36"/>
            <p:cNvSpPr/>
            <p:nvPr/>
          </p:nvSpPr>
          <p:spPr>
            <a:xfrm>
              <a:off x="1187619" y="2049661"/>
              <a:ext cx="1235133" cy="1206833"/>
            </a:xfrm>
            <a:custGeom>
              <a:avLst/>
              <a:gdLst/>
              <a:ahLst/>
              <a:cxnLst/>
              <a:rect l="l" t="t" r="r" b="b"/>
              <a:pathLst>
                <a:path w="37054" h="36205" extrusionOk="0">
                  <a:moveTo>
                    <a:pt x="20171" y="2897"/>
                  </a:moveTo>
                  <a:cubicBezTo>
                    <a:pt x="13692" y="2897"/>
                    <a:pt x="4629" y="3248"/>
                    <a:pt x="1730" y="9043"/>
                  </a:cubicBezTo>
                  <a:cubicBezTo>
                    <a:pt x="-53" y="12607"/>
                    <a:pt x="-138" y="17159"/>
                    <a:pt x="1007" y="20976"/>
                  </a:cubicBezTo>
                  <a:cubicBezTo>
                    <a:pt x="4030" y="31052"/>
                    <a:pt x="25605" y="39758"/>
                    <a:pt x="31018" y="30738"/>
                  </a:cubicBezTo>
                  <a:cubicBezTo>
                    <a:pt x="35128" y="23889"/>
                    <a:pt x="35698" y="10984"/>
                    <a:pt x="28849" y="6874"/>
                  </a:cubicBezTo>
                  <a:cubicBezTo>
                    <a:pt x="23310" y="3550"/>
                    <a:pt x="15464" y="1093"/>
                    <a:pt x="9685" y="3981"/>
                  </a:cubicBezTo>
                  <a:cubicBezTo>
                    <a:pt x="4809" y="6417"/>
                    <a:pt x="1259" y="11997"/>
                    <a:pt x="284" y="17360"/>
                  </a:cubicBezTo>
                  <a:cubicBezTo>
                    <a:pt x="-548" y="21937"/>
                    <a:pt x="728" y="27711"/>
                    <a:pt x="4261" y="30738"/>
                  </a:cubicBezTo>
                  <a:cubicBezTo>
                    <a:pt x="11500" y="36942"/>
                    <a:pt x="25587" y="38389"/>
                    <a:pt x="32826" y="32185"/>
                  </a:cubicBezTo>
                  <a:cubicBezTo>
                    <a:pt x="38778" y="27085"/>
                    <a:pt x="37895" y="15205"/>
                    <a:pt x="33549" y="8682"/>
                  </a:cubicBezTo>
                  <a:cubicBezTo>
                    <a:pt x="28537" y="1160"/>
                    <a:pt x="16090" y="-1774"/>
                    <a:pt x="7516" y="1089"/>
                  </a:cubicBezTo>
                </a:path>
              </a:pathLst>
            </a:cu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CF3B0ED-3CA4-4DE0-ABC1-79FB22A9436A}"/>
                </a:ext>
              </a:extLst>
            </p:cNvPr>
            <p:cNvSpPr txBox="1"/>
            <p:nvPr/>
          </p:nvSpPr>
          <p:spPr>
            <a:xfrm>
              <a:off x="1488095" y="2237578"/>
              <a:ext cx="7086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4AFE3B93-F3DA-46AD-B1C4-F9600F5260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DB9E87A-2104-418A-997D-6F14E5B919D2}"/>
              </a:ext>
            </a:extLst>
          </p:cNvPr>
          <p:cNvSpPr/>
          <p:nvPr/>
        </p:nvSpPr>
        <p:spPr>
          <a:xfrm>
            <a:off x="1071563" y="4499840"/>
            <a:ext cx="10048874" cy="1208982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vợ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chồng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khoét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rỗng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khúc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oogle Shape;789;p36">
            <a:extLst>
              <a:ext uri="{FF2B5EF4-FFF2-40B4-BE49-F238E27FC236}">
                <a16:creationId xmlns:a16="http://schemas.microsoft.com/office/drawing/2014/main" id="{0A3637DC-20C3-4DBD-ABDF-09F85C5C6B36}"/>
              </a:ext>
            </a:extLst>
          </p:cNvPr>
          <p:cNvGrpSpPr/>
          <p:nvPr/>
        </p:nvGrpSpPr>
        <p:grpSpPr>
          <a:xfrm rot="-10790834">
            <a:off x="967271" y="2359030"/>
            <a:ext cx="10664050" cy="1423983"/>
            <a:chOff x="1881479" y="1597500"/>
            <a:chExt cx="1106346" cy="402847"/>
          </a:xfrm>
        </p:grpSpPr>
        <p:sp>
          <p:nvSpPr>
            <p:cNvPr id="27" name="Google Shape;790;p36">
              <a:extLst>
                <a:ext uri="{FF2B5EF4-FFF2-40B4-BE49-F238E27FC236}">
                  <a16:creationId xmlns:a16="http://schemas.microsoft.com/office/drawing/2014/main" id="{3E2DBEE4-D92A-479D-B225-30054F541A14}"/>
                </a:ext>
              </a:extLst>
            </p:cNvPr>
            <p:cNvSpPr/>
            <p:nvPr/>
          </p:nvSpPr>
          <p:spPr>
            <a:xfrm>
              <a:off x="1881479" y="1598638"/>
              <a:ext cx="1103790" cy="401708"/>
            </a:xfrm>
            <a:custGeom>
              <a:avLst/>
              <a:gdLst/>
              <a:ahLst/>
              <a:cxnLst/>
              <a:rect l="l" t="t" r="r" b="b"/>
              <a:pathLst>
                <a:path w="74167" h="26992" extrusionOk="0">
                  <a:moveTo>
                    <a:pt x="72981" y="1"/>
                  </a:moveTo>
                  <a:lnTo>
                    <a:pt x="10974" y="3101"/>
                  </a:lnTo>
                  <a:lnTo>
                    <a:pt x="1" y="15806"/>
                  </a:lnTo>
                  <a:lnTo>
                    <a:pt x="12159" y="26992"/>
                  </a:lnTo>
                  <a:lnTo>
                    <a:pt x="74166" y="23922"/>
                  </a:lnTo>
                  <a:lnTo>
                    <a:pt x="7298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" name="Google Shape;791;p36">
              <a:extLst>
                <a:ext uri="{FF2B5EF4-FFF2-40B4-BE49-F238E27FC236}">
                  <a16:creationId xmlns:a16="http://schemas.microsoft.com/office/drawing/2014/main" id="{B9BC6C29-178E-4034-8D34-785219045928}"/>
                </a:ext>
              </a:extLst>
            </p:cNvPr>
            <p:cNvSpPr/>
            <p:nvPr/>
          </p:nvSpPr>
          <p:spPr>
            <a:xfrm>
              <a:off x="2833025" y="1597500"/>
              <a:ext cx="154800" cy="363825"/>
            </a:xfrm>
            <a:custGeom>
              <a:avLst/>
              <a:gdLst/>
              <a:ahLst/>
              <a:cxnLst/>
              <a:rect l="l" t="t" r="r" b="b"/>
              <a:pathLst>
                <a:path w="6192" h="14553" extrusionOk="0">
                  <a:moveTo>
                    <a:pt x="0" y="271"/>
                  </a:moveTo>
                  <a:lnTo>
                    <a:pt x="5378" y="0"/>
                  </a:lnTo>
                  <a:lnTo>
                    <a:pt x="6192" y="14282"/>
                  </a:lnTo>
                  <a:lnTo>
                    <a:pt x="903" y="14553"/>
                  </a:lnTo>
                  <a:close/>
                </a:path>
              </a:pathLst>
            </a:custGeom>
            <a:solidFill>
              <a:srgbClr val="E48800"/>
            </a:solidFill>
            <a:ln>
              <a:noFill/>
            </a:ln>
          </p:spPr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F3A93A9-D6E1-4BA5-8C2D-C5CB3A1DD42D}"/>
              </a:ext>
            </a:extLst>
          </p:cNvPr>
          <p:cNvGrpSpPr/>
          <p:nvPr/>
        </p:nvGrpSpPr>
        <p:grpSpPr>
          <a:xfrm>
            <a:off x="1095593" y="2532033"/>
            <a:ext cx="1235133" cy="1206833"/>
            <a:chOff x="1092483" y="3885616"/>
            <a:chExt cx="1235133" cy="1206833"/>
          </a:xfrm>
        </p:grpSpPr>
        <p:sp>
          <p:nvSpPr>
            <p:cNvPr id="30" name="Google Shape;810;p36">
              <a:extLst>
                <a:ext uri="{FF2B5EF4-FFF2-40B4-BE49-F238E27FC236}">
                  <a16:creationId xmlns:a16="http://schemas.microsoft.com/office/drawing/2014/main" id="{FBEBB4D7-8F9B-4DBF-8822-1D9351E248A8}"/>
                </a:ext>
              </a:extLst>
            </p:cNvPr>
            <p:cNvSpPr/>
            <p:nvPr/>
          </p:nvSpPr>
          <p:spPr>
            <a:xfrm>
              <a:off x="1092483" y="3885616"/>
              <a:ext cx="1235133" cy="1206833"/>
            </a:xfrm>
            <a:custGeom>
              <a:avLst/>
              <a:gdLst/>
              <a:ahLst/>
              <a:cxnLst/>
              <a:rect l="l" t="t" r="r" b="b"/>
              <a:pathLst>
                <a:path w="37054" h="36205" extrusionOk="0">
                  <a:moveTo>
                    <a:pt x="20171" y="2897"/>
                  </a:moveTo>
                  <a:cubicBezTo>
                    <a:pt x="13692" y="2897"/>
                    <a:pt x="4629" y="3248"/>
                    <a:pt x="1730" y="9043"/>
                  </a:cubicBezTo>
                  <a:cubicBezTo>
                    <a:pt x="-53" y="12607"/>
                    <a:pt x="-138" y="17159"/>
                    <a:pt x="1007" y="20976"/>
                  </a:cubicBezTo>
                  <a:cubicBezTo>
                    <a:pt x="4030" y="31052"/>
                    <a:pt x="25605" y="39758"/>
                    <a:pt x="31018" y="30738"/>
                  </a:cubicBezTo>
                  <a:cubicBezTo>
                    <a:pt x="35128" y="23889"/>
                    <a:pt x="35698" y="10984"/>
                    <a:pt x="28849" y="6874"/>
                  </a:cubicBezTo>
                  <a:cubicBezTo>
                    <a:pt x="23310" y="3550"/>
                    <a:pt x="15464" y="1093"/>
                    <a:pt x="9685" y="3981"/>
                  </a:cubicBezTo>
                  <a:cubicBezTo>
                    <a:pt x="4809" y="6417"/>
                    <a:pt x="1259" y="11997"/>
                    <a:pt x="284" y="17360"/>
                  </a:cubicBezTo>
                  <a:cubicBezTo>
                    <a:pt x="-548" y="21937"/>
                    <a:pt x="728" y="27711"/>
                    <a:pt x="4261" y="30738"/>
                  </a:cubicBezTo>
                  <a:cubicBezTo>
                    <a:pt x="11500" y="36942"/>
                    <a:pt x="25587" y="38389"/>
                    <a:pt x="32826" y="32185"/>
                  </a:cubicBezTo>
                  <a:cubicBezTo>
                    <a:pt x="38778" y="27085"/>
                    <a:pt x="37895" y="15205"/>
                    <a:pt x="33549" y="8682"/>
                  </a:cubicBezTo>
                  <a:cubicBezTo>
                    <a:pt x="28537" y="1160"/>
                    <a:pt x="16090" y="-1774"/>
                    <a:pt x="7516" y="1089"/>
                  </a:cubicBezTo>
                </a:path>
              </a:pathLst>
            </a:custGeom>
            <a:noFill/>
            <a:ln w="2857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58211F7-716E-488B-8F65-B70AD182DB82}"/>
                </a:ext>
              </a:extLst>
            </p:cNvPr>
            <p:cNvSpPr txBox="1"/>
            <p:nvPr/>
          </p:nvSpPr>
          <p:spPr>
            <a:xfrm>
              <a:off x="1355738" y="4049899"/>
              <a:ext cx="7086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sp>
        <p:nvSpPr>
          <p:cNvPr id="32" name="Google Shape;792;p36">
            <a:extLst>
              <a:ext uri="{FF2B5EF4-FFF2-40B4-BE49-F238E27FC236}">
                <a16:creationId xmlns:a16="http://schemas.microsoft.com/office/drawing/2014/main" id="{23E25605-BBC2-4F8F-B438-0BA18FF77D19}"/>
              </a:ext>
            </a:extLst>
          </p:cNvPr>
          <p:cNvSpPr txBox="1">
            <a:spLocks/>
          </p:cNvSpPr>
          <p:nvPr/>
        </p:nvSpPr>
        <p:spPr>
          <a:xfrm>
            <a:off x="2330725" y="2553698"/>
            <a:ext cx="7980844" cy="1066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7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7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7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7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7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7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7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7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just"/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vợ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chồng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thoát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khỏi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lụt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grpSp>
        <p:nvGrpSpPr>
          <p:cNvPr id="25" name="Google Shape;378;p32">
            <a:extLst>
              <a:ext uri="{FF2B5EF4-FFF2-40B4-BE49-F238E27FC236}">
                <a16:creationId xmlns:a16="http://schemas.microsoft.com/office/drawing/2014/main" id="{DA049C9A-F19D-43CE-AF74-3A482201BF81}"/>
              </a:ext>
            </a:extLst>
          </p:cNvPr>
          <p:cNvGrpSpPr/>
          <p:nvPr/>
        </p:nvGrpSpPr>
        <p:grpSpPr>
          <a:xfrm>
            <a:off x="2121903" y="448889"/>
            <a:ext cx="6887969" cy="1669729"/>
            <a:chOff x="589295" y="2199196"/>
            <a:chExt cx="2577800" cy="446948"/>
          </a:xfrm>
        </p:grpSpPr>
        <p:sp>
          <p:nvSpPr>
            <p:cNvPr id="33" name="Google Shape;379;p32">
              <a:extLst>
                <a:ext uri="{FF2B5EF4-FFF2-40B4-BE49-F238E27FC236}">
                  <a16:creationId xmlns:a16="http://schemas.microsoft.com/office/drawing/2014/main" id="{E537C66F-D893-499F-8190-79DAAA5A1F4A}"/>
                </a:ext>
              </a:extLst>
            </p:cNvPr>
            <p:cNvSpPr/>
            <p:nvPr/>
          </p:nvSpPr>
          <p:spPr>
            <a:xfrm>
              <a:off x="589295" y="2337204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380;p32">
              <a:extLst>
                <a:ext uri="{FF2B5EF4-FFF2-40B4-BE49-F238E27FC236}">
                  <a16:creationId xmlns:a16="http://schemas.microsoft.com/office/drawing/2014/main" id="{D5C45C3C-F8F1-4CBB-95CE-6F1F3EDCFDF9}"/>
                </a:ext>
              </a:extLst>
            </p:cNvPr>
            <p:cNvSpPr/>
            <p:nvPr/>
          </p:nvSpPr>
          <p:spPr>
            <a:xfrm>
              <a:off x="961850" y="2466994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381;p32">
              <a:extLst>
                <a:ext uri="{FF2B5EF4-FFF2-40B4-BE49-F238E27FC236}">
                  <a16:creationId xmlns:a16="http://schemas.microsoft.com/office/drawing/2014/main" id="{DEB3D54D-E277-4768-882D-35EE8194F1E2}"/>
                </a:ext>
              </a:extLst>
            </p:cNvPr>
            <p:cNvSpPr/>
            <p:nvPr/>
          </p:nvSpPr>
          <p:spPr>
            <a:xfrm>
              <a:off x="1085712" y="2199196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6" name="Google Shape;386;p32">
            <a:extLst>
              <a:ext uri="{FF2B5EF4-FFF2-40B4-BE49-F238E27FC236}">
                <a16:creationId xmlns:a16="http://schemas.microsoft.com/office/drawing/2014/main" id="{2CC09E55-5AED-4A44-9726-CAEF6CEB8EA3}"/>
              </a:ext>
            </a:extLst>
          </p:cNvPr>
          <p:cNvSpPr txBox="1">
            <a:spLocks/>
          </p:cNvSpPr>
          <p:nvPr/>
        </p:nvSpPr>
        <p:spPr>
          <a:xfrm>
            <a:off x="2030687" y="555037"/>
            <a:ext cx="7070400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32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 LỜI CÂU HỎI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3151E929-9D66-4579-BA0F-2C41F8F1BE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E012A4EC-E688-4FF0-8204-E2994F048523}"/>
              </a:ext>
            </a:extLst>
          </p:cNvPr>
          <p:cNvSpPr/>
          <p:nvPr/>
        </p:nvSpPr>
        <p:spPr>
          <a:xfrm>
            <a:off x="1519881" y="4322790"/>
            <a:ext cx="9687697" cy="1645524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vợ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bầu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vợ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chồng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cười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đùa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lao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xao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bầu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bầu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150970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3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789;p36">
            <a:extLst>
              <a:ext uri="{FF2B5EF4-FFF2-40B4-BE49-F238E27FC236}">
                <a16:creationId xmlns:a16="http://schemas.microsoft.com/office/drawing/2014/main" id="{0A3637DC-20C3-4DBD-ABDF-09F85C5C6B36}"/>
              </a:ext>
            </a:extLst>
          </p:cNvPr>
          <p:cNvGrpSpPr/>
          <p:nvPr/>
        </p:nvGrpSpPr>
        <p:grpSpPr>
          <a:xfrm rot="-10790834">
            <a:off x="967271" y="2359030"/>
            <a:ext cx="10664050" cy="1423983"/>
            <a:chOff x="1881479" y="1597500"/>
            <a:chExt cx="1106346" cy="402847"/>
          </a:xfrm>
        </p:grpSpPr>
        <p:sp>
          <p:nvSpPr>
            <p:cNvPr id="27" name="Google Shape;790;p36">
              <a:extLst>
                <a:ext uri="{FF2B5EF4-FFF2-40B4-BE49-F238E27FC236}">
                  <a16:creationId xmlns:a16="http://schemas.microsoft.com/office/drawing/2014/main" id="{3E2DBEE4-D92A-479D-B225-30054F541A14}"/>
                </a:ext>
              </a:extLst>
            </p:cNvPr>
            <p:cNvSpPr/>
            <p:nvPr/>
          </p:nvSpPr>
          <p:spPr>
            <a:xfrm>
              <a:off x="1881479" y="1598638"/>
              <a:ext cx="1103790" cy="401708"/>
            </a:xfrm>
            <a:custGeom>
              <a:avLst/>
              <a:gdLst/>
              <a:ahLst/>
              <a:cxnLst/>
              <a:rect l="l" t="t" r="r" b="b"/>
              <a:pathLst>
                <a:path w="74167" h="26992" extrusionOk="0">
                  <a:moveTo>
                    <a:pt x="72981" y="1"/>
                  </a:moveTo>
                  <a:lnTo>
                    <a:pt x="10974" y="3101"/>
                  </a:lnTo>
                  <a:lnTo>
                    <a:pt x="1" y="15806"/>
                  </a:lnTo>
                  <a:lnTo>
                    <a:pt x="12159" y="26992"/>
                  </a:lnTo>
                  <a:lnTo>
                    <a:pt x="74166" y="23922"/>
                  </a:lnTo>
                  <a:lnTo>
                    <a:pt x="7298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" name="Google Shape;791;p36">
              <a:extLst>
                <a:ext uri="{FF2B5EF4-FFF2-40B4-BE49-F238E27FC236}">
                  <a16:creationId xmlns:a16="http://schemas.microsoft.com/office/drawing/2014/main" id="{B9BC6C29-178E-4034-8D34-785219045928}"/>
                </a:ext>
              </a:extLst>
            </p:cNvPr>
            <p:cNvSpPr/>
            <p:nvPr/>
          </p:nvSpPr>
          <p:spPr>
            <a:xfrm>
              <a:off x="2833025" y="1597500"/>
              <a:ext cx="154800" cy="363825"/>
            </a:xfrm>
            <a:custGeom>
              <a:avLst/>
              <a:gdLst/>
              <a:ahLst/>
              <a:cxnLst/>
              <a:rect l="l" t="t" r="r" b="b"/>
              <a:pathLst>
                <a:path w="6192" h="14553" extrusionOk="0">
                  <a:moveTo>
                    <a:pt x="0" y="271"/>
                  </a:moveTo>
                  <a:lnTo>
                    <a:pt x="5378" y="0"/>
                  </a:lnTo>
                  <a:lnTo>
                    <a:pt x="6192" y="14282"/>
                  </a:lnTo>
                  <a:lnTo>
                    <a:pt x="903" y="14553"/>
                  </a:lnTo>
                  <a:close/>
                </a:path>
              </a:pathLst>
            </a:custGeom>
            <a:solidFill>
              <a:srgbClr val="E48800"/>
            </a:solidFill>
            <a:ln>
              <a:noFill/>
            </a:ln>
          </p:spPr>
        </p:sp>
      </p:grpSp>
      <p:grpSp>
        <p:nvGrpSpPr>
          <p:cNvPr id="4" name="Group 28">
            <a:extLst>
              <a:ext uri="{FF2B5EF4-FFF2-40B4-BE49-F238E27FC236}">
                <a16:creationId xmlns:a16="http://schemas.microsoft.com/office/drawing/2014/main" id="{EF3A93A9-D6E1-4BA5-8C2D-C5CB3A1DD42D}"/>
              </a:ext>
            </a:extLst>
          </p:cNvPr>
          <p:cNvGrpSpPr/>
          <p:nvPr/>
        </p:nvGrpSpPr>
        <p:grpSpPr>
          <a:xfrm>
            <a:off x="1095593" y="2532033"/>
            <a:ext cx="1235133" cy="1206833"/>
            <a:chOff x="1092483" y="3885616"/>
            <a:chExt cx="1235133" cy="1206833"/>
          </a:xfrm>
        </p:grpSpPr>
        <p:sp>
          <p:nvSpPr>
            <p:cNvPr id="30" name="Google Shape;810;p36">
              <a:extLst>
                <a:ext uri="{FF2B5EF4-FFF2-40B4-BE49-F238E27FC236}">
                  <a16:creationId xmlns:a16="http://schemas.microsoft.com/office/drawing/2014/main" id="{FBEBB4D7-8F9B-4DBF-8822-1D9351E248A8}"/>
                </a:ext>
              </a:extLst>
            </p:cNvPr>
            <p:cNvSpPr/>
            <p:nvPr/>
          </p:nvSpPr>
          <p:spPr>
            <a:xfrm>
              <a:off x="1092483" y="3885616"/>
              <a:ext cx="1235133" cy="1206833"/>
            </a:xfrm>
            <a:custGeom>
              <a:avLst/>
              <a:gdLst/>
              <a:ahLst/>
              <a:cxnLst/>
              <a:rect l="l" t="t" r="r" b="b"/>
              <a:pathLst>
                <a:path w="37054" h="36205" extrusionOk="0">
                  <a:moveTo>
                    <a:pt x="20171" y="2897"/>
                  </a:moveTo>
                  <a:cubicBezTo>
                    <a:pt x="13692" y="2897"/>
                    <a:pt x="4629" y="3248"/>
                    <a:pt x="1730" y="9043"/>
                  </a:cubicBezTo>
                  <a:cubicBezTo>
                    <a:pt x="-53" y="12607"/>
                    <a:pt x="-138" y="17159"/>
                    <a:pt x="1007" y="20976"/>
                  </a:cubicBezTo>
                  <a:cubicBezTo>
                    <a:pt x="4030" y="31052"/>
                    <a:pt x="25605" y="39758"/>
                    <a:pt x="31018" y="30738"/>
                  </a:cubicBezTo>
                  <a:cubicBezTo>
                    <a:pt x="35128" y="23889"/>
                    <a:pt x="35698" y="10984"/>
                    <a:pt x="28849" y="6874"/>
                  </a:cubicBezTo>
                  <a:cubicBezTo>
                    <a:pt x="23310" y="3550"/>
                    <a:pt x="15464" y="1093"/>
                    <a:pt x="9685" y="3981"/>
                  </a:cubicBezTo>
                  <a:cubicBezTo>
                    <a:pt x="4809" y="6417"/>
                    <a:pt x="1259" y="11997"/>
                    <a:pt x="284" y="17360"/>
                  </a:cubicBezTo>
                  <a:cubicBezTo>
                    <a:pt x="-548" y="21937"/>
                    <a:pt x="728" y="27711"/>
                    <a:pt x="4261" y="30738"/>
                  </a:cubicBezTo>
                  <a:cubicBezTo>
                    <a:pt x="11500" y="36942"/>
                    <a:pt x="25587" y="38389"/>
                    <a:pt x="32826" y="32185"/>
                  </a:cubicBezTo>
                  <a:cubicBezTo>
                    <a:pt x="38778" y="27085"/>
                    <a:pt x="37895" y="15205"/>
                    <a:pt x="33549" y="8682"/>
                  </a:cubicBezTo>
                  <a:cubicBezTo>
                    <a:pt x="28537" y="1160"/>
                    <a:pt x="16090" y="-1774"/>
                    <a:pt x="7516" y="1089"/>
                  </a:cubicBezTo>
                </a:path>
              </a:pathLst>
            </a:custGeom>
            <a:noFill/>
            <a:ln w="2857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58211F7-716E-488B-8F65-B70AD182DB82}"/>
                </a:ext>
              </a:extLst>
            </p:cNvPr>
            <p:cNvSpPr txBox="1"/>
            <p:nvPr/>
          </p:nvSpPr>
          <p:spPr>
            <a:xfrm>
              <a:off x="1355738" y="4049899"/>
              <a:ext cx="7086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</p:grpSp>
      <p:sp>
        <p:nvSpPr>
          <p:cNvPr id="32" name="Google Shape;792;p36">
            <a:extLst>
              <a:ext uri="{FF2B5EF4-FFF2-40B4-BE49-F238E27FC236}">
                <a16:creationId xmlns:a16="http://schemas.microsoft.com/office/drawing/2014/main" id="{23E25605-BBC2-4F8F-B438-0BA18FF77D19}"/>
              </a:ext>
            </a:extLst>
          </p:cNvPr>
          <p:cNvSpPr txBox="1">
            <a:spLocks/>
          </p:cNvSpPr>
          <p:nvPr/>
        </p:nvSpPr>
        <p:spPr>
          <a:xfrm>
            <a:off x="2330725" y="2553698"/>
            <a:ext cx="7980844" cy="1066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7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7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7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7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7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7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7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7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/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grpSp>
        <p:nvGrpSpPr>
          <p:cNvPr id="5" name="Google Shape;378;p32">
            <a:extLst>
              <a:ext uri="{FF2B5EF4-FFF2-40B4-BE49-F238E27FC236}">
                <a16:creationId xmlns:a16="http://schemas.microsoft.com/office/drawing/2014/main" id="{DA049C9A-F19D-43CE-AF74-3A482201BF81}"/>
              </a:ext>
            </a:extLst>
          </p:cNvPr>
          <p:cNvGrpSpPr/>
          <p:nvPr/>
        </p:nvGrpSpPr>
        <p:grpSpPr>
          <a:xfrm>
            <a:off x="2121903" y="448889"/>
            <a:ext cx="6887969" cy="1669729"/>
            <a:chOff x="589295" y="2199196"/>
            <a:chExt cx="2577800" cy="446948"/>
          </a:xfrm>
        </p:grpSpPr>
        <p:sp>
          <p:nvSpPr>
            <p:cNvPr id="33" name="Google Shape;379;p32">
              <a:extLst>
                <a:ext uri="{FF2B5EF4-FFF2-40B4-BE49-F238E27FC236}">
                  <a16:creationId xmlns:a16="http://schemas.microsoft.com/office/drawing/2014/main" id="{E537C66F-D893-499F-8190-79DAAA5A1F4A}"/>
                </a:ext>
              </a:extLst>
            </p:cNvPr>
            <p:cNvSpPr/>
            <p:nvPr/>
          </p:nvSpPr>
          <p:spPr>
            <a:xfrm>
              <a:off x="589295" y="2337204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380;p32">
              <a:extLst>
                <a:ext uri="{FF2B5EF4-FFF2-40B4-BE49-F238E27FC236}">
                  <a16:creationId xmlns:a16="http://schemas.microsoft.com/office/drawing/2014/main" id="{D5C45C3C-F8F1-4CBB-95CE-6F1F3EDCFDF9}"/>
                </a:ext>
              </a:extLst>
            </p:cNvPr>
            <p:cNvSpPr/>
            <p:nvPr/>
          </p:nvSpPr>
          <p:spPr>
            <a:xfrm>
              <a:off x="961850" y="2466994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381;p32">
              <a:extLst>
                <a:ext uri="{FF2B5EF4-FFF2-40B4-BE49-F238E27FC236}">
                  <a16:creationId xmlns:a16="http://schemas.microsoft.com/office/drawing/2014/main" id="{DEB3D54D-E277-4768-882D-35EE8194F1E2}"/>
                </a:ext>
              </a:extLst>
            </p:cNvPr>
            <p:cNvSpPr/>
            <p:nvPr/>
          </p:nvSpPr>
          <p:spPr>
            <a:xfrm>
              <a:off x="1085712" y="2199196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6" name="Google Shape;386;p32">
            <a:extLst>
              <a:ext uri="{FF2B5EF4-FFF2-40B4-BE49-F238E27FC236}">
                <a16:creationId xmlns:a16="http://schemas.microsoft.com/office/drawing/2014/main" id="{2CC09E55-5AED-4A44-9726-CAEF6CEB8EA3}"/>
              </a:ext>
            </a:extLst>
          </p:cNvPr>
          <p:cNvSpPr txBox="1">
            <a:spLocks/>
          </p:cNvSpPr>
          <p:nvPr/>
        </p:nvSpPr>
        <p:spPr>
          <a:xfrm>
            <a:off x="2030687" y="555037"/>
            <a:ext cx="7070400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32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 LỜI CÂU HỎI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3151E929-9D66-4579-BA0F-2C41F8F1BE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E012A4EC-E688-4FF0-8204-E2994F048523}"/>
              </a:ext>
            </a:extLst>
          </p:cNvPr>
          <p:cNvSpPr/>
          <p:nvPr/>
        </p:nvSpPr>
        <p:spPr>
          <a:xfrm>
            <a:off x="827902" y="4335146"/>
            <a:ext cx="10317893" cy="1991513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just">
              <a:buAutoNum type="alphaUcPeriod"/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nạn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lũ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lụt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hằng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năm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AutoNum type="alphaUcPeriod"/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tộc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ta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AutoNum type="alphaUcPeriod"/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chống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tai,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lũ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lụt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Flowchart: Connector 15"/>
          <p:cNvSpPr/>
          <p:nvPr/>
        </p:nvSpPr>
        <p:spPr>
          <a:xfrm>
            <a:off x="944605" y="5103340"/>
            <a:ext cx="508000" cy="453082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0970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37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8" name="Google Shape;1698;p48"/>
          <p:cNvGrpSpPr/>
          <p:nvPr/>
        </p:nvGrpSpPr>
        <p:grpSpPr>
          <a:xfrm>
            <a:off x="10082849" y="761979"/>
            <a:ext cx="440480" cy="653095"/>
            <a:chOff x="4508863" y="1528200"/>
            <a:chExt cx="318850" cy="472800"/>
          </a:xfrm>
        </p:grpSpPr>
        <p:sp>
          <p:nvSpPr>
            <p:cNvPr id="1699" name="Google Shape;1699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0" name="Google Shape;1700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1" name="Google Shape;1701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2" name="Google Shape;1702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703" name="Google Shape;1703;p48"/>
          <p:cNvGrpSpPr/>
          <p:nvPr/>
        </p:nvGrpSpPr>
        <p:grpSpPr>
          <a:xfrm>
            <a:off x="10711479" y="829178"/>
            <a:ext cx="440480" cy="653095"/>
            <a:chOff x="4508863" y="1528200"/>
            <a:chExt cx="318850" cy="472800"/>
          </a:xfrm>
        </p:grpSpPr>
        <p:sp>
          <p:nvSpPr>
            <p:cNvPr id="1704" name="Google Shape;1704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5" name="Google Shape;1705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6" name="Google Shape;1706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7" name="Google Shape;1707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41" name="Google Shape;378;p32">
            <a:extLst>
              <a:ext uri="{FF2B5EF4-FFF2-40B4-BE49-F238E27FC236}">
                <a16:creationId xmlns:a16="http://schemas.microsoft.com/office/drawing/2014/main" id="{8DBAB0A9-3C5D-44B8-8CEA-115B6D375EC5}"/>
              </a:ext>
            </a:extLst>
          </p:cNvPr>
          <p:cNvGrpSpPr/>
          <p:nvPr/>
        </p:nvGrpSpPr>
        <p:grpSpPr>
          <a:xfrm>
            <a:off x="1790474" y="488016"/>
            <a:ext cx="8117285" cy="931176"/>
            <a:chOff x="603225" y="2182575"/>
            <a:chExt cx="2577800" cy="424450"/>
          </a:xfrm>
        </p:grpSpPr>
        <p:sp>
          <p:nvSpPr>
            <p:cNvPr id="42" name="Google Shape;379;p32">
              <a:extLst>
                <a:ext uri="{FF2B5EF4-FFF2-40B4-BE49-F238E27FC236}">
                  <a16:creationId xmlns:a16="http://schemas.microsoft.com/office/drawing/2014/main" id="{0727C588-0A08-4159-8471-1257E0FD12F6}"/>
                </a:ext>
              </a:extLst>
            </p:cNvPr>
            <p:cNvSpPr/>
            <p:nvPr/>
          </p:nvSpPr>
          <p:spPr>
            <a:xfrm>
              <a:off x="603225" y="2317450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380;p32">
              <a:extLst>
                <a:ext uri="{FF2B5EF4-FFF2-40B4-BE49-F238E27FC236}">
                  <a16:creationId xmlns:a16="http://schemas.microsoft.com/office/drawing/2014/main" id="{6C866E77-CF64-47E6-B702-872F6DD9CE46}"/>
                </a:ext>
              </a:extLst>
            </p:cNvPr>
            <p:cNvSpPr/>
            <p:nvPr/>
          </p:nvSpPr>
          <p:spPr>
            <a:xfrm>
              <a:off x="973850" y="2427875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381;p32">
              <a:extLst>
                <a:ext uri="{FF2B5EF4-FFF2-40B4-BE49-F238E27FC236}">
                  <a16:creationId xmlns:a16="http://schemas.microsoft.com/office/drawing/2014/main" id="{E356F405-6CD9-4786-BB07-967922309624}"/>
                </a:ext>
              </a:extLst>
            </p:cNvPr>
            <p:cNvSpPr/>
            <p:nvPr/>
          </p:nvSpPr>
          <p:spPr>
            <a:xfrm>
              <a:off x="961850" y="2182575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5" name="Google Shape;386;p32">
            <a:extLst>
              <a:ext uri="{FF2B5EF4-FFF2-40B4-BE49-F238E27FC236}">
                <a16:creationId xmlns:a16="http://schemas.microsoft.com/office/drawing/2014/main" id="{1C37CFDE-FD17-46D7-A182-0B62207CA647}"/>
              </a:ext>
            </a:extLst>
          </p:cNvPr>
          <p:cNvSpPr txBox="1">
            <a:spLocks/>
          </p:cNvSpPr>
          <p:nvPr/>
        </p:nvSpPr>
        <p:spPr>
          <a:xfrm>
            <a:off x="2388583" y="252315"/>
            <a:ext cx="7069337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32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THEO VĂN BẢN ĐỌC</a:t>
            </a:r>
          </a:p>
        </p:txBody>
      </p:sp>
      <p:pic>
        <p:nvPicPr>
          <p:cNvPr id="1026" name="Picture 2" descr="C:\Users\Administrator\Downloads\Doc 4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9622" y="1470454"/>
            <a:ext cx="10898659" cy="4967415"/>
          </a:xfrm>
          <a:prstGeom prst="rect">
            <a:avLst/>
          </a:prstGeom>
          <a:noFill/>
        </p:spPr>
      </p:pic>
      <p:cxnSp>
        <p:nvCxnSpPr>
          <p:cNvPr id="19" name="Straight Arrow Connector 18"/>
          <p:cNvCxnSpPr/>
          <p:nvPr/>
        </p:nvCxnSpPr>
        <p:spPr>
          <a:xfrm rot="16200000" flipH="1">
            <a:off x="4576158" y="4464947"/>
            <a:ext cx="1811186" cy="45414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5400000" flipH="1" flipV="1">
            <a:off x="4998309" y="4170406"/>
            <a:ext cx="939113" cy="53134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5400000" flipH="1" flipV="1">
            <a:off x="4992130" y="5066271"/>
            <a:ext cx="1124465" cy="4572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6194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Administrator\Desktop\hinh-nen-Powerpoint-32.jpg">
            <a:extLst>
              <a:ext uri="{FF2B5EF4-FFF2-40B4-BE49-F238E27FC236}">
                <a16:creationId xmlns:a16="http://schemas.microsoft.com/office/drawing/2014/main" id="{96952750-2029-48DA-A18D-BED5C2538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45990" y="-457200"/>
            <a:ext cx="13172990" cy="7315200"/>
          </a:xfrm>
          <a:prstGeom prst="rect">
            <a:avLst/>
          </a:prstGeom>
          <a:noFill/>
        </p:spPr>
      </p:pic>
      <p:sp>
        <p:nvSpPr>
          <p:cNvPr id="16" name="Title 2">
            <a:extLst>
              <a:ext uri="{FF2B5EF4-FFF2-40B4-BE49-F238E27FC236}">
                <a16:creationId xmlns:a16="http://schemas.microsoft.com/office/drawing/2014/main" id="{BE039069-C07E-4D9A-8683-C661D40F3E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9100" y="1003300"/>
            <a:ext cx="9436100" cy="1270000"/>
          </a:xfrm>
        </p:spPr>
        <p:txBody>
          <a:bodyPr>
            <a:normAutofit fontScale="90000"/>
          </a:bodyPr>
          <a:lstStyle/>
          <a:p>
            <a:pPr lvl="0"/>
            <a:br>
              <a:rPr lang="en-US" sz="4000" b="1" u="sng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4000" b="1" u="sng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u="sng" kern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27</a:t>
            </a:r>
            <a:r>
              <a:rPr lang="en-US" sz="4000" b="1" kern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CHUYỆN QUẢ BẦU</a:t>
            </a:r>
            <a:br>
              <a:rPr lang="en-US" sz="88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grpSp>
        <p:nvGrpSpPr>
          <p:cNvPr id="17" name="14">
            <a:extLst>
              <a:ext uri="{FF2B5EF4-FFF2-40B4-BE49-F238E27FC236}">
                <a16:creationId xmlns:a16="http://schemas.microsoft.com/office/drawing/2014/main" id="{5B100BC2-0366-4AEE-A1D9-4CDB21922017}"/>
              </a:ext>
            </a:extLst>
          </p:cNvPr>
          <p:cNvGrpSpPr>
            <a:grpSpLocks noGrp="1"/>
          </p:cNvGrpSpPr>
          <p:nvPr/>
        </p:nvGrpSpPr>
        <p:grpSpPr>
          <a:xfrm>
            <a:off x="2951204" y="3307389"/>
            <a:ext cx="6289591" cy="1915296"/>
            <a:chOff x="2158125" y="1345434"/>
            <a:chExt cx="1441374" cy="1512168"/>
          </a:xfrm>
        </p:grpSpPr>
        <p:sp>
          <p:nvSpPr>
            <p:cNvPr id="18" name="15">
              <a:extLst>
                <a:ext uri="{FF2B5EF4-FFF2-40B4-BE49-F238E27FC236}">
                  <a16:creationId xmlns:a16="http://schemas.microsoft.com/office/drawing/2014/main" id="{57C33E33-0C63-4AFE-B76B-94F44E3E567A}"/>
                </a:ext>
              </a:extLst>
            </p:cNvPr>
            <p:cNvSpPr/>
            <p:nvPr/>
          </p:nvSpPr>
          <p:spPr>
            <a:xfrm>
              <a:off x="2158125" y="1345434"/>
              <a:ext cx="1441374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>
              <a:extLst>
                <a:ext uri="{FF2B5EF4-FFF2-40B4-BE49-F238E27FC236}">
                  <a16:creationId xmlns:a16="http://schemas.microsoft.com/office/drawing/2014/main" id="{CA8B8E7A-76DD-4BC3-B2FA-413C9FDB0F7F}"/>
                </a:ext>
              </a:extLst>
            </p:cNvPr>
            <p:cNvSpPr txBox="1"/>
            <p:nvPr/>
          </p:nvSpPr>
          <p:spPr>
            <a:xfrm>
              <a:off x="2208337" y="1556684"/>
              <a:ext cx="1378326" cy="9476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Tiết</a:t>
              </a:r>
              <a:r>
                <a:rPr kumimoji="0" lang="en-US" altLang="zh-CN" sz="72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 3 </a:t>
              </a:r>
              <a:endParaRPr kumimoji="0" lang="zh-CN" altLang="en-US" sz="72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83491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FDCE85A-9CDF-49B0-8F22-EE39C367BC0A}"/>
              </a:ext>
            </a:extLst>
          </p:cNvPr>
          <p:cNvSpPr txBox="1"/>
          <p:nvPr/>
        </p:nvSpPr>
        <p:spPr>
          <a:xfrm>
            <a:off x="3090155" y="2014059"/>
            <a:ext cx="5139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rgbClr val="FF0000"/>
                </a:solidFill>
              </a:rPr>
              <a:t>Viết : Ôn chữ hoa 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76FAD38-9FA8-4847-AFF7-628A16F1B1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339"/>
          <a:stretch/>
        </p:blipFill>
        <p:spPr>
          <a:xfrm>
            <a:off x="3970688" y="3336242"/>
            <a:ext cx="3886908" cy="83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8238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F1DBF100-89C7-4846-8011-D3A4DA6DC4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1" t="44177" r="5909" b="16867"/>
          <a:stretch/>
        </p:blipFill>
        <p:spPr>
          <a:xfrm>
            <a:off x="1641248" y="1846359"/>
            <a:ext cx="8712967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51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F817DFB5-BFA4-4710-ABCC-B518C1B660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1" t="4016" r="5456" b="-4016"/>
          <a:stretch/>
        </p:blipFill>
        <p:spPr>
          <a:xfrm>
            <a:off x="1603447" y="1373100"/>
            <a:ext cx="8451272" cy="344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924119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Administrator\Desktop\hinh-nen-Powerpoint-32.jpg">
            <a:extLst>
              <a:ext uri="{FF2B5EF4-FFF2-40B4-BE49-F238E27FC236}">
                <a16:creationId xmlns:a16="http://schemas.microsoft.com/office/drawing/2014/main" id="{96952750-2029-48DA-A18D-BED5C2538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45990" y="-457200"/>
            <a:ext cx="13172990" cy="7315200"/>
          </a:xfrm>
          <a:prstGeom prst="rect">
            <a:avLst/>
          </a:prstGeom>
          <a:noFill/>
        </p:spPr>
      </p:pic>
      <p:sp>
        <p:nvSpPr>
          <p:cNvPr id="16" name="Title 2">
            <a:extLst>
              <a:ext uri="{FF2B5EF4-FFF2-40B4-BE49-F238E27FC236}">
                <a16:creationId xmlns:a16="http://schemas.microsoft.com/office/drawing/2014/main" id="{BE039069-C07E-4D9A-8683-C661D40F3E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9100" y="1003300"/>
            <a:ext cx="9436100" cy="1270000"/>
          </a:xfrm>
        </p:spPr>
        <p:txBody>
          <a:bodyPr>
            <a:normAutofit fontScale="90000"/>
          </a:bodyPr>
          <a:lstStyle/>
          <a:p>
            <a:pPr lvl="0"/>
            <a:br>
              <a:rPr lang="en-US" sz="4000" b="1" u="sng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4000" b="1" u="sng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u="sng" kern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27</a:t>
            </a:r>
            <a:r>
              <a:rPr lang="en-US" sz="4000" b="1" kern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CHUYỆN QUẢ BẦU</a:t>
            </a:r>
            <a:br>
              <a:rPr lang="en-US" sz="88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grpSp>
        <p:nvGrpSpPr>
          <p:cNvPr id="17" name="14">
            <a:extLst>
              <a:ext uri="{FF2B5EF4-FFF2-40B4-BE49-F238E27FC236}">
                <a16:creationId xmlns:a16="http://schemas.microsoft.com/office/drawing/2014/main" id="{5B100BC2-0366-4AEE-A1D9-4CDB21922017}"/>
              </a:ext>
            </a:extLst>
          </p:cNvPr>
          <p:cNvGrpSpPr>
            <a:grpSpLocks noGrp="1"/>
          </p:cNvGrpSpPr>
          <p:nvPr/>
        </p:nvGrpSpPr>
        <p:grpSpPr>
          <a:xfrm>
            <a:off x="2951204" y="3307389"/>
            <a:ext cx="6289591" cy="1915296"/>
            <a:chOff x="2158125" y="1345434"/>
            <a:chExt cx="1441374" cy="1512168"/>
          </a:xfrm>
        </p:grpSpPr>
        <p:sp>
          <p:nvSpPr>
            <p:cNvPr id="18" name="15">
              <a:extLst>
                <a:ext uri="{FF2B5EF4-FFF2-40B4-BE49-F238E27FC236}">
                  <a16:creationId xmlns:a16="http://schemas.microsoft.com/office/drawing/2014/main" id="{57C33E33-0C63-4AFE-B76B-94F44E3E567A}"/>
                </a:ext>
              </a:extLst>
            </p:cNvPr>
            <p:cNvSpPr/>
            <p:nvPr/>
          </p:nvSpPr>
          <p:spPr>
            <a:xfrm>
              <a:off x="2158125" y="1345434"/>
              <a:ext cx="1441374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>
              <a:extLst>
                <a:ext uri="{FF2B5EF4-FFF2-40B4-BE49-F238E27FC236}">
                  <a16:creationId xmlns:a16="http://schemas.microsoft.com/office/drawing/2014/main" id="{CA8B8E7A-76DD-4BC3-B2FA-413C9FDB0F7F}"/>
                </a:ext>
              </a:extLst>
            </p:cNvPr>
            <p:cNvSpPr txBox="1"/>
            <p:nvPr/>
          </p:nvSpPr>
          <p:spPr>
            <a:xfrm>
              <a:off x="2208337" y="1556684"/>
              <a:ext cx="1378326" cy="9476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Tiết</a:t>
              </a:r>
              <a:r>
                <a:rPr kumimoji="0" lang="en-US" altLang="zh-CN" sz="72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 4  </a:t>
              </a:r>
              <a:endParaRPr kumimoji="0" lang="zh-CN" altLang="en-US" sz="72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69538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93E2267E-5488-4A55-A290-AD4AB3E9BB39}"/>
              </a:ext>
            </a:extLst>
          </p:cNvPr>
          <p:cNvSpPr txBox="1"/>
          <p:nvPr/>
        </p:nvSpPr>
        <p:spPr>
          <a:xfrm>
            <a:off x="605481" y="92233"/>
            <a:ext cx="111334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1" name="Google Shape;386;p32">
            <a:extLst>
              <a:ext uri="{FF2B5EF4-FFF2-40B4-BE49-F238E27FC236}">
                <a16:creationId xmlns:a16="http://schemas.microsoft.com/office/drawing/2014/main" id="{8A82FDD3-03E5-4D5C-A48E-7C045179A9E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604813" y="56987"/>
            <a:ext cx="7070400" cy="1082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indent="0"/>
            <a:r>
              <a:rPr lang="e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 Q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UẢ BẦU</a:t>
            </a:r>
            <a:endParaRPr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BA41D5F-1617-478D-B34C-8A419333259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pic>
        <p:nvPicPr>
          <p:cNvPr id="2050" name="Picture 2" descr="C:\Users\Administrator\Desktop\TRANH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1342" y="1297459"/>
            <a:ext cx="11133436" cy="5288692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7647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6" grpId="0"/>
      <p:bldP spid="31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854BFC26-4EAA-4C3A-B1DA-0D41DBB192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8623" y="2747061"/>
            <a:ext cx="9778309" cy="1849760"/>
          </a:xfrm>
        </p:spPr>
        <p:txBody>
          <a:bodyPr>
            <a:normAutofit/>
          </a:bodyPr>
          <a:lstStyle/>
          <a:p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vi-VN" sz="43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 và nghe</a:t>
            </a:r>
            <a:r>
              <a:rPr lang="vi-VN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43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 chuyện Chuyện quả bầu</a:t>
            </a:r>
            <a:endParaRPr lang="en-US" sz="43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9716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9A0E8A66-EB8A-474A-832C-005914589763}"/>
              </a:ext>
            </a:extLst>
          </p:cNvPr>
          <p:cNvSpPr txBox="1">
            <a:spLocks/>
          </p:cNvSpPr>
          <p:nvPr/>
        </p:nvSpPr>
        <p:spPr>
          <a:xfrm>
            <a:off x="1680332" y="487093"/>
            <a:ext cx="8568952" cy="11521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spcFirstLastPara="1" wrap="square" lIns="91425" tIns="91425" rIns="91425" bIns="91425" anchor="t" anchorCtr="0">
            <a:normAutofit fontScale="6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 i="0" u="none" strike="noStrike" cap="none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 i="0" u="none" strike="noStrike" cap="none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 i="0" u="none" strike="noStrike" cap="none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 i="0" u="none" strike="noStrike" cap="none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 i="0" u="none" strike="noStrike" cap="none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 i="0" u="none" strike="noStrike" cap="none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 i="0" u="none" strike="noStrike" cap="none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 i="0" u="none" strike="noStrike" cap="none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br>
              <a:rPr lang="vi-VN" sz="3600" kern="0" dirty="0"/>
            </a:br>
            <a:r>
              <a:rPr lang="vi-VN" sz="3600" kern="0" dirty="0">
                <a:solidFill>
                  <a:srgbClr val="009900"/>
                </a:solidFill>
              </a:rPr>
              <a:t>1</a:t>
            </a:r>
            <a:r>
              <a:rPr lang="vi-VN" sz="3600" kern="0" dirty="0"/>
              <a:t>. </a:t>
            </a:r>
            <a:r>
              <a:rPr lang="vi-VN" sz="3600" kern="0" dirty="0">
                <a:solidFill>
                  <a:srgbClr val="000000"/>
                </a:solidFill>
              </a:rPr>
              <a:t>Dựa vào tranh và câu hỏi gợi ý, nói về nội dung</a:t>
            </a:r>
            <a:br>
              <a:rPr lang="vi-VN" sz="3600" kern="0" dirty="0">
                <a:solidFill>
                  <a:srgbClr val="000000"/>
                </a:solidFill>
              </a:rPr>
            </a:br>
            <a:r>
              <a:rPr lang="vi-VN" sz="3600" kern="0" dirty="0">
                <a:solidFill>
                  <a:srgbClr val="000000"/>
                </a:solidFill>
              </a:rPr>
              <a:t>của từng tranh.</a:t>
            </a:r>
            <a:br>
              <a:rPr lang="vi-VN" sz="3600" kern="0" dirty="0">
                <a:solidFill>
                  <a:srgbClr val="000000"/>
                </a:solidFill>
              </a:rPr>
            </a:br>
            <a:endParaRPr lang="en-US" sz="3600" kern="0" dirty="0">
              <a:solidFill>
                <a:srgbClr val="000000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D3DACC3-1F15-4366-8DE6-09B55AEA11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49"/>
          <a:stretch/>
        </p:blipFill>
        <p:spPr>
          <a:xfrm>
            <a:off x="1536946" y="1851049"/>
            <a:ext cx="4154837" cy="211484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585237C-1314-4248-BD8A-D1C3D916401A}"/>
              </a:ext>
            </a:extLst>
          </p:cNvPr>
          <p:cNvSpPr txBox="1"/>
          <p:nvPr/>
        </p:nvSpPr>
        <p:spPr>
          <a:xfrm>
            <a:off x="4235197" y="1195493"/>
            <a:ext cx="3024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>
                <a:solidFill>
                  <a:srgbClr val="FF0000"/>
                </a:solidFill>
              </a:rPr>
              <a:t>Chuyện qủa bầu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357F911-F671-4693-ADCF-6902DFFD334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00" b="30909"/>
          <a:stretch/>
        </p:blipFill>
        <p:spPr>
          <a:xfrm>
            <a:off x="1570901" y="4305063"/>
            <a:ext cx="4176464" cy="204705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03322F2-F9D8-4B64-9DEB-2EE68EAB2C2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91" t="26866" r="3591" b="28903"/>
          <a:stretch/>
        </p:blipFill>
        <p:spPr>
          <a:xfrm>
            <a:off x="5819372" y="1718711"/>
            <a:ext cx="4177883" cy="202570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629C0D2-33BB-4AFA-8370-A5C5136CBEC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15" b="32430"/>
          <a:stretch/>
        </p:blipFill>
        <p:spPr>
          <a:xfrm>
            <a:off x="5964808" y="3998258"/>
            <a:ext cx="4071189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2833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BAA9B21F-F200-4E93-BA82-49DAB30B7012}"/>
              </a:ext>
            </a:extLst>
          </p:cNvPr>
          <p:cNvSpPr txBox="1">
            <a:spLocks/>
          </p:cNvSpPr>
          <p:nvPr/>
        </p:nvSpPr>
        <p:spPr>
          <a:xfrm>
            <a:off x="2009422" y="562671"/>
            <a:ext cx="9036496" cy="9941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 i="0" u="none" strike="noStrike" cap="none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 i="0" u="none" strike="noStrike" cap="none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 i="0" u="none" strike="noStrike" cap="none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 i="0" u="none" strike="noStrike" cap="none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 i="0" u="none" strike="noStrike" cap="none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 i="0" u="none" strike="noStrike" cap="none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 i="0" u="none" strike="noStrike" cap="none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 i="0" u="none" strike="noStrike" cap="none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pPr algn="l"/>
            <a:r>
              <a:rPr lang="vi-VN" sz="3200" kern="0" dirty="0">
                <a:solidFill>
                  <a:srgbClr val="00CC00"/>
                </a:solidFill>
              </a:rPr>
              <a:t> 2</a:t>
            </a:r>
            <a:r>
              <a:rPr lang="vi-VN" sz="3200" kern="0" dirty="0"/>
              <a:t>. </a:t>
            </a:r>
            <a:r>
              <a:rPr lang="vi-VN" sz="3200" kern="0" dirty="0">
                <a:solidFill>
                  <a:srgbClr val="000000"/>
                </a:solidFill>
              </a:rPr>
              <a:t>Sắp xếp các tranh sau theo trình tự của câu chuyện.</a:t>
            </a:r>
            <a:endParaRPr lang="en-US" sz="3200" kern="0" dirty="0">
              <a:solidFill>
                <a:srgbClr val="000000"/>
              </a:solidFill>
            </a:endParaRP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85984C7D-29E8-4DB4-9C48-BB90A0FC88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017" y="908720"/>
            <a:ext cx="3035300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4">
            <a:extLst>
              <a:ext uri="{FF2B5EF4-FFF2-40B4-BE49-F238E27FC236}">
                <a16:creationId xmlns:a16="http://schemas.microsoft.com/office/drawing/2014/main" id="{4372806A-B4D6-4C3E-8960-715E986721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825" y="1916832"/>
            <a:ext cx="4157663" cy="2116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5">
            <a:extLst>
              <a:ext uri="{FF2B5EF4-FFF2-40B4-BE49-F238E27FC236}">
                <a16:creationId xmlns:a16="http://schemas.microsoft.com/office/drawing/2014/main" id="{D82144A9-BE0E-4EA7-8F9A-58E157CC7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110" y="1916832"/>
            <a:ext cx="4176713" cy="202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6">
            <a:extLst>
              <a:ext uri="{FF2B5EF4-FFF2-40B4-BE49-F238E27FC236}">
                <a16:creationId xmlns:a16="http://schemas.microsoft.com/office/drawing/2014/main" id="{8F09D1AC-1300-4813-838F-52ECC37AF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397" y="3977869"/>
            <a:ext cx="4176713" cy="231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7">
            <a:extLst>
              <a:ext uri="{FF2B5EF4-FFF2-40B4-BE49-F238E27FC236}">
                <a16:creationId xmlns:a16="http://schemas.microsoft.com/office/drawing/2014/main" id="{90229059-FB86-4112-8777-6B00CC85DF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2477" y="4032969"/>
            <a:ext cx="4071937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90035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B3DA0122-3E86-4068-8DBB-B79B2F887E71}"/>
              </a:ext>
            </a:extLst>
          </p:cNvPr>
          <p:cNvSpPr txBox="1">
            <a:spLocks/>
          </p:cNvSpPr>
          <p:nvPr/>
        </p:nvSpPr>
        <p:spPr>
          <a:xfrm>
            <a:off x="1257994" y="423767"/>
            <a:ext cx="9312697" cy="1132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 i="0" u="none" strike="noStrike" cap="none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 i="0" u="none" strike="noStrike" cap="none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 i="0" u="none" strike="noStrike" cap="none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 i="0" u="none" strike="noStrike" cap="none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 i="0" u="none" strike="noStrike" cap="none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 i="0" u="none" strike="noStrike" cap="none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 i="0" u="none" strike="noStrike" cap="none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 i="0" u="none" strike="noStrike" cap="none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pPr algn="l"/>
            <a:r>
              <a:rPr lang="en-US" sz="4000" kern="0" dirty="0">
                <a:solidFill>
                  <a:schemeClr val="tx1"/>
                </a:solidFill>
              </a:rPr>
              <a:t>3.</a:t>
            </a:r>
            <a:r>
              <a:rPr lang="en-US" sz="4000" kern="0" dirty="0">
                <a:solidFill>
                  <a:srgbClr val="000000"/>
                </a:solidFill>
              </a:rPr>
              <a:t>Kể</a:t>
            </a:r>
            <a:r>
              <a:rPr lang="en-US" sz="4000" kern="0" dirty="0"/>
              <a:t> </a:t>
            </a:r>
            <a:r>
              <a:rPr lang="en-US" sz="4000" kern="0" dirty="0" err="1">
                <a:solidFill>
                  <a:srgbClr val="000000"/>
                </a:solidFill>
              </a:rPr>
              <a:t>lại</a:t>
            </a:r>
            <a:r>
              <a:rPr lang="en-US" sz="4000" kern="0" dirty="0">
                <a:solidFill>
                  <a:srgbClr val="000000"/>
                </a:solidFill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</a:rPr>
              <a:t>từng</a:t>
            </a:r>
            <a:r>
              <a:rPr lang="en-US" sz="4000" kern="0" dirty="0">
                <a:solidFill>
                  <a:srgbClr val="000000"/>
                </a:solidFill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</a:rPr>
              <a:t>đoạn</a:t>
            </a:r>
            <a:r>
              <a:rPr lang="en-US" sz="4000" kern="0" dirty="0">
                <a:solidFill>
                  <a:srgbClr val="000000"/>
                </a:solidFill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</a:rPr>
              <a:t>câu</a:t>
            </a:r>
            <a:r>
              <a:rPr lang="en-US" sz="4000" kern="0" dirty="0">
                <a:solidFill>
                  <a:srgbClr val="000000"/>
                </a:solidFill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</a:rPr>
              <a:t>chuyện</a:t>
            </a:r>
            <a:r>
              <a:rPr lang="en-US" sz="4000" kern="0" dirty="0">
                <a:solidFill>
                  <a:srgbClr val="000000"/>
                </a:solidFill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</a:rPr>
              <a:t>theo</a:t>
            </a:r>
            <a:r>
              <a:rPr lang="en-US" sz="4000" kern="0" dirty="0">
                <a:solidFill>
                  <a:srgbClr val="000000"/>
                </a:solidFill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</a:rPr>
              <a:t>tranh</a:t>
            </a:r>
            <a:r>
              <a:rPr lang="en-US" kern="0" dirty="0"/>
              <a:t>.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974B987F-0672-4779-8D4C-48FEE4D0FF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037" y="801511"/>
            <a:ext cx="3238837" cy="997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>
            <a:extLst>
              <a:ext uri="{FF2B5EF4-FFF2-40B4-BE49-F238E27FC236}">
                <a16:creationId xmlns:a16="http://schemas.microsoft.com/office/drawing/2014/main" id="{77E2286A-6202-4B9C-8165-82805ABCD0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6354" y="1699963"/>
            <a:ext cx="4461871" cy="2005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5">
            <a:extLst>
              <a:ext uri="{FF2B5EF4-FFF2-40B4-BE49-F238E27FC236}">
                <a16:creationId xmlns:a16="http://schemas.microsoft.com/office/drawing/2014/main" id="{B44472F5-964F-4DB2-A04E-3E4EE343BA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343" y="1604032"/>
            <a:ext cx="4443237" cy="2101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6">
            <a:extLst>
              <a:ext uri="{FF2B5EF4-FFF2-40B4-BE49-F238E27FC236}">
                <a16:creationId xmlns:a16="http://schemas.microsoft.com/office/drawing/2014/main" id="{EEF0DED4-71A6-482A-A6A3-1A5EBBF514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000" y="3930972"/>
            <a:ext cx="4344988" cy="2415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7">
            <a:extLst>
              <a:ext uri="{FF2B5EF4-FFF2-40B4-BE49-F238E27FC236}">
                <a16:creationId xmlns:a16="http://schemas.microsoft.com/office/drawing/2014/main" id="{042F862B-471C-4347-8975-8E90A012FF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246" y="3929888"/>
            <a:ext cx="4456789" cy="2300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79171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68EEE0B7-9CA5-4EC9-8B76-D620F57F70C5}"/>
              </a:ext>
            </a:extLst>
          </p:cNvPr>
          <p:cNvSpPr txBox="1">
            <a:spLocks/>
          </p:cNvSpPr>
          <p:nvPr/>
        </p:nvSpPr>
        <p:spPr>
          <a:xfrm>
            <a:off x="2376901" y="2741583"/>
            <a:ext cx="7992888" cy="1143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 i="0" u="none" strike="noStrike" cap="none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 i="0" u="none" strike="noStrike" cap="none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 i="0" u="none" strike="noStrike" cap="none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 i="0" u="none" strike="noStrike" cap="none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 i="0" u="none" strike="noStrike" cap="none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 i="0" u="none" strike="noStrike" cap="none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 i="0" u="none" strike="noStrike" cap="none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 i="0" u="none" strike="noStrike" cap="none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pPr algn="l"/>
            <a:r>
              <a:rPr lang="en-US" sz="3600" kern="0"/>
              <a:t>Hỏi người thân về tên của một số dân tộc thiểu số trên đất nước ta.</a:t>
            </a:r>
            <a:endParaRPr lang="en-US" sz="3600" kern="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5017C9B-E6CF-4959-B74C-D068F308E7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103" y="1301423"/>
            <a:ext cx="1656184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6735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6" name="Google Shape;1686;p48"/>
          <p:cNvSpPr txBox="1">
            <a:spLocks noGrp="1"/>
          </p:cNvSpPr>
          <p:nvPr>
            <p:ph type="subTitle" idx="1"/>
          </p:nvPr>
        </p:nvSpPr>
        <p:spPr>
          <a:xfrm>
            <a:off x="1456177" y="2829698"/>
            <a:ext cx="4072000" cy="69197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dúi</a:t>
            </a:r>
            <a:endParaRPr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Subtitle 53"/>
          <p:cNvSpPr>
            <a:spLocks noGrp="1"/>
          </p:cNvSpPr>
          <p:nvPr>
            <p:ph type="subTitle" idx="2"/>
          </p:nvPr>
        </p:nvSpPr>
        <p:spPr>
          <a:xfrm>
            <a:off x="5941419" y="4460790"/>
            <a:ext cx="3264363" cy="716692"/>
          </a:xfrm>
        </p:spPr>
        <p:txBody>
          <a:bodyPr/>
          <a:lstStyle/>
          <a:p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na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Subtitle 54"/>
          <p:cNvSpPr>
            <a:spLocks noGrp="1"/>
          </p:cNvSpPr>
          <p:nvPr>
            <p:ph type="subTitle" idx="3"/>
          </p:nvPr>
        </p:nvSpPr>
        <p:spPr>
          <a:xfrm>
            <a:off x="6017741" y="2804984"/>
            <a:ext cx="3311610" cy="700395"/>
          </a:xfrm>
        </p:spPr>
        <p:txBody>
          <a:bodyPr/>
          <a:lstStyle/>
          <a:p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Khơ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Mú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Subtitle 55"/>
          <p:cNvSpPr>
            <a:spLocks noGrp="1"/>
          </p:cNvSpPr>
          <p:nvPr>
            <p:ph type="subTitle" idx="4"/>
          </p:nvPr>
        </p:nvSpPr>
        <p:spPr>
          <a:xfrm>
            <a:off x="5758249" y="3570422"/>
            <a:ext cx="3274541" cy="742086"/>
          </a:xfrm>
        </p:spPr>
        <p:txBody>
          <a:bodyPr/>
          <a:lstStyle/>
          <a:p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Ê -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đê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Google Shape;1686;p48">
            <a:extLst>
              <a:ext uri="{FF2B5EF4-FFF2-40B4-BE49-F238E27FC236}">
                <a16:creationId xmlns:a16="http://schemas.microsoft.com/office/drawing/2014/main" id="{000419CB-DAA0-491E-94E1-E0C9517F87CC}"/>
              </a:ext>
            </a:extLst>
          </p:cNvPr>
          <p:cNvSpPr txBox="1">
            <a:spLocks/>
          </p:cNvSpPr>
          <p:nvPr/>
        </p:nvSpPr>
        <p:spPr>
          <a:xfrm>
            <a:off x="1959461" y="3577495"/>
            <a:ext cx="2966800" cy="7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40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nương</a:t>
            </a:r>
            <a:endParaRPr lang="en-US" sz="4000" b="1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Google Shape;1686;p48">
            <a:extLst>
              <a:ext uri="{FF2B5EF4-FFF2-40B4-BE49-F238E27FC236}">
                <a16:creationId xmlns:a16="http://schemas.microsoft.com/office/drawing/2014/main" id="{DEA9B0AC-08DD-40E6-9768-154CB99817CF}"/>
              </a:ext>
            </a:extLst>
          </p:cNvPr>
          <p:cNvSpPr txBox="1">
            <a:spLocks/>
          </p:cNvSpPr>
          <p:nvPr/>
        </p:nvSpPr>
        <p:spPr>
          <a:xfrm>
            <a:off x="1933650" y="4470757"/>
            <a:ext cx="2966800" cy="7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40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40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endParaRPr lang="en-US" sz="4000" b="1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C874099-9C1F-43A7-BCB2-5975B872F399}"/>
              </a:ext>
            </a:extLst>
          </p:cNvPr>
          <p:cNvCxnSpPr/>
          <p:nvPr/>
        </p:nvCxnSpPr>
        <p:spPr>
          <a:xfrm flipV="1">
            <a:off x="3933293" y="3546389"/>
            <a:ext cx="403929" cy="439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13AF2B3E-1169-44C1-B1E4-693E79C15545}"/>
              </a:ext>
            </a:extLst>
          </p:cNvPr>
          <p:cNvCxnSpPr>
            <a:cxnSpLocks/>
          </p:cNvCxnSpPr>
          <p:nvPr/>
        </p:nvCxnSpPr>
        <p:spPr>
          <a:xfrm>
            <a:off x="3398108" y="4287795"/>
            <a:ext cx="741406" cy="1235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86A025D1-49ED-401F-B035-76398F5140D9}"/>
              </a:ext>
            </a:extLst>
          </p:cNvPr>
          <p:cNvCxnSpPr>
            <a:cxnSpLocks/>
          </p:cNvCxnSpPr>
          <p:nvPr/>
        </p:nvCxnSpPr>
        <p:spPr>
          <a:xfrm>
            <a:off x="3436827" y="5187963"/>
            <a:ext cx="64748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4" name="Google Shape;386;p32">
            <a:extLst>
              <a:ext uri="{FF2B5EF4-FFF2-40B4-BE49-F238E27FC236}">
                <a16:creationId xmlns:a16="http://schemas.microsoft.com/office/drawing/2014/main" id="{7D76E32D-C560-4ACA-947B-AC36318F8724}"/>
              </a:ext>
            </a:extLst>
          </p:cNvPr>
          <p:cNvSpPr txBox="1">
            <a:spLocks/>
          </p:cNvSpPr>
          <p:nvPr/>
        </p:nvSpPr>
        <p:spPr>
          <a:xfrm>
            <a:off x="2396808" y="851021"/>
            <a:ext cx="7070400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4000" b="1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ĐỌC TỪ KHÓ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4D8DED2-2073-4E30-81E4-1CFFFB920F3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grpSp>
        <p:nvGrpSpPr>
          <p:cNvPr id="13" name="Google Shape;1698;p48"/>
          <p:cNvGrpSpPr/>
          <p:nvPr/>
        </p:nvGrpSpPr>
        <p:grpSpPr>
          <a:xfrm>
            <a:off x="10082849" y="761979"/>
            <a:ext cx="440480" cy="653095"/>
            <a:chOff x="4508863" y="1528200"/>
            <a:chExt cx="318850" cy="472800"/>
          </a:xfrm>
        </p:grpSpPr>
        <p:sp>
          <p:nvSpPr>
            <p:cNvPr id="14" name="Google Shape;1699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" name="Google Shape;1700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" name="Google Shape;1701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" name="Google Shape;1702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8" name="Google Shape;1703;p48"/>
          <p:cNvGrpSpPr/>
          <p:nvPr/>
        </p:nvGrpSpPr>
        <p:grpSpPr>
          <a:xfrm>
            <a:off x="10711479" y="829178"/>
            <a:ext cx="440480" cy="653095"/>
            <a:chOff x="4508863" y="1528200"/>
            <a:chExt cx="318850" cy="472800"/>
          </a:xfrm>
        </p:grpSpPr>
        <p:sp>
          <p:nvSpPr>
            <p:cNvPr id="19" name="Google Shape;1704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" name="Google Shape;1705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" name="Google Shape;1706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" name="Google Shape;1707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23" name="Google Shape;1729;p48"/>
          <p:cNvSpPr/>
          <p:nvPr/>
        </p:nvSpPr>
        <p:spPr>
          <a:xfrm rot="-4268463">
            <a:off x="10091108" y="4717586"/>
            <a:ext cx="1449120" cy="1465219"/>
          </a:xfrm>
          <a:custGeom>
            <a:avLst/>
            <a:gdLst/>
            <a:ahLst/>
            <a:cxnLst/>
            <a:rect l="l" t="t" r="r" b="b"/>
            <a:pathLst>
              <a:path w="38103" h="38522" extrusionOk="0">
                <a:moveTo>
                  <a:pt x="38103" y="15233"/>
                </a:moveTo>
                <a:cubicBezTo>
                  <a:pt x="38103" y="20987"/>
                  <a:pt x="36492" y="26406"/>
                  <a:pt x="32349" y="30570"/>
                </a:cubicBezTo>
                <a:cubicBezTo>
                  <a:pt x="27390" y="35550"/>
                  <a:pt x="23393" y="38521"/>
                  <a:pt x="16133" y="37433"/>
                </a:cubicBezTo>
                <a:cubicBezTo>
                  <a:pt x="8621" y="36282"/>
                  <a:pt x="4269" y="31846"/>
                  <a:pt x="1675" y="24879"/>
                </a:cubicBezTo>
                <a:cubicBezTo>
                  <a:pt x="587" y="21929"/>
                  <a:pt x="1" y="18079"/>
                  <a:pt x="1" y="14919"/>
                </a:cubicBezTo>
                <a:cubicBezTo>
                  <a:pt x="1" y="13915"/>
                  <a:pt x="231" y="11571"/>
                  <a:pt x="1675" y="11592"/>
                </a:cubicBezTo>
                <a:cubicBezTo>
                  <a:pt x="3118" y="11613"/>
                  <a:pt x="3453" y="14103"/>
                  <a:pt x="3621" y="15128"/>
                </a:cubicBezTo>
                <a:cubicBezTo>
                  <a:pt x="4688" y="21740"/>
                  <a:pt x="6236" y="27411"/>
                  <a:pt x="13204" y="29796"/>
                </a:cubicBezTo>
                <a:cubicBezTo>
                  <a:pt x="16133" y="30800"/>
                  <a:pt x="19251" y="31093"/>
                  <a:pt x="22305" y="30675"/>
                </a:cubicBezTo>
                <a:cubicBezTo>
                  <a:pt x="25611" y="30214"/>
                  <a:pt x="28582" y="26762"/>
                  <a:pt x="30759" y="24481"/>
                </a:cubicBezTo>
                <a:cubicBezTo>
                  <a:pt x="35592" y="19418"/>
                  <a:pt x="35969" y="12115"/>
                  <a:pt x="28666" y="9123"/>
                </a:cubicBezTo>
                <a:cubicBezTo>
                  <a:pt x="26365" y="8161"/>
                  <a:pt x="22619" y="7659"/>
                  <a:pt x="20108" y="8056"/>
                </a:cubicBezTo>
                <a:cubicBezTo>
                  <a:pt x="17681" y="8433"/>
                  <a:pt x="14354" y="11048"/>
                  <a:pt x="14878" y="13936"/>
                </a:cubicBezTo>
                <a:cubicBezTo>
                  <a:pt x="14898" y="14040"/>
                  <a:pt x="19732" y="10462"/>
                  <a:pt x="20276" y="10044"/>
                </a:cubicBezTo>
                <a:cubicBezTo>
                  <a:pt x="22096" y="8621"/>
                  <a:pt x="23268" y="12597"/>
                  <a:pt x="22849" y="13789"/>
                </a:cubicBezTo>
                <a:cubicBezTo>
                  <a:pt x="22556" y="16091"/>
                  <a:pt x="20862" y="17033"/>
                  <a:pt x="19167" y="18330"/>
                </a:cubicBezTo>
                <a:cubicBezTo>
                  <a:pt x="17598" y="19543"/>
                  <a:pt x="15212" y="22326"/>
                  <a:pt x="12973" y="21803"/>
                </a:cubicBezTo>
                <a:cubicBezTo>
                  <a:pt x="14919" y="20401"/>
                  <a:pt x="14459" y="18476"/>
                  <a:pt x="14501" y="16405"/>
                </a:cubicBezTo>
                <a:cubicBezTo>
                  <a:pt x="14522" y="15463"/>
                  <a:pt x="12890" y="13413"/>
                  <a:pt x="11885" y="13392"/>
                </a:cubicBezTo>
                <a:cubicBezTo>
                  <a:pt x="10149" y="14543"/>
                  <a:pt x="12973" y="19397"/>
                  <a:pt x="11760" y="20631"/>
                </a:cubicBezTo>
                <a:cubicBezTo>
                  <a:pt x="10065" y="18623"/>
                  <a:pt x="7324" y="16802"/>
                  <a:pt x="6048" y="14480"/>
                </a:cubicBezTo>
                <a:cubicBezTo>
                  <a:pt x="5399" y="13287"/>
                  <a:pt x="4897" y="9019"/>
                  <a:pt x="6864" y="8579"/>
                </a:cubicBezTo>
                <a:cubicBezTo>
                  <a:pt x="7847" y="8370"/>
                  <a:pt x="11509" y="12408"/>
                  <a:pt x="11572" y="11885"/>
                </a:cubicBezTo>
                <a:cubicBezTo>
                  <a:pt x="11906" y="9040"/>
                  <a:pt x="12639" y="6613"/>
                  <a:pt x="14459" y="4332"/>
                </a:cubicBezTo>
                <a:cubicBezTo>
                  <a:pt x="17932" y="1"/>
                  <a:pt x="24209" y="587"/>
                  <a:pt x="28980" y="2302"/>
                </a:cubicBezTo>
                <a:cubicBezTo>
                  <a:pt x="31658" y="3286"/>
                  <a:pt x="33939" y="5085"/>
                  <a:pt x="35508" y="7449"/>
                </a:cubicBezTo>
                <a:cubicBezTo>
                  <a:pt x="36261" y="8558"/>
                  <a:pt x="36847" y="9751"/>
                  <a:pt x="37266" y="11027"/>
                </a:cubicBezTo>
                <a:cubicBezTo>
                  <a:pt x="37642" y="12220"/>
                  <a:pt x="37475" y="14208"/>
                  <a:pt x="38082" y="15233"/>
                </a:cubicBezTo>
                <a:cubicBezTo>
                  <a:pt x="38103" y="15672"/>
                  <a:pt x="37873" y="14856"/>
                  <a:pt x="38103" y="15233"/>
                </a:cubicBezTo>
                <a:close/>
              </a:path>
            </a:pathLst>
          </a:custGeom>
          <a:solidFill>
            <a:srgbClr val="FD4D89">
              <a:alpha val="422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686" grpId="0" build="p"/>
      <p:bldP spid="54" grpId="0" build="p"/>
      <p:bldP spid="55" grpId="0" build="p"/>
      <p:bldP spid="56" grpId="0" build="p"/>
      <p:bldP spid="88" grpId="0"/>
      <p:bldP spid="8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86;p32">
            <a:extLst>
              <a:ext uri="{FF2B5EF4-FFF2-40B4-BE49-F238E27FC236}">
                <a16:creationId xmlns:a16="http://schemas.microsoft.com/office/drawing/2014/main" id="{6DA89392-9502-41E1-98CB-0C0D86A6DE7A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966719" y="0"/>
            <a:ext cx="7064693" cy="61544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indent="0"/>
            <a:r>
              <a:rPr lang="en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 Q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UẢ BẦU</a:t>
            </a:r>
            <a:endParaRPr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F31208-4E52-44A9-A5BE-310229E7013E}"/>
              </a:ext>
            </a:extLst>
          </p:cNvPr>
          <p:cNvSpPr txBox="1"/>
          <p:nvPr/>
        </p:nvSpPr>
        <p:spPr>
          <a:xfrm>
            <a:off x="619760" y="632884"/>
            <a:ext cx="1095852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xưa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vợ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chồng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nọ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dúi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Dúi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791FD22-94BE-48D4-BB2D-7869657DCF40}"/>
              </a:ext>
            </a:extLst>
          </p:cNvPr>
          <p:cNvSpPr/>
          <p:nvPr/>
        </p:nvSpPr>
        <p:spPr>
          <a:xfrm>
            <a:off x="0" y="615440"/>
            <a:ext cx="609600" cy="55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0E44B3-09E5-4838-9A7B-5A83E16BED1F}"/>
              </a:ext>
            </a:extLst>
          </p:cNvPr>
          <p:cNvSpPr txBox="1"/>
          <p:nvPr/>
        </p:nvSpPr>
        <p:spPr>
          <a:xfrm>
            <a:off x="284205" y="1451919"/>
            <a:ext cx="11380573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ơn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dúi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sắp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lũ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lụt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họ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tránh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Họ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chẳng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tin.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dúi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họ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khoét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rỗng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khúc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gỗ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to,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bỏ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xong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to,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ngập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mênh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mông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Muôn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loài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chìm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khúc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gỗ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nổi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vợ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chồng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nọ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thoát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nạn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285750" indent="-285750"/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024A64B-3AAE-4FF0-BD15-8519FBBC647A}"/>
              </a:ext>
            </a:extLst>
          </p:cNvPr>
          <p:cNvSpPr/>
          <p:nvPr/>
        </p:nvSpPr>
        <p:spPr>
          <a:xfrm>
            <a:off x="0" y="1459188"/>
            <a:ext cx="609600" cy="55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52BCD8-2B36-4E70-A438-29426031430A}"/>
              </a:ext>
            </a:extLst>
          </p:cNvPr>
          <p:cNvSpPr txBox="1"/>
          <p:nvPr/>
        </p:nvSpPr>
        <p:spPr>
          <a:xfrm>
            <a:off x="520907" y="3564791"/>
            <a:ext cx="1120648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lâu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vợ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bầu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nương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họ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cười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đùa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gác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bếp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bầu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lạ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họ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bầu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áp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tai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lao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xao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vợ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bèn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que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dùi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bầu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Lạ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bầu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Khơ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Mú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Mường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Dao,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Ê-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đê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Ba-na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,…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lượt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tộc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nay.</a:t>
            </a:r>
          </a:p>
          <a:p>
            <a:pPr algn="r"/>
            <a:r>
              <a:rPr lang="en-U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Khơ</a:t>
            </a:r>
            <a:r>
              <a:rPr lang="en-U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Mú</a:t>
            </a:r>
            <a:r>
              <a:rPr lang="en-U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29ED3D2-C8F8-4990-B80C-D75CB7C2086C}"/>
              </a:ext>
            </a:extLst>
          </p:cNvPr>
          <p:cNvSpPr/>
          <p:nvPr/>
        </p:nvSpPr>
        <p:spPr>
          <a:xfrm>
            <a:off x="0" y="3511788"/>
            <a:ext cx="609600" cy="55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93937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C519B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47F0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 animBg="1"/>
      <p:bldP spid="9" grpId="0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6" name="Google Shape;1686;p48"/>
          <p:cNvSpPr txBox="1">
            <a:spLocks noGrp="1"/>
          </p:cNvSpPr>
          <p:nvPr>
            <p:ph type="subTitle" idx="1"/>
          </p:nvPr>
        </p:nvSpPr>
        <p:spPr>
          <a:xfrm>
            <a:off x="440528" y="2968634"/>
            <a:ext cx="10982960" cy="124502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 algn="just"/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ơn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dúi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sắp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lũ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lụt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họ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tránh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.</a:t>
            </a:r>
            <a:endParaRPr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98" name="Google Shape;1698;p48"/>
          <p:cNvGrpSpPr/>
          <p:nvPr/>
        </p:nvGrpSpPr>
        <p:grpSpPr>
          <a:xfrm>
            <a:off x="10082849" y="761979"/>
            <a:ext cx="440480" cy="653095"/>
            <a:chOff x="4508863" y="1528200"/>
            <a:chExt cx="318850" cy="472800"/>
          </a:xfrm>
        </p:grpSpPr>
        <p:sp>
          <p:nvSpPr>
            <p:cNvPr id="1699" name="Google Shape;1699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0" name="Google Shape;1700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1" name="Google Shape;1701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2" name="Google Shape;1702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703" name="Google Shape;1703;p48"/>
          <p:cNvGrpSpPr/>
          <p:nvPr/>
        </p:nvGrpSpPr>
        <p:grpSpPr>
          <a:xfrm>
            <a:off x="10711479" y="829178"/>
            <a:ext cx="440480" cy="653095"/>
            <a:chOff x="4508863" y="1528200"/>
            <a:chExt cx="318850" cy="472800"/>
          </a:xfrm>
        </p:grpSpPr>
        <p:sp>
          <p:nvSpPr>
            <p:cNvPr id="1704" name="Google Shape;1704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5" name="Google Shape;1705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6" name="Google Shape;1706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7" name="Google Shape;1707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729" name="Google Shape;1729;p48"/>
          <p:cNvSpPr/>
          <p:nvPr/>
        </p:nvSpPr>
        <p:spPr>
          <a:xfrm rot="-4268463">
            <a:off x="10103465" y="4865867"/>
            <a:ext cx="1449120" cy="1465219"/>
          </a:xfrm>
          <a:custGeom>
            <a:avLst/>
            <a:gdLst/>
            <a:ahLst/>
            <a:cxnLst/>
            <a:rect l="l" t="t" r="r" b="b"/>
            <a:pathLst>
              <a:path w="38103" h="38522" extrusionOk="0">
                <a:moveTo>
                  <a:pt x="38103" y="15233"/>
                </a:moveTo>
                <a:cubicBezTo>
                  <a:pt x="38103" y="20987"/>
                  <a:pt x="36492" y="26406"/>
                  <a:pt x="32349" y="30570"/>
                </a:cubicBezTo>
                <a:cubicBezTo>
                  <a:pt x="27390" y="35550"/>
                  <a:pt x="23393" y="38521"/>
                  <a:pt x="16133" y="37433"/>
                </a:cubicBezTo>
                <a:cubicBezTo>
                  <a:pt x="8621" y="36282"/>
                  <a:pt x="4269" y="31846"/>
                  <a:pt x="1675" y="24879"/>
                </a:cubicBezTo>
                <a:cubicBezTo>
                  <a:pt x="587" y="21929"/>
                  <a:pt x="1" y="18079"/>
                  <a:pt x="1" y="14919"/>
                </a:cubicBezTo>
                <a:cubicBezTo>
                  <a:pt x="1" y="13915"/>
                  <a:pt x="231" y="11571"/>
                  <a:pt x="1675" y="11592"/>
                </a:cubicBezTo>
                <a:cubicBezTo>
                  <a:pt x="3118" y="11613"/>
                  <a:pt x="3453" y="14103"/>
                  <a:pt x="3621" y="15128"/>
                </a:cubicBezTo>
                <a:cubicBezTo>
                  <a:pt x="4688" y="21740"/>
                  <a:pt x="6236" y="27411"/>
                  <a:pt x="13204" y="29796"/>
                </a:cubicBezTo>
                <a:cubicBezTo>
                  <a:pt x="16133" y="30800"/>
                  <a:pt x="19251" y="31093"/>
                  <a:pt x="22305" y="30675"/>
                </a:cubicBezTo>
                <a:cubicBezTo>
                  <a:pt x="25611" y="30214"/>
                  <a:pt x="28582" y="26762"/>
                  <a:pt x="30759" y="24481"/>
                </a:cubicBezTo>
                <a:cubicBezTo>
                  <a:pt x="35592" y="19418"/>
                  <a:pt x="35969" y="12115"/>
                  <a:pt x="28666" y="9123"/>
                </a:cubicBezTo>
                <a:cubicBezTo>
                  <a:pt x="26365" y="8161"/>
                  <a:pt x="22619" y="7659"/>
                  <a:pt x="20108" y="8056"/>
                </a:cubicBezTo>
                <a:cubicBezTo>
                  <a:pt x="17681" y="8433"/>
                  <a:pt x="14354" y="11048"/>
                  <a:pt x="14878" y="13936"/>
                </a:cubicBezTo>
                <a:cubicBezTo>
                  <a:pt x="14898" y="14040"/>
                  <a:pt x="19732" y="10462"/>
                  <a:pt x="20276" y="10044"/>
                </a:cubicBezTo>
                <a:cubicBezTo>
                  <a:pt x="22096" y="8621"/>
                  <a:pt x="23268" y="12597"/>
                  <a:pt x="22849" y="13789"/>
                </a:cubicBezTo>
                <a:cubicBezTo>
                  <a:pt x="22556" y="16091"/>
                  <a:pt x="20862" y="17033"/>
                  <a:pt x="19167" y="18330"/>
                </a:cubicBezTo>
                <a:cubicBezTo>
                  <a:pt x="17598" y="19543"/>
                  <a:pt x="15212" y="22326"/>
                  <a:pt x="12973" y="21803"/>
                </a:cubicBezTo>
                <a:cubicBezTo>
                  <a:pt x="14919" y="20401"/>
                  <a:pt x="14459" y="18476"/>
                  <a:pt x="14501" y="16405"/>
                </a:cubicBezTo>
                <a:cubicBezTo>
                  <a:pt x="14522" y="15463"/>
                  <a:pt x="12890" y="13413"/>
                  <a:pt x="11885" y="13392"/>
                </a:cubicBezTo>
                <a:cubicBezTo>
                  <a:pt x="10149" y="14543"/>
                  <a:pt x="12973" y="19397"/>
                  <a:pt x="11760" y="20631"/>
                </a:cubicBezTo>
                <a:cubicBezTo>
                  <a:pt x="10065" y="18623"/>
                  <a:pt x="7324" y="16802"/>
                  <a:pt x="6048" y="14480"/>
                </a:cubicBezTo>
                <a:cubicBezTo>
                  <a:pt x="5399" y="13287"/>
                  <a:pt x="4897" y="9019"/>
                  <a:pt x="6864" y="8579"/>
                </a:cubicBezTo>
                <a:cubicBezTo>
                  <a:pt x="7847" y="8370"/>
                  <a:pt x="11509" y="12408"/>
                  <a:pt x="11572" y="11885"/>
                </a:cubicBezTo>
                <a:cubicBezTo>
                  <a:pt x="11906" y="9040"/>
                  <a:pt x="12639" y="6613"/>
                  <a:pt x="14459" y="4332"/>
                </a:cubicBezTo>
                <a:cubicBezTo>
                  <a:pt x="17932" y="1"/>
                  <a:pt x="24209" y="587"/>
                  <a:pt x="28980" y="2302"/>
                </a:cubicBezTo>
                <a:cubicBezTo>
                  <a:pt x="31658" y="3286"/>
                  <a:pt x="33939" y="5085"/>
                  <a:pt x="35508" y="7449"/>
                </a:cubicBezTo>
                <a:cubicBezTo>
                  <a:pt x="36261" y="8558"/>
                  <a:pt x="36847" y="9751"/>
                  <a:pt x="37266" y="11027"/>
                </a:cubicBezTo>
                <a:cubicBezTo>
                  <a:pt x="37642" y="12220"/>
                  <a:pt x="37475" y="14208"/>
                  <a:pt x="38082" y="15233"/>
                </a:cubicBezTo>
                <a:cubicBezTo>
                  <a:pt x="38103" y="15672"/>
                  <a:pt x="37873" y="14856"/>
                  <a:pt x="38103" y="15233"/>
                </a:cubicBezTo>
                <a:close/>
              </a:path>
            </a:pathLst>
          </a:custGeom>
          <a:solidFill>
            <a:srgbClr val="FD4D89">
              <a:alpha val="422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FAEA3AA-18AF-4320-9820-A89D2C56E117}"/>
              </a:ext>
            </a:extLst>
          </p:cNvPr>
          <p:cNvCxnSpPr>
            <a:cxnSpLocks/>
          </p:cNvCxnSpPr>
          <p:nvPr/>
        </p:nvCxnSpPr>
        <p:spPr>
          <a:xfrm flipH="1">
            <a:off x="2620456" y="3204973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72B6F4D4-9BB3-4D03-BB0D-B404C5CA79A6}"/>
              </a:ext>
            </a:extLst>
          </p:cNvPr>
          <p:cNvCxnSpPr>
            <a:cxnSpLocks/>
          </p:cNvCxnSpPr>
          <p:nvPr/>
        </p:nvCxnSpPr>
        <p:spPr>
          <a:xfrm flipH="1">
            <a:off x="8510235" y="3171957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F85978CF-866E-48B2-88DE-C1BEB53BB4C6}"/>
              </a:ext>
            </a:extLst>
          </p:cNvPr>
          <p:cNvCxnSpPr>
            <a:cxnSpLocks/>
          </p:cNvCxnSpPr>
          <p:nvPr/>
        </p:nvCxnSpPr>
        <p:spPr>
          <a:xfrm flipH="1">
            <a:off x="2809563" y="3678653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1365349C-3245-4C97-B11C-A3F7F3FBEC04}"/>
              </a:ext>
            </a:extLst>
          </p:cNvPr>
          <p:cNvCxnSpPr>
            <a:cxnSpLocks/>
          </p:cNvCxnSpPr>
          <p:nvPr/>
        </p:nvCxnSpPr>
        <p:spPr>
          <a:xfrm flipH="1">
            <a:off x="2889965" y="3666226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0" name="Google Shape;378;p32">
            <a:extLst>
              <a:ext uri="{FF2B5EF4-FFF2-40B4-BE49-F238E27FC236}">
                <a16:creationId xmlns:a16="http://schemas.microsoft.com/office/drawing/2014/main" id="{AC4575C4-81FF-4CA3-9750-DB0DFB099885}"/>
              </a:ext>
            </a:extLst>
          </p:cNvPr>
          <p:cNvGrpSpPr/>
          <p:nvPr/>
        </p:nvGrpSpPr>
        <p:grpSpPr>
          <a:xfrm>
            <a:off x="1979128" y="952747"/>
            <a:ext cx="7693187" cy="1296184"/>
            <a:chOff x="603225" y="2182575"/>
            <a:chExt cx="2577800" cy="424450"/>
          </a:xfrm>
        </p:grpSpPr>
        <p:sp>
          <p:nvSpPr>
            <p:cNvPr id="21" name="Google Shape;379;p32">
              <a:extLst>
                <a:ext uri="{FF2B5EF4-FFF2-40B4-BE49-F238E27FC236}">
                  <a16:creationId xmlns:a16="http://schemas.microsoft.com/office/drawing/2014/main" id="{497C8870-B914-4911-8976-AB2D568D825D}"/>
                </a:ext>
              </a:extLst>
            </p:cNvPr>
            <p:cNvSpPr/>
            <p:nvPr/>
          </p:nvSpPr>
          <p:spPr>
            <a:xfrm>
              <a:off x="603225" y="2317450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" name="Google Shape;380;p32">
              <a:extLst>
                <a:ext uri="{FF2B5EF4-FFF2-40B4-BE49-F238E27FC236}">
                  <a16:creationId xmlns:a16="http://schemas.microsoft.com/office/drawing/2014/main" id="{F87D088F-220B-4435-BE94-CC6B3480EA0B}"/>
                </a:ext>
              </a:extLst>
            </p:cNvPr>
            <p:cNvSpPr/>
            <p:nvPr/>
          </p:nvSpPr>
          <p:spPr>
            <a:xfrm>
              <a:off x="973850" y="2427875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" name="Google Shape;381;p32">
              <a:extLst>
                <a:ext uri="{FF2B5EF4-FFF2-40B4-BE49-F238E27FC236}">
                  <a16:creationId xmlns:a16="http://schemas.microsoft.com/office/drawing/2014/main" id="{D96BF6F2-35F6-4C27-9CDC-2F753E44C4C2}"/>
                </a:ext>
              </a:extLst>
            </p:cNvPr>
            <p:cNvSpPr/>
            <p:nvPr/>
          </p:nvSpPr>
          <p:spPr>
            <a:xfrm>
              <a:off x="961850" y="2182575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4" name="Google Shape;386;p32">
            <a:extLst>
              <a:ext uri="{FF2B5EF4-FFF2-40B4-BE49-F238E27FC236}">
                <a16:creationId xmlns:a16="http://schemas.microsoft.com/office/drawing/2014/main" id="{E166FF4E-B55F-46F4-82B4-7BC574B51A9F}"/>
              </a:ext>
            </a:extLst>
          </p:cNvPr>
          <p:cNvSpPr txBox="1">
            <a:spLocks/>
          </p:cNvSpPr>
          <p:nvPr/>
        </p:nvSpPr>
        <p:spPr>
          <a:xfrm>
            <a:off x="2396808" y="851021"/>
            <a:ext cx="7070400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Nunito"/>
              </a:rPr>
              <a:t>LUYỆN ĐỌC CÂU KHÓ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941199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6" name="Google Shape;1686;p48"/>
          <p:cNvSpPr txBox="1">
            <a:spLocks noGrp="1"/>
          </p:cNvSpPr>
          <p:nvPr>
            <p:ph type="subTitle" idx="1"/>
          </p:nvPr>
        </p:nvSpPr>
        <p:spPr>
          <a:xfrm>
            <a:off x="604520" y="2959910"/>
            <a:ext cx="10982960" cy="135259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 algn="just"/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dúi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họ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khoét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rỗng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khúc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gỗ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to, 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bỏ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.</a:t>
            </a:r>
            <a:endParaRPr sz="36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98" name="Google Shape;1698;p48"/>
          <p:cNvGrpSpPr/>
          <p:nvPr/>
        </p:nvGrpSpPr>
        <p:grpSpPr>
          <a:xfrm>
            <a:off x="10082849" y="761979"/>
            <a:ext cx="440480" cy="653095"/>
            <a:chOff x="4508863" y="1528200"/>
            <a:chExt cx="318850" cy="472800"/>
          </a:xfrm>
        </p:grpSpPr>
        <p:sp>
          <p:nvSpPr>
            <p:cNvPr id="1699" name="Google Shape;1699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0" name="Google Shape;1700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1" name="Google Shape;1701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2" name="Google Shape;1702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703" name="Google Shape;1703;p48"/>
          <p:cNvGrpSpPr/>
          <p:nvPr/>
        </p:nvGrpSpPr>
        <p:grpSpPr>
          <a:xfrm>
            <a:off x="10711479" y="829178"/>
            <a:ext cx="440480" cy="653095"/>
            <a:chOff x="4508863" y="1528200"/>
            <a:chExt cx="318850" cy="472800"/>
          </a:xfrm>
        </p:grpSpPr>
        <p:sp>
          <p:nvSpPr>
            <p:cNvPr id="1704" name="Google Shape;1704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5" name="Google Shape;1705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6" name="Google Shape;1706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7" name="Google Shape;1707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729" name="Google Shape;1729;p48"/>
          <p:cNvSpPr/>
          <p:nvPr/>
        </p:nvSpPr>
        <p:spPr>
          <a:xfrm rot="-4268463">
            <a:off x="10103465" y="4865867"/>
            <a:ext cx="1449120" cy="1465219"/>
          </a:xfrm>
          <a:custGeom>
            <a:avLst/>
            <a:gdLst/>
            <a:ahLst/>
            <a:cxnLst/>
            <a:rect l="l" t="t" r="r" b="b"/>
            <a:pathLst>
              <a:path w="38103" h="38522" extrusionOk="0">
                <a:moveTo>
                  <a:pt x="38103" y="15233"/>
                </a:moveTo>
                <a:cubicBezTo>
                  <a:pt x="38103" y="20987"/>
                  <a:pt x="36492" y="26406"/>
                  <a:pt x="32349" y="30570"/>
                </a:cubicBezTo>
                <a:cubicBezTo>
                  <a:pt x="27390" y="35550"/>
                  <a:pt x="23393" y="38521"/>
                  <a:pt x="16133" y="37433"/>
                </a:cubicBezTo>
                <a:cubicBezTo>
                  <a:pt x="8621" y="36282"/>
                  <a:pt x="4269" y="31846"/>
                  <a:pt x="1675" y="24879"/>
                </a:cubicBezTo>
                <a:cubicBezTo>
                  <a:pt x="587" y="21929"/>
                  <a:pt x="1" y="18079"/>
                  <a:pt x="1" y="14919"/>
                </a:cubicBezTo>
                <a:cubicBezTo>
                  <a:pt x="1" y="13915"/>
                  <a:pt x="231" y="11571"/>
                  <a:pt x="1675" y="11592"/>
                </a:cubicBezTo>
                <a:cubicBezTo>
                  <a:pt x="3118" y="11613"/>
                  <a:pt x="3453" y="14103"/>
                  <a:pt x="3621" y="15128"/>
                </a:cubicBezTo>
                <a:cubicBezTo>
                  <a:pt x="4688" y="21740"/>
                  <a:pt x="6236" y="27411"/>
                  <a:pt x="13204" y="29796"/>
                </a:cubicBezTo>
                <a:cubicBezTo>
                  <a:pt x="16133" y="30800"/>
                  <a:pt x="19251" y="31093"/>
                  <a:pt x="22305" y="30675"/>
                </a:cubicBezTo>
                <a:cubicBezTo>
                  <a:pt x="25611" y="30214"/>
                  <a:pt x="28582" y="26762"/>
                  <a:pt x="30759" y="24481"/>
                </a:cubicBezTo>
                <a:cubicBezTo>
                  <a:pt x="35592" y="19418"/>
                  <a:pt x="35969" y="12115"/>
                  <a:pt x="28666" y="9123"/>
                </a:cubicBezTo>
                <a:cubicBezTo>
                  <a:pt x="26365" y="8161"/>
                  <a:pt x="22619" y="7659"/>
                  <a:pt x="20108" y="8056"/>
                </a:cubicBezTo>
                <a:cubicBezTo>
                  <a:pt x="17681" y="8433"/>
                  <a:pt x="14354" y="11048"/>
                  <a:pt x="14878" y="13936"/>
                </a:cubicBezTo>
                <a:cubicBezTo>
                  <a:pt x="14898" y="14040"/>
                  <a:pt x="19732" y="10462"/>
                  <a:pt x="20276" y="10044"/>
                </a:cubicBezTo>
                <a:cubicBezTo>
                  <a:pt x="22096" y="8621"/>
                  <a:pt x="23268" y="12597"/>
                  <a:pt x="22849" y="13789"/>
                </a:cubicBezTo>
                <a:cubicBezTo>
                  <a:pt x="22556" y="16091"/>
                  <a:pt x="20862" y="17033"/>
                  <a:pt x="19167" y="18330"/>
                </a:cubicBezTo>
                <a:cubicBezTo>
                  <a:pt x="17598" y="19543"/>
                  <a:pt x="15212" y="22326"/>
                  <a:pt x="12973" y="21803"/>
                </a:cubicBezTo>
                <a:cubicBezTo>
                  <a:pt x="14919" y="20401"/>
                  <a:pt x="14459" y="18476"/>
                  <a:pt x="14501" y="16405"/>
                </a:cubicBezTo>
                <a:cubicBezTo>
                  <a:pt x="14522" y="15463"/>
                  <a:pt x="12890" y="13413"/>
                  <a:pt x="11885" y="13392"/>
                </a:cubicBezTo>
                <a:cubicBezTo>
                  <a:pt x="10149" y="14543"/>
                  <a:pt x="12973" y="19397"/>
                  <a:pt x="11760" y="20631"/>
                </a:cubicBezTo>
                <a:cubicBezTo>
                  <a:pt x="10065" y="18623"/>
                  <a:pt x="7324" y="16802"/>
                  <a:pt x="6048" y="14480"/>
                </a:cubicBezTo>
                <a:cubicBezTo>
                  <a:pt x="5399" y="13287"/>
                  <a:pt x="4897" y="9019"/>
                  <a:pt x="6864" y="8579"/>
                </a:cubicBezTo>
                <a:cubicBezTo>
                  <a:pt x="7847" y="8370"/>
                  <a:pt x="11509" y="12408"/>
                  <a:pt x="11572" y="11885"/>
                </a:cubicBezTo>
                <a:cubicBezTo>
                  <a:pt x="11906" y="9040"/>
                  <a:pt x="12639" y="6613"/>
                  <a:pt x="14459" y="4332"/>
                </a:cubicBezTo>
                <a:cubicBezTo>
                  <a:pt x="17932" y="1"/>
                  <a:pt x="24209" y="587"/>
                  <a:pt x="28980" y="2302"/>
                </a:cubicBezTo>
                <a:cubicBezTo>
                  <a:pt x="31658" y="3286"/>
                  <a:pt x="33939" y="5085"/>
                  <a:pt x="35508" y="7449"/>
                </a:cubicBezTo>
                <a:cubicBezTo>
                  <a:pt x="36261" y="8558"/>
                  <a:pt x="36847" y="9751"/>
                  <a:pt x="37266" y="11027"/>
                </a:cubicBezTo>
                <a:cubicBezTo>
                  <a:pt x="37642" y="12220"/>
                  <a:pt x="37475" y="14208"/>
                  <a:pt x="38082" y="15233"/>
                </a:cubicBezTo>
                <a:cubicBezTo>
                  <a:pt x="38103" y="15672"/>
                  <a:pt x="37873" y="14856"/>
                  <a:pt x="38103" y="15233"/>
                </a:cubicBezTo>
                <a:close/>
              </a:path>
            </a:pathLst>
          </a:custGeom>
          <a:solidFill>
            <a:srgbClr val="FD4D89">
              <a:alpha val="422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44" name="Google Shape;378;p32">
            <a:extLst>
              <a:ext uri="{FF2B5EF4-FFF2-40B4-BE49-F238E27FC236}">
                <a16:creationId xmlns:a16="http://schemas.microsoft.com/office/drawing/2014/main" id="{AC4575C4-81FF-4CA3-9750-DB0DFB099885}"/>
              </a:ext>
            </a:extLst>
          </p:cNvPr>
          <p:cNvGrpSpPr/>
          <p:nvPr/>
        </p:nvGrpSpPr>
        <p:grpSpPr>
          <a:xfrm>
            <a:off x="2300405" y="829178"/>
            <a:ext cx="7693187" cy="1266841"/>
            <a:chOff x="603225" y="2182575"/>
            <a:chExt cx="2577800" cy="424450"/>
          </a:xfrm>
        </p:grpSpPr>
        <p:sp>
          <p:nvSpPr>
            <p:cNvPr id="45" name="Google Shape;379;p32">
              <a:extLst>
                <a:ext uri="{FF2B5EF4-FFF2-40B4-BE49-F238E27FC236}">
                  <a16:creationId xmlns:a16="http://schemas.microsoft.com/office/drawing/2014/main" id="{497C8870-B914-4911-8976-AB2D568D825D}"/>
                </a:ext>
              </a:extLst>
            </p:cNvPr>
            <p:cNvSpPr/>
            <p:nvPr/>
          </p:nvSpPr>
          <p:spPr>
            <a:xfrm>
              <a:off x="603225" y="2317450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Google Shape;380;p32">
              <a:extLst>
                <a:ext uri="{FF2B5EF4-FFF2-40B4-BE49-F238E27FC236}">
                  <a16:creationId xmlns:a16="http://schemas.microsoft.com/office/drawing/2014/main" id="{F87D088F-220B-4435-BE94-CC6B3480EA0B}"/>
                </a:ext>
              </a:extLst>
            </p:cNvPr>
            <p:cNvSpPr/>
            <p:nvPr/>
          </p:nvSpPr>
          <p:spPr>
            <a:xfrm>
              <a:off x="973850" y="2427875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381;p32">
              <a:extLst>
                <a:ext uri="{FF2B5EF4-FFF2-40B4-BE49-F238E27FC236}">
                  <a16:creationId xmlns:a16="http://schemas.microsoft.com/office/drawing/2014/main" id="{D96BF6F2-35F6-4C27-9CDC-2F753E44C4C2}"/>
                </a:ext>
              </a:extLst>
            </p:cNvPr>
            <p:cNvSpPr/>
            <p:nvPr/>
          </p:nvSpPr>
          <p:spPr>
            <a:xfrm>
              <a:off x="961850" y="2182575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48" name="Google Shape;386;p32">
            <a:extLst>
              <a:ext uri="{FF2B5EF4-FFF2-40B4-BE49-F238E27FC236}">
                <a16:creationId xmlns:a16="http://schemas.microsoft.com/office/drawing/2014/main" id="{E166FF4E-B55F-46F4-82B4-7BC574B51A9F}"/>
              </a:ext>
            </a:extLst>
          </p:cNvPr>
          <p:cNvSpPr txBox="1">
            <a:spLocks/>
          </p:cNvSpPr>
          <p:nvPr/>
        </p:nvSpPr>
        <p:spPr>
          <a:xfrm>
            <a:off x="2396808" y="851021"/>
            <a:ext cx="7070400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Nunito"/>
              </a:rPr>
              <a:t>LUYỆN ĐỌC CÂU KHÓ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9EB1C53-9239-4EAE-9FBB-E1CDA06137D2}"/>
              </a:ext>
            </a:extLst>
          </p:cNvPr>
          <p:cNvCxnSpPr>
            <a:cxnSpLocks/>
          </p:cNvCxnSpPr>
          <p:nvPr/>
        </p:nvCxnSpPr>
        <p:spPr>
          <a:xfrm flipH="1">
            <a:off x="3324243" y="3138589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6156247-6B27-4A23-B659-C16E79D4D7C8}"/>
              </a:ext>
            </a:extLst>
          </p:cNvPr>
          <p:cNvCxnSpPr>
            <a:cxnSpLocks/>
          </p:cNvCxnSpPr>
          <p:nvPr/>
        </p:nvCxnSpPr>
        <p:spPr>
          <a:xfrm flipH="1">
            <a:off x="8575863" y="3136376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637E3BC-1A55-4E2D-9DFF-D663F9A59248}"/>
              </a:ext>
            </a:extLst>
          </p:cNvPr>
          <p:cNvCxnSpPr>
            <a:cxnSpLocks/>
          </p:cNvCxnSpPr>
          <p:nvPr/>
        </p:nvCxnSpPr>
        <p:spPr>
          <a:xfrm flipH="1">
            <a:off x="3298051" y="3692429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633002F-93D7-4F20-8635-69E0EC7EC043}"/>
              </a:ext>
            </a:extLst>
          </p:cNvPr>
          <p:cNvCxnSpPr>
            <a:cxnSpLocks/>
          </p:cNvCxnSpPr>
          <p:nvPr/>
        </p:nvCxnSpPr>
        <p:spPr>
          <a:xfrm flipH="1">
            <a:off x="3409141" y="3696553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7381409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6" name="Google Shape;1686;p48"/>
          <p:cNvSpPr txBox="1">
            <a:spLocks noGrp="1"/>
          </p:cNvSpPr>
          <p:nvPr>
            <p:ph type="subTitle" idx="1"/>
          </p:nvPr>
        </p:nvSpPr>
        <p:spPr>
          <a:xfrm>
            <a:off x="604520" y="2981377"/>
            <a:ext cx="10982960" cy="121992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 algn="just"/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xong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to, 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ngập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mênh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mông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98" name="Google Shape;1698;p48"/>
          <p:cNvGrpSpPr/>
          <p:nvPr/>
        </p:nvGrpSpPr>
        <p:grpSpPr>
          <a:xfrm>
            <a:off x="10082849" y="761979"/>
            <a:ext cx="440480" cy="653095"/>
            <a:chOff x="4508863" y="1528200"/>
            <a:chExt cx="318850" cy="472800"/>
          </a:xfrm>
        </p:grpSpPr>
        <p:sp>
          <p:nvSpPr>
            <p:cNvPr id="1699" name="Google Shape;1699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0" name="Google Shape;1700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1" name="Google Shape;1701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2" name="Google Shape;1702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703" name="Google Shape;1703;p48"/>
          <p:cNvGrpSpPr/>
          <p:nvPr/>
        </p:nvGrpSpPr>
        <p:grpSpPr>
          <a:xfrm>
            <a:off x="10711479" y="829178"/>
            <a:ext cx="440480" cy="653095"/>
            <a:chOff x="4508863" y="1528200"/>
            <a:chExt cx="318850" cy="472800"/>
          </a:xfrm>
        </p:grpSpPr>
        <p:sp>
          <p:nvSpPr>
            <p:cNvPr id="1704" name="Google Shape;1704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5" name="Google Shape;1705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6" name="Google Shape;1706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7" name="Google Shape;1707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729" name="Google Shape;1729;p48"/>
          <p:cNvSpPr/>
          <p:nvPr/>
        </p:nvSpPr>
        <p:spPr>
          <a:xfrm rot="-4268463">
            <a:off x="10078751" y="4816440"/>
            <a:ext cx="1449120" cy="1465219"/>
          </a:xfrm>
          <a:custGeom>
            <a:avLst/>
            <a:gdLst/>
            <a:ahLst/>
            <a:cxnLst/>
            <a:rect l="l" t="t" r="r" b="b"/>
            <a:pathLst>
              <a:path w="38103" h="38522" extrusionOk="0">
                <a:moveTo>
                  <a:pt x="38103" y="15233"/>
                </a:moveTo>
                <a:cubicBezTo>
                  <a:pt x="38103" y="20987"/>
                  <a:pt x="36492" y="26406"/>
                  <a:pt x="32349" y="30570"/>
                </a:cubicBezTo>
                <a:cubicBezTo>
                  <a:pt x="27390" y="35550"/>
                  <a:pt x="23393" y="38521"/>
                  <a:pt x="16133" y="37433"/>
                </a:cubicBezTo>
                <a:cubicBezTo>
                  <a:pt x="8621" y="36282"/>
                  <a:pt x="4269" y="31846"/>
                  <a:pt x="1675" y="24879"/>
                </a:cubicBezTo>
                <a:cubicBezTo>
                  <a:pt x="587" y="21929"/>
                  <a:pt x="1" y="18079"/>
                  <a:pt x="1" y="14919"/>
                </a:cubicBezTo>
                <a:cubicBezTo>
                  <a:pt x="1" y="13915"/>
                  <a:pt x="231" y="11571"/>
                  <a:pt x="1675" y="11592"/>
                </a:cubicBezTo>
                <a:cubicBezTo>
                  <a:pt x="3118" y="11613"/>
                  <a:pt x="3453" y="14103"/>
                  <a:pt x="3621" y="15128"/>
                </a:cubicBezTo>
                <a:cubicBezTo>
                  <a:pt x="4688" y="21740"/>
                  <a:pt x="6236" y="27411"/>
                  <a:pt x="13204" y="29796"/>
                </a:cubicBezTo>
                <a:cubicBezTo>
                  <a:pt x="16133" y="30800"/>
                  <a:pt x="19251" y="31093"/>
                  <a:pt x="22305" y="30675"/>
                </a:cubicBezTo>
                <a:cubicBezTo>
                  <a:pt x="25611" y="30214"/>
                  <a:pt x="28582" y="26762"/>
                  <a:pt x="30759" y="24481"/>
                </a:cubicBezTo>
                <a:cubicBezTo>
                  <a:pt x="35592" y="19418"/>
                  <a:pt x="35969" y="12115"/>
                  <a:pt x="28666" y="9123"/>
                </a:cubicBezTo>
                <a:cubicBezTo>
                  <a:pt x="26365" y="8161"/>
                  <a:pt x="22619" y="7659"/>
                  <a:pt x="20108" y="8056"/>
                </a:cubicBezTo>
                <a:cubicBezTo>
                  <a:pt x="17681" y="8433"/>
                  <a:pt x="14354" y="11048"/>
                  <a:pt x="14878" y="13936"/>
                </a:cubicBezTo>
                <a:cubicBezTo>
                  <a:pt x="14898" y="14040"/>
                  <a:pt x="19732" y="10462"/>
                  <a:pt x="20276" y="10044"/>
                </a:cubicBezTo>
                <a:cubicBezTo>
                  <a:pt x="22096" y="8621"/>
                  <a:pt x="23268" y="12597"/>
                  <a:pt x="22849" y="13789"/>
                </a:cubicBezTo>
                <a:cubicBezTo>
                  <a:pt x="22556" y="16091"/>
                  <a:pt x="20862" y="17033"/>
                  <a:pt x="19167" y="18330"/>
                </a:cubicBezTo>
                <a:cubicBezTo>
                  <a:pt x="17598" y="19543"/>
                  <a:pt x="15212" y="22326"/>
                  <a:pt x="12973" y="21803"/>
                </a:cubicBezTo>
                <a:cubicBezTo>
                  <a:pt x="14919" y="20401"/>
                  <a:pt x="14459" y="18476"/>
                  <a:pt x="14501" y="16405"/>
                </a:cubicBezTo>
                <a:cubicBezTo>
                  <a:pt x="14522" y="15463"/>
                  <a:pt x="12890" y="13413"/>
                  <a:pt x="11885" y="13392"/>
                </a:cubicBezTo>
                <a:cubicBezTo>
                  <a:pt x="10149" y="14543"/>
                  <a:pt x="12973" y="19397"/>
                  <a:pt x="11760" y="20631"/>
                </a:cubicBezTo>
                <a:cubicBezTo>
                  <a:pt x="10065" y="18623"/>
                  <a:pt x="7324" y="16802"/>
                  <a:pt x="6048" y="14480"/>
                </a:cubicBezTo>
                <a:cubicBezTo>
                  <a:pt x="5399" y="13287"/>
                  <a:pt x="4897" y="9019"/>
                  <a:pt x="6864" y="8579"/>
                </a:cubicBezTo>
                <a:cubicBezTo>
                  <a:pt x="7847" y="8370"/>
                  <a:pt x="11509" y="12408"/>
                  <a:pt x="11572" y="11885"/>
                </a:cubicBezTo>
                <a:cubicBezTo>
                  <a:pt x="11906" y="9040"/>
                  <a:pt x="12639" y="6613"/>
                  <a:pt x="14459" y="4332"/>
                </a:cubicBezTo>
                <a:cubicBezTo>
                  <a:pt x="17932" y="1"/>
                  <a:pt x="24209" y="587"/>
                  <a:pt x="28980" y="2302"/>
                </a:cubicBezTo>
                <a:cubicBezTo>
                  <a:pt x="31658" y="3286"/>
                  <a:pt x="33939" y="5085"/>
                  <a:pt x="35508" y="7449"/>
                </a:cubicBezTo>
                <a:cubicBezTo>
                  <a:pt x="36261" y="8558"/>
                  <a:pt x="36847" y="9751"/>
                  <a:pt x="37266" y="11027"/>
                </a:cubicBezTo>
                <a:cubicBezTo>
                  <a:pt x="37642" y="12220"/>
                  <a:pt x="37475" y="14208"/>
                  <a:pt x="38082" y="15233"/>
                </a:cubicBezTo>
                <a:cubicBezTo>
                  <a:pt x="38103" y="15672"/>
                  <a:pt x="37873" y="14856"/>
                  <a:pt x="38103" y="15233"/>
                </a:cubicBezTo>
                <a:close/>
              </a:path>
            </a:pathLst>
          </a:custGeom>
          <a:solidFill>
            <a:srgbClr val="FD4D89">
              <a:alpha val="422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44" name="Google Shape;378;p32">
            <a:extLst>
              <a:ext uri="{FF2B5EF4-FFF2-40B4-BE49-F238E27FC236}">
                <a16:creationId xmlns:a16="http://schemas.microsoft.com/office/drawing/2014/main" id="{AC4575C4-81FF-4CA3-9750-DB0DFB099885}"/>
              </a:ext>
            </a:extLst>
          </p:cNvPr>
          <p:cNvGrpSpPr/>
          <p:nvPr/>
        </p:nvGrpSpPr>
        <p:grpSpPr>
          <a:xfrm>
            <a:off x="2300405" y="829178"/>
            <a:ext cx="7693187" cy="1266841"/>
            <a:chOff x="603225" y="2182575"/>
            <a:chExt cx="2577800" cy="424450"/>
          </a:xfrm>
        </p:grpSpPr>
        <p:sp>
          <p:nvSpPr>
            <p:cNvPr id="45" name="Google Shape;379;p32">
              <a:extLst>
                <a:ext uri="{FF2B5EF4-FFF2-40B4-BE49-F238E27FC236}">
                  <a16:creationId xmlns:a16="http://schemas.microsoft.com/office/drawing/2014/main" id="{497C8870-B914-4911-8976-AB2D568D825D}"/>
                </a:ext>
              </a:extLst>
            </p:cNvPr>
            <p:cNvSpPr/>
            <p:nvPr/>
          </p:nvSpPr>
          <p:spPr>
            <a:xfrm>
              <a:off x="603225" y="2317450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Google Shape;380;p32">
              <a:extLst>
                <a:ext uri="{FF2B5EF4-FFF2-40B4-BE49-F238E27FC236}">
                  <a16:creationId xmlns:a16="http://schemas.microsoft.com/office/drawing/2014/main" id="{F87D088F-220B-4435-BE94-CC6B3480EA0B}"/>
                </a:ext>
              </a:extLst>
            </p:cNvPr>
            <p:cNvSpPr/>
            <p:nvPr/>
          </p:nvSpPr>
          <p:spPr>
            <a:xfrm>
              <a:off x="973850" y="2427875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381;p32">
              <a:extLst>
                <a:ext uri="{FF2B5EF4-FFF2-40B4-BE49-F238E27FC236}">
                  <a16:creationId xmlns:a16="http://schemas.microsoft.com/office/drawing/2014/main" id="{D96BF6F2-35F6-4C27-9CDC-2F753E44C4C2}"/>
                </a:ext>
              </a:extLst>
            </p:cNvPr>
            <p:cNvSpPr/>
            <p:nvPr/>
          </p:nvSpPr>
          <p:spPr>
            <a:xfrm>
              <a:off x="961850" y="2182575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48" name="Google Shape;386;p32">
            <a:extLst>
              <a:ext uri="{FF2B5EF4-FFF2-40B4-BE49-F238E27FC236}">
                <a16:creationId xmlns:a16="http://schemas.microsoft.com/office/drawing/2014/main" id="{E166FF4E-B55F-46F4-82B4-7BC574B51A9F}"/>
              </a:ext>
            </a:extLst>
          </p:cNvPr>
          <p:cNvSpPr txBox="1">
            <a:spLocks/>
          </p:cNvSpPr>
          <p:nvPr/>
        </p:nvSpPr>
        <p:spPr>
          <a:xfrm>
            <a:off x="2396808" y="851021"/>
            <a:ext cx="7070400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Nunito"/>
              </a:rPr>
              <a:t>LUYỆN ĐỌC CÂU KHÓ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6156247-6B27-4A23-B659-C16E79D4D7C8}"/>
              </a:ext>
            </a:extLst>
          </p:cNvPr>
          <p:cNvCxnSpPr>
            <a:cxnSpLocks/>
          </p:cNvCxnSpPr>
          <p:nvPr/>
        </p:nvCxnSpPr>
        <p:spPr>
          <a:xfrm flipH="1">
            <a:off x="8616068" y="3163724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637E3BC-1A55-4E2D-9DFF-D663F9A59248}"/>
              </a:ext>
            </a:extLst>
          </p:cNvPr>
          <p:cNvCxnSpPr>
            <a:cxnSpLocks/>
          </p:cNvCxnSpPr>
          <p:nvPr/>
        </p:nvCxnSpPr>
        <p:spPr>
          <a:xfrm flipH="1">
            <a:off x="4348350" y="3679418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633002F-93D7-4F20-8635-69E0EC7EC043}"/>
              </a:ext>
            </a:extLst>
          </p:cNvPr>
          <p:cNvCxnSpPr>
            <a:cxnSpLocks/>
          </p:cNvCxnSpPr>
          <p:nvPr/>
        </p:nvCxnSpPr>
        <p:spPr>
          <a:xfrm flipH="1">
            <a:off x="4213262" y="3696673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6AAAA6A-F9B8-4ADD-A095-FA42137A3CDE}"/>
              </a:ext>
            </a:extLst>
          </p:cNvPr>
          <p:cNvCxnSpPr>
            <a:cxnSpLocks/>
          </p:cNvCxnSpPr>
          <p:nvPr/>
        </p:nvCxnSpPr>
        <p:spPr>
          <a:xfrm flipH="1">
            <a:off x="6216798" y="3197125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555166D-5E94-4918-9FA1-1126BB2EF7CE}"/>
              </a:ext>
            </a:extLst>
          </p:cNvPr>
          <p:cNvCxnSpPr>
            <a:cxnSpLocks/>
          </p:cNvCxnSpPr>
          <p:nvPr/>
        </p:nvCxnSpPr>
        <p:spPr>
          <a:xfrm flipH="1">
            <a:off x="10255907" y="3209564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D5ADA4A-BEAF-4F27-A743-32A1BD0CF7D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319031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1"/>
          <p:cNvSpPr txBox="1">
            <a:spLocks noGrp="1"/>
          </p:cNvSpPr>
          <p:nvPr>
            <p:ph type="body" idx="1"/>
          </p:nvPr>
        </p:nvSpPr>
        <p:spPr>
          <a:xfrm rot="-325168">
            <a:off x="1674760" y="2559084"/>
            <a:ext cx="4080777" cy="1886512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buNone/>
            </a:pPr>
            <a:r>
              <a:rPr lang="e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Hũ: bình sành sứ (thủy tinh,…) loại nhỏ, ở giữa phình ra, nhỏ dần về đáy, dùng để đựng.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0" name="Google Shape;360;p31"/>
          <p:cNvGrpSpPr/>
          <p:nvPr/>
        </p:nvGrpSpPr>
        <p:grpSpPr>
          <a:xfrm>
            <a:off x="10360083" y="5619246"/>
            <a:ext cx="440480" cy="653095"/>
            <a:chOff x="4508863" y="1528200"/>
            <a:chExt cx="318850" cy="472800"/>
          </a:xfrm>
        </p:grpSpPr>
        <p:sp>
          <p:nvSpPr>
            <p:cNvPr id="361" name="Google Shape;361;p31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2" name="Google Shape;362;p31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3" name="Google Shape;363;p31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4" name="Google Shape;364;p31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365" name="Google Shape;365;p31"/>
          <p:cNvGrpSpPr/>
          <p:nvPr/>
        </p:nvGrpSpPr>
        <p:grpSpPr>
          <a:xfrm>
            <a:off x="10988712" y="5686445"/>
            <a:ext cx="440480" cy="653095"/>
            <a:chOff x="4508863" y="1528200"/>
            <a:chExt cx="318850" cy="472800"/>
          </a:xfrm>
        </p:grpSpPr>
        <p:sp>
          <p:nvSpPr>
            <p:cNvPr id="366" name="Google Shape;366;p31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7" name="Google Shape;367;p31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8" name="Google Shape;368;p31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9" name="Google Shape;369;p31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50" name="Google Shape;378;p32">
            <a:extLst>
              <a:ext uri="{FF2B5EF4-FFF2-40B4-BE49-F238E27FC236}">
                <a16:creationId xmlns:a16="http://schemas.microsoft.com/office/drawing/2014/main" id="{0751BB3A-9070-474E-96CA-726CE82CA4F2}"/>
              </a:ext>
            </a:extLst>
          </p:cNvPr>
          <p:cNvGrpSpPr/>
          <p:nvPr/>
        </p:nvGrpSpPr>
        <p:grpSpPr>
          <a:xfrm>
            <a:off x="532566" y="556453"/>
            <a:ext cx="6030450" cy="794827"/>
            <a:chOff x="603225" y="2182575"/>
            <a:chExt cx="2577800" cy="424450"/>
          </a:xfrm>
        </p:grpSpPr>
        <p:sp>
          <p:nvSpPr>
            <p:cNvPr id="51" name="Google Shape;379;p32">
              <a:extLst>
                <a:ext uri="{FF2B5EF4-FFF2-40B4-BE49-F238E27FC236}">
                  <a16:creationId xmlns:a16="http://schemas.microsoft.com/office/drawing/2014/main" id="{2001447A-049B-4ACB-B5E9-F6443245C8CB}"/>
                </a:ext>
              </a:extLst>
            </p:cNvPr>
            <p:cNvSpPr/>
            <p:nvPr/>
          </p:nvSpPr>
          <p:spPr>
            <a:xfrm>
              <a:off x="603225" y="2317450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Google Shape;380;p32">
              <a:extLst>
                <a:ext uri="{FF2B5EF4-FFF2-40B4-BE49-F238E27FC236}">
                  <a16:creationId xmlns:a16="http://schemas.microsoft.com/office/drawing/2014/main" id="{8355DC6D-5349-4854-81D3-57F634FE0DD0}"/>
                </a:ext>
              </a:extLst>
            </p:cNvPr>
            <p:cNvSpPr/>
            <p:nvPr/>
          </p:nvSpPr>
          <p:spPr>
            <a:xfrm>
              <a:off x="973850" y="2427875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381;p32">
              <a:extLst>
                <a:ext uri="{FF2B5EF4-FFF2-40B4-BE49-F238E27FC236}">
                  <a16:creationId xmlns:a16="http://schemas.microsoft.com/office/drawing/2014/main" id="{64365CAA-00A6-4ACA-BA3D-ED043BFBD418}"/>
                </a:ext>
              </a:extLst>
            </p:cNvPr>
            <p:cNvSpPr/>
            <p:nvPr/>
          </p:nvSpPr>
          <p:spPr>
            <a:xfrm>
              <a:off x="961850" y="2182575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4" name="Google Shape;386;p32">
            <a:extLst>
              <a:ext uri="{FF2B5EF4-FFF2-40B4-BE49-F238E27FC236}">
                <a16:creationId xmlns:a16="http://schemas.microsoft.com/office/drawing/2014/main" id="{1AAB2A01-C4F2-47D9-B0F9-DA3A9C5B24A0}"/>
              </a:ext>
            </a:extLst>
          </p:cNvPr>
          <p:cNvSpPr txBox="1">
            <a:spLocks/>
          </p:cNvSpPr>
          <p:nvPr/>
        </p:nvSpPr>
        <p:spPr>
          <a:xfrm>
            <a:off x="532566" y="286453"/>
            <a:ext cx="5721526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 NGHĨA TỪ</a:t>
            </a:r>
          </a:p>
        </p:txBody>
      </p:sp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F6E518EE-C252-4CC5-8D5A-EBFC513D3F79}"/>
              </a:ext>
            </a:extLst>
          </p:cNvPr>
          <p:cNvSpPr/>
          <p:nvPr/>
        </p:nvSpPr>
        <p:spPr>
          <a:xfrm>
            <a:off x="8481004" y="541188"/>
            <a:ext cx="2965534" cy="889848"/>
          </a:xfrm>
          <a:prstGeom prst="cloudCallout">
            <a:avLst>
              <a:gd name="adj1" fmla="val -67320"/>
              <a:gd name="adj2" fmla="val 125486"/>
            </a:avLst>
          </a:prstGeom>
          <a:solidFill>
            <a:schemeClr val="accent2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dúi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Picture 1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9049" y="1470454"/>
            <a:ext cx="10713308" cy="4930345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1"/>
          <p:cNvSpPr txBox="1">
            <a:spLocks noGrp="1"/>
          </p:cNvSpPr>
          <p:nvPr>
            <p:ph type="body" idx="1"/>
          </p:nvPr>
        </p:nvSpPr>
        <p:spPr>
          <a:xfrm rot="-325168">
            <a:off x="1674760" y="2559084"/>
            <a:ext cx="4080777" cy="1886512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buNone/>
            </a:pPr>
            <a:r>
              <a:rPr lang="e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Hũ: bình sành sứ (thủy tinh,…) loại nhỏ, ở giữa phình ra, nhỏ dần về đáy, dùng để đựng.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oogle Shape;360;p31"/>
          <p:cNvGrpSpPr/>
          <p:nvPr/>
        </p:nvGrpSpPr>
        <p:grpSpPr>
          <a:xfrm>
            <a:off x="10360083" y="5619246"/>
            <a:ext cx="440480" cy="653095"/>
            <a:chOff x="4508863" y="1528200"/>
            <a:chExt cx="318850" cy="472800"/>
          </a:xfrm>
        </p:grpSpPr>
        <p:sp>
          <p:nvSpPr>
            <p:cNvPr id="361" name="Google Shape;361;p31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2" name="Google Shape;362;p31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3" name="Google Shape;363;p31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4" name="Google Shape;364;p31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3" name="Google Shape;365;p31"/>
          <p:cNvGrpSpPr/>
          <p:nvPr/>
        </p:nvGrpSpPr>
        <p:grpSpPr>
          <a:xfrm>
            <a:off x="10988712" y="5686445"/>
            <a:ext cx="440480" cy="653095"/>
            <a:chOff x="4508863" y="1528200"/>
            <a:chExt cx="318850" cy="472800"/>
          </a:xfrm>
        </p:grpSpPr>
        <p:sp>
          <p:nvSpPr>
            <p:cNvPr id="366" name="Google Shape;366;p31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7" name="Google Shape;367;p31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8" name="Google Shape;368;p31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9" name="Google Shape;369;p31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4" name="Google Shape;378;p32">
            <a:extLst>
              <a:ext uri="{FF2B5EF4-FFF2-40B4-BE49-F238E27FC236}">
                <a16:creationId xmlns:a16="http://schemas.microsoft.com/office/drawing/2014/main" id="{0751BB3A-9070-474E-96CA-726CE82CA4F2}"/>
              </a:ext>
            </a:extLst>
          </p:cNvPr>
          <p:cNvGrpSpPr/>
          <p:nvPr/>
        </p:nvGrpSpPr>
        <p:grpSpPr>
          <a:xfrm>
            <a:off x="532566" y="556453"/>
            <a:ext cx="6030450" cy="794827"/>
            <a:chOff x="603225" y="2182575"/>
            <a:chExt cx="2577800" cy="424450"/>
          </a:xfrm>
        </p:grpSpPr>
        <p:sp>
          <p:nvSpPr>
            <p:cNvPr id="51" name="Google Shape;379;p32">
              <a:extLst>
                <a:ext uri="{FF2B5EF4-FFF2-40B4-BE49-F238E27FC236}">
                  <a16:creationId xmlns:a16="http://schemas.microsoft.com/office/drawing/2014/main" id="{2001447A-049B-4ACB-B5E9-F6443245C8CB}"/>
                </a:ext>
              </a:extLst>
            </p:cNvPr>
            <p:cNvSpPr/>
            <p:nvPr/>
          </p:nvSpPr>
          <p:spPr>
            <a:xfrm>
              <a:off x="603225" y="2317450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Google Shape;380;p32">
              <a:extLst>
                <a:ext uri="{FF2B5EF4-FFF2-40B4-BE49-F238E27FC236}">
                  <a16:creationId xmlns:a16="http://schemas.microsoft.com/office/drawing/2014/main" id="{8355DC6D-5349-4854-81D3-57F634FE0DD0}"/>
                </a:ext>
              </a:extLst>
            </p:cNvPr>
            <p:cNvSpPr/>
            <p:nvPr/>
          </p:nvSpPr>
          <p:spPr>
            <a:xfrm>
              <a:off x="973850" y="2427875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381;p32">
              <a:extLst>
                <a:ext uri="{FF2B5EF4-FFF2-40B4-BE49-F238E27FC236}">
                  <a16:creationId xmlns:a16="http://schemas.microsoft.com/office/drawing/2014/main" id="{64365CAA-00A6-4ACA-BA3D-ED043BFBD418}"/>
                </a:ext>
              </a:extLst>
            </p:cNvPr>
            <p:cNvSpPr/>
            <p:nvPr/>
          </p:nvSpPr>
          <p:spPr>
            <a:xfrm>
              <a:off x="961850" y="2182575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4" name="Google Shape;386;p32">
            <a:extLst>
              <a:ext uri="{FF2B5EF4-FFF2-40B4-BE49-F238E27FC236}">
                <a16:creationId xmlns:a16="http://schemas.microsoft.com/office/drawing/2014/main" id="{1AAB2A01-C4F2-47D9-B0F9-DA3A9C5B24A0}"/>
              </a:ext>
            </a:extLst>
          </p:cNvPr>
          <p:cNvSpPr txBox="1">
            <a:spLocks/>
          </p:cNvSpPr>
          <p:nvPr/>
        </p:nvSpPr>
        <p:spPr>
          <a:xfrm>
            <a:off x="532566" y="286453"/>
            <a:ext cx="5721526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 NGHĨA TỪ</a:t>
            </a:r>
          </a:p>
        </p:txBody>
      </p:sp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F6E518EE-C252-4CC5-8D5A-EBFC513D3F79}"/>
              </a:ext>
            </a:extLst>
          </p:cNvPr>
          <p:cNvSpPr/>
          <p:nvPr/>
        </p:nvSpPr>
        <p:spPr>
          <a:xfrm>
            <a:off x="8320366" y="479405"/>
            <a:ext cx="2965534" cy="889848"/>
          </a:xfrm>
          <a:prstGeom prst="cloudCallout">
            <a:avLst>
              <a:gd name="adj1" fmla="val -67320"/>
              <a:gd name="adj2" fmla="val 125486"/>
            </a:avLst>
          </a:prstGeom>
          <a:solidFill>
            <a:schemeClr val="accent2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Nương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6054" y="1433383"/>
            <a:ext cx="11133438" cy="486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2|3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9|0.8|0.8|0.8|0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3|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heme/theme1.xml><?xml version="1.0" encoding="utf-8"?>
<a:theme xmlns:a="http://schemas.openxmlformats.org/drawingml/2006/main" name="Volicy Bulletin Board Thesis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FDA421"/>
      </a:lt2>
      <a:accent1>
        <a:srgbClr val="C4F150"/>
      </a:accent1>
      <a:accent2>
        <a:srgbClr val="FFE638"/>
      </a:accent2>
      <a:accent3>
        <a:srgbClr val="5EA5F2"/>
      </a:accent3>
      <a:accent4>
        <a:srgbClr val="89E1D0"/>
      </a:accent4>
      <a:accent5>
        <a:srgbClr val="FFD1D1"/>
      </a:accent5>
      <a:accent6>
        <a:srgbClr val="FD4D89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693</TotalTime>
  <Words>717</Words>
  <Application>Microsoft Office PowerPoint</Application>
  <PresentationFormat>Widescreen</PresentationFormat>
  <Paragraphs>64</Paragraphs>
  <Slides>24</Slides>
  <Notes>11</Notes>
  <HiddenSlides>0</HiddenSlides>
  <MMClips>7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9" baseType="lpstr">
      <vt:lpstr>Microsoft YaHei</vt:lpstr>
      <vt:lpstr>Arial</vt:lpstr>
      <vt:lpstr>Calibri</vt:lpstr>
      <vt:lpstr>Calibri Light</vt:lpstr>
      <vt:lpstr>Just Another Hand</vt:lpstr>
      <vt:lpstr>Livvic</vt:lpstr>
      <vt:lpstr>Montserrat</vt:lpstr>
      <vt:lpstr>Montserrat Medium</vt:lpstr>
      <vt:lpstr>Nunito</vt:lpstr>
      <vt:lpstr>Nunito SemiBold</vt:lpstr>
      <vt:lpstr>Roboto</vt:lpstr>
      <vt:lpstr>Roboto Condensed Light</vt:lpstr>
      <vt:lpstr>Times New Roman</vt:lpstr>
      <vt:lpstr>Volicy Bulletin Board Thesis by Slidesgo</vt:lpstr>
      <vt:lpstr>6_Office Theme</vt:lpstr>
      <vt:lpstr>  BÀI 27: CHUYỆN QUẢ BẦU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BÀI 27: CHUYỆN QUẢ BẦU </vt:lpstr>
      <vt:lpstr>PowerPoint Presentation</vt:lpstr>
      <vt:lpstr>PowerPoint Presentation</vt:lpstr>
      <vt:lpstr>PowerPoint Presentation</vt:lpstr>
      <vt:lpstr>  BÀI 27: CHUYỆN QUẢ BẦU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Lenovo</cp:lastModifiedBy>
  <cp:revision>105</cp:revision>
  <dcterms:created xsi:type="dcterms:W3CDTF">2021-06-19T10:18:58Z</dcterms:created>
  <dcterms:modified xsi:type="dcterms:W3CDTF">2021-07-16T07:43:32Z</dcterms:modified>
</cp:coreProperties>
</file>