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7" r:id="rId2"/>
    <p:sldId id="258" r:id="rId3"/>
    <p:sldId id="259" r:id="rId4"/>
    <p:sldId id="260" r:id="rId5"/>
    <p:sldId id="261" r:id="rId6"/>
    <p:sldId id="262" r:id="rId7"/>
    <p:sldId id="263" r:id="rId8"/>
    <p:sldId id="290" r:id="rId9"/>
    <p:sldId id="291" r:id="rId10"/>
    <p:sldId id="292" r:id="rId11"/>
    <p:sldId id="293" r:id="rId12"/>
    <p:sldId id="294" r:id="rId13"/>
    <p:sldId id="295" r:id="rId14"/>
    <p:sldId id="269" r:id="rId15"/>
    <p:sldId id="297" r:id="rId16"/>
    <p:sldId id="298" r:id="rId17"/>
    <p:sldId id="303" r:id="rId18"/>
    <p:sldId id="300" r:id="rId19"/>
    <p:sldId id="301" r:id="rId20"/>
    <p:sldId id="302" r:id="rId21"/>
    <p:sldId id="304" r:id="rId22"/>
    <p:sldId id="305" r:id="rId23"/>
    <p:sldId id="306" r:id="rId24"/>
    <p:sldId id="308" r:id="rId25"/>
    <p:sldId id="310" r:id="rId26"/>
    <p:sldId id="307" r:id="rId27"/>
    <p:sldId id="311" r:id="rId28"/>
    <p:sldId id="312" r:id="rId29"/>
    <p:sldId id="313" r:id="rId30"/>
    <p:sldId id="314" r:id="rId31"/>
    <p:sldId id="315" r:id="rId32"/>
    <p:sldId id="316" r:id="rId33"/>
    <p:sldId id="318" r:id="rId34"/>
    <p:sldId id="317" r:id="rId35"/>
    <p:sldId id="319" r:id="rId36"/>
    <p:sldId id="320" r:id="rId37"/>
    <p:sldId id="321"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0" d="100"/>
          <a:sy n="80" d="100"/>
        </p:scale>
        <p:origin x="11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3CB339-7D5D-404D-A990-DBA6D5D6EBDD}" type="datetimeFigureOut">
              <a:rPr lang="en-US" smtClean="0"/>
              <a:t>7/15/2021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266DF7-84C4-4117-994B-14FB09DF49AB}" type="slidenum">
              <a:rPr lang="en-US" smtClean="0"/>
              <a:t>‹#›</a:t>
            </a:fld>
            <a:endParaRPr lang="en-US"/>
          </a:p>
        </p:txBody>
      </p:sp>
    </p:spTree>
    <p:extLst>
      <p:ext uri="{BB962C8B-B14F-4D97-AF65-F5344CB8AC3E}">
        <p14:creationId xmlns:p14="http://schemas.microsoft.com/office/powerpoint/2010/main" val="20949258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71600" y="1143000"/>
            <a:ext cx="41148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F164E-D685-493E-AF07-0CE742DE1FD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1086718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71600" y="1143000"/>
            <a:ext cx="41148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F164E-D685-493E-AF07-0CE742DE1FD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1086718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266DF7-84C4-4117-994B-14FB09DF49AB}" type="slidenum">
              <a:rPr lang="en-US" smtClean="0"/>
              <a:t>27</a:t>
            </a:fld>
            <a:endParaRPr lang="en-US"/>
          </a:p>
        </p:txBody>
      </p:sp>
    </p:spTree>
    <p:extLst>
      <p:ext uri="{BB962C8B-B14F-4D97-AF65-F5344CB8AC3E}">
        <p14:creationId xmlns:p14="http://schemas.microsoft.com/office/powerpoint/2010/main" val="40353118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A5614DF-D5FA-44FD-8D53-1FA84DE0A0A8}" type="datetimeFigureOut">
              <a:rPr lang="en-US" smtClean="0"/>
              <a:t>7/15/2021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61C065-D557-4F1C-AEF7-FF052F924E64}" type="slidenum">
              <a:rPr lang="en-US" smtClean="0"/>
              <a:t>‹#›</a:t>
            </a:fld>
            <a:endParaRPr lang="en-US"/>
          </a:p>
        </p:txBody>
      </p:sp>
    </p:spTree>
    <p:extLst>
      <p:ext uri="{BB962C8B-B14F-4D97-AF65-F5344CB8AC3E}">
        <p14:creationId xmlns:p14="http://schemas.microsoft.com/office/powerpoint/2010/main" val="3467090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5614DF-D5FA-44FD-8D53-1FA84DE0A0A8}" type="datetimeFigureOut">
              <a:rPr lang="en-US" smtClean="0"/>
              <a:t>7/15/2021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61C065-D557-4F1C-AEF7-FF052F924E64}" type="slidenum">
              <a:rPr lang="en-US" smtClean="0"/>
              <a:t>‹#›</a:t>
            </a:fld>
            <a:endParaRPr lang="en-US"/>
          </a:p>
        </p:txBody>
      </p:sp>
    </p:spTree>
    <p:extLst>
      <p:ext uri="{BB962C8B-B14F-4D97-AF65-F5344CB8AC3E}">
        <p14:creationId xmlns:p14="http://schemas.microsoft.com/office/powerpoint/2010/main" val="188874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5614DF-D5FA-44FD-8D53-1FA84DE0A0A8}" type="datetimeFigureOut">
              <a:rPr lang="en-US" smtClean="0"/>
              <a:t>7/15/2021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61C065-D557-4F1C-AEF7-FF052F924E64}" type="slidenum">
              <a:rPr lang="en-US" smtClean="0"/>
              <a:t>‹#›</a:t>
            </a:fld>
            <a:endParaRPr lang="en-US"/>
          </a:p>
        </p:txBody>
      </p:sp>
    </p:spTree>
    <p:extLst>
      <p:ext uri="{BB962C8B-B14F-4D97-AF65-F5344CB8AC3E}">
        <p14:creationId xmlns:p14="http://schemas.microsoft.com/office/powerpoint/2010/main" val="25624408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9144001"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 y="4610951"/>
            <a:ext cx="9144011" cy="2247075"/>
          </a:xfrm>
          <a:prstGeom prst="rect">
            <a:avLst/>
          </a:prstGeom>
        </p:spPr>
      </p:pic>
    </p:spTree>
    <p:extLst>
      <p:ext uri="{BB962C8B-B14F-4D97-AF65-F5344CB8AC3E}">
        <p14:creationId xmlns:p14="http://schemas.microsoft.com/office/powerpoint/2010/main" val="35773967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5614DF-D5FA-44FD-8D53-1FA84DE0A0A8}" type="datetimeFigureOut">
              <a:rPr lang="en-US" smtClean="0"/>
              <a:t>7/15/2021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61C065-D557-4F1C-AEF7-FF052F924E64}" type="slidenum">
              <a:rPr lang="en-US" smtClean="0"/>
              <a:t>‹#›</a:t>
            </a:fld>
            <a:endParaRPr lang="en-US"/>
          </a:p>
        </p:txBody>
      </p:sp>
    </p:spTree>
    <p:extLst>
      <p:ext uri="{BB962C8B-B14F-4D97-AF65-F5344CB8AC3E}">
        <p14:creationId xmlns:p14="http://schemas.microsoft.com/office/powerpoint/2010/main" val="1341147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A5614DF-D5FA-44FD-8D53-1FA84DE0A0A8}" type="datetimeFigureOut">
              <a:rPr lang="en-US" smtClean="0"/>
              <a:t>7/15/2021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61C065-D557-4F1C-AEF7-FF052F924E64}" type="slidenum">
              <a:rPr lang="en-US" smtClean="0"/>
              <a:t>‹#›</a:t>
            </a:fld>
            <a:endParaRPr lang="en-US"/>
          </a:p>
        </p:txBody>
      </p:sp>
    </p:spTree>
    <p:extLst>
      <p:ext uri="{BB962C8B-B14F-4D97-AF65-F5344CB8AC3E}">
        <p14:creationId xmlns:p14="http://schemas.microsoft.com/office/powerpoint/2010/main" val="830507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A5614DF-D5FA-44FD-8D53-1FA84DE0A0A8}" type="datetimeFigureOut">
              <a:rPr lang="en-US" smtClean="0"/>
              <a:t>7/15/2021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61C065-D557-4F1C-AEF7-FF052F924E64}" type="slidenum">
              <a:rPr lang="en-US" smtClean="0"/>
              <a:t>‹#›</a:t>
            </a:fld>
            <a:endParaRPr lang="en-US"/>
          </a:p>
        </p:txBody>
      </p:sp>
    </p:spTree>
    <p:extLst>
      <p:ext uri="{BB962C8B-B14F-4D97-AF65-F5344CB8AC3E}">
        <p14:creationId xmlns:p14="http://schemas.microsoft.com/office/powerpoint/2010/main" val="1882978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A5614DF-D5FA-44FD-8D53-1FA84DE0A0A8}" type="datetimeFigureOut">
              <a:rPr lang="en-US" smtClean="0"/>
              <a:t>7/15/2021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761C065-D557-4F1C-AEF7-FF052F924E64}" type="slidenum">
              <a:rPr lang="en-US" smtClean="0"/>
              <a:t>‹#›</a:t>
            </a:fld>
            <a:endParaRPr lang="en-US"/>
          </a:p>
        </p:txBody>
      </p:sp>
    </p:spTree>
    <p:extLst>
      <p:ext uri="{BB962C8B-B14F-4D97-AF65-F5344CB8AC3E}">
        <p14:creationId xmlns:p14="http://schemas.microsoft.com/office/powerpoint/2010/main" val="3237015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A5614DF-D5FA-44FD-8D53-1FA84DE0A0A8}" type="datetimeFigureOut">
              <a:rPr lang="en-US" smtClean="0"/>
              <a:t>7/15/2021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761C065-D557-4F1C-AEF7-FF052F924E64}" type="slidenum">
              <a:rPr lang="en-US" smtClean="0"/>
              <a:t>‹#›</a:t>
            </a:fld>
            <a:endParaRPr lang="en-US"/>
          </a:p>
        </p:txBody>
      </p:sp>
    </p:spTree>
    <p:extLst>
      <p:ext uri="{BB962C8B-B14F-4D97-AF65-F5344CB8AC3E}">
        <p14:creationId xmlns:p14="http://schemas.microsoft.com/office/powerpoint/2010/main" val="5727460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5614DF-D5FA-44FD-8D53-1FA84DE0A0A8}" type="datetimeFigureOut">
              <a:rPr lang="en-US" smtClean="0"/>
              <a:t>7/15/2021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761C065-D557-4F1C-AEF7-FF052F924E64}" type="slidenum">
              <a:rPr lang="en-US" smtClean="0"/>
              <a:t>‹#›</a:t>
            </a:fld>
            <a:endParaRPr lang="en-US"/>
          </a:p>
        </p:txBody>
      </p:sp>
    </p:spTree>
    <p:extLst>
      <p:ext uri="{BB962C8B-B14F-4D97-AF65-F5344CB8AC3E}">
        <p14:creationId xmlns:p14="http://schemas.microsoft.com/office/powerpoint/2010/main" val="3243898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A5614DF-D5FA-44FD-8D53-1FA84DE0A0A8}" type="datetimeFigureOut">
              <a:rPr lang="en-US" smtClean="0"/>
              <a:t>7/15/2021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61C065-D557-4F1C-AEF7-FF052F924E64}" type="slidenum">
              <a:rPr lang="en-US" smtClean="0"/>
              <a:t>‹#›</a:t>
            </a:fld>
            <a:endParaRPr lang="en-US"/>
          </a:p>
        </p:txBody>
      </p:sp>
    </p:spTree>
    <p:extLst>
      <p:ext uri="{BB962C8B-B14F-4D97-AF65-F5344CB8AC3E}">
        <p14:creationId xmlns:p14="http://schemas.microsoft.com/office/powerpoint/2010/main" val="1376941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A5614DF-D5FA-44FD-8D53-1FA84DE0A0A8}" type="datetimeFigureOut">
              <a:rPr lang="en-US" smtClean="0"/>
              <a:t>7/15/2021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61C065-D557-4F1C-AEF7-FF052F924E64}" type="slidenum">
              <a:rPr lang="en-US" smtClean="0"/>
              <a:t>‹#›</a:t>
            </a:fld>
            <a:endParaRPr lang="en-US"/>
          </a:p>
        </p:txBody>
      </p:sp>
    </p:spTree>
    <p:extLst>
      <p:ext uri="{BB962C8B-B14F-4D97-AF65-F5344CB8AC3E}">
        <p14:creationId xmlns:p14="http://schemas.microsoft.com/office/powerpoint/2010/main" val="1064766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5614DF-D5FA-44FD-8D53-1FA84DE0A0A8}" type="datetimeFigureOut">
              <a:rPr lang="en-US" smtClean="0"/>
              <a:t>7/15/2021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61C065-D557-4F1C-AEF7-FF052F924E64}" type="slidenum">
              <a:rPr lang="en-US" smtClean="0"/>
              <a:t>‹#›</a:t>
            </a:fld>
            <a:endParaRPr lang="en-US"/>
          </a:p>
        </p:txBody>
      </p:sp>
    </p:spTree>
    <p:extLst>
      <p:ext uri="{BB962C8B-B14F-4D97-AF65-F5344CB8AC3E}">
        <p14:creationId xmlns:p14="http://schemas.microsoft.com/office/powerpoint/2010/main" val="41447547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5.GIF"/><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7.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5.GIF"/><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10.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1">
            <a:extLst>
              <a:ext uri="{FF2B5EF4-FFF2-40B4-BE49-F238E27FC236}">
                <a16:creationId xmlns:a16="http://schemas.microsoft.com/office/drawing/2014/main" id="{BD333376-3168-4EB6-B623-DE04C657EEED}"/>
              </a:ext>
            </a:extLst>
          </p:cNvPr>
          <p:cNvGrpSpPr/>
          <p:nvPr/>
        </p:nvGrpSpPr>
        <p:grpSpPr>
          <a:xfrm>
            <a:off x="388712" y="3276989"/>
            <a:ext cx="8717123" cy="3581011"/>
            <a:chOff x="-53293" y="2190760"/>
            <a:chExt cx="9211855" cy="2951064"/>
          </a:xfrm>
        </p:grpSpPr>
        <p:pic>
          <p:nvPicPr>
            <p:cNvPr id="5" name="10">
              <a:extLst>
                <a:ext uri="{FF2B5EF4-FFF2-40B4-BE49-F238E27FC236}">
                  <a16:creationId xmlns:a16="http://schemas.microsoft.com/office/drawing/2014/main" id="{B755A9DE-9830-40BF-AABA-9875FA136590}"/>
                </a:ext>
              </a:extLst>
            </p:cNvPr>
            <p:cNvPicPr>
              <a:picLocks noChangeAspect="1"/>
            </p:cNvPicPr>
            <p:nvPr/>
          </p:nvPicPr>
          <p:blipFill>
            <a:blip r:embed="rId2" cstate="screen"/>
            <a:stretch>
              <a:fillRect/>
            </a:stretch>
          </p:blipFill>
          <p:spPr>
            <a:xfrm>
              <a:off x="4248310" y="3185627"/>
              <a:ext cx="4910252" cy="1956197"/>
            </a:xfrm>
            <a:prstGeom prst="rect">
              <a:avLst/>
            </a:prstGeom>
          </p:spPr>
        </p:pic>
        <p:pic>
          <p:nvPicPr>
            <p:cNvPr id="6" name="13">
              <a:extLst>
                <a:ext uri="{FF2B5EF4-FFF2-40B4-BE49-F238E27FC236}">
                  <a16:creationId xmlns:a16="http://schemas.microsoft.com/office/drawing/2014/main" id="{6C4BD8BE-0256-4D27-8180-A7E8F6C56988}"/>
                </a:ext>
              </a:extLst>
            </p:cNvPr>
            <p:cNvPicPr>
              <a:picLocks noChangeAspect="1"/>
            </p:cNvPicPr>
            <p:nvPr/>
          </p:nvPicPr>
          <p:blipFill>
            <a:blip r:embed="rId3"/>
            <a:stretch>
              <a:fillRect/>
            </a:stretch>
          </p:blipFill>
          <p:spPr>
            <a:xfrm>
              <a:off x="5936016" y="2190760"/>
              <a:ext cx="3208926" cy="2720031"/>
            </a:xfrm>
            <a:prstGeom prst="rect">
              <a:avLst/>
            </a:prstGeom>
          </p:spPr>
        </p:pic>
        <p:pic>
          <p:nvPicPr>
            <p:cNvPr id="9" name="16">
              <a:extLst>
                <a:ext uri="{FF2B5EF4-FFF2-40B4-BE49-F238E27FC236}">
                  <a16:creationId xmlns:a16="http://schemas.microsoft.com/office/drawing/2014/main" id="{1C55FC79-E88A-4078-88E9-9D07C64DF60E}"/>
                </a:ext>
              </a:extLst>
            </p:cNvPr>
            <p:cNvPicPr>
              <a:picLocks noChangeAspect="1"/>
            </p:cNvPicPr>
            <p:nvPr/>
          </p:nvPicPr>
          <p:blipFill>
            <a:blip r:embed="rId2" cstate="screen"/>
            <a:stretch>
              <a:fillRect/>
            </a:stretch>
          </p:blipFill>
          <p:spPr>
            <a:xfrm>
              <a:off x="-53293" y="3185627"/>
              <a:ext cx="4910252" cy="1956197"/>
            </a:xfrm>
            <a:prstGeom prst="rect">
              <a:avLst/>
            </a:prstGeom>
          </p:spPr>
        </p:pic>
      </p:grpSp>
      <p:grpSp>
        <p:nvGrpSpPr>
          <p:cNvPr id="10" name="14">
            <a:extLst>
              <a:ext uri="{FF2B5EF4-FFF2-40B4-BE49-F238E27FC236}">
                <a16:creationId xmlns:a16="http://schemas.microsoft.com/office/drawing/2014/main" id="{2186EBBF-DC48-4AB5-A27A-424B0FCE2637}"/>
              </a:ext>
            </a:extLst>
          </p:cNvPr>
          <p:cNvGrpSpPr/>
          <p:nvPr/>
        </p:nvGrpSpPr>
        <p:grpSpPr>
          <a:xfrm>
            <a:off x="2123729" y="1655171"/>
            <a:ext cx="4824536" cy="1845837"/>
            <a:chOff x="2118480" y="1316166"/>
            <a:chExt cx="1512168" cy="1512168"/>
          </a:xfrm>
        </p:grpSpPr>
        <p:sp>
          <p:nvSpPr>
            <p:cNvPr id="11" name="15">
              <a:extLst>
                <a:ext uri="{FF2B5EF4-FFF2-40B4-BE49-F238E27FC236}">
                  <a16:creationId xmlns:a16="http://schemas.microsoft.com/office/drawing/2014/main" id="{FFCE2733-9D26-4ECD-A649-B3252E89DC75}"/>
                </a:ext>
              </a:extLst>
            </p:cNvPr>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2" name="TextBox 67">
              <a:extLst>
                <a:ext uri="{FF2B5EF4-FFF2-40B4-BE49-F238E27FC236}">
                  <a16:creationId xmlns:a16="http://schemas.microsoft.com/office/drawing/2014/main" id="{CD266F93-4930-44EE-B40F-F068D42EC517}"/>
                </a:ext>
              </a:extLst>
            </p:cNvPr>
            <p:cNvSpPr txBox="1"/>
            <p:nvPr/>
          </p:nvSpPr>
          <p:spPr>
            <a:xfrm>
              <a:off x="2208337" y="1556684"/>
              <a:ext cx="1378326" cy="928513"/>
            </a:xfrm>
            <a:prstGeom prst="rect">
              <a:avLst/>
            </a:prstGeom>
            <a:noFill/>
          </p:spPr>
          <p:txBody>
            <a:bodyPr wrap="square" rtlCol="0">
              <a:spAutoFit/>
            </a:bodyPr>
            <a:lstStyle/>
            <a:p>
              <a:pPr marL="0" marR="0" lvl="1" indent="0" algn="ctr" defTabSz="1219200" rtl="0" eaLnBrk="1" fontAlgn="auto" latinLnBrk="0" hangingPunct="1">
                <a:lnSpc>
                  <a:spcPct val="100000"/>
                </a:lnSpc>
                <a:spcBef>
                  <a:spcPts val="0"/>
                </a:spcBef>
                <a:spcAft>
                  <a:spcPts val="0"/>
                </a:spcAft>
                <a:buClrTx/>
                <a:buSzTx/>
                <a:buFontTx/>
                <a:buNone/>
                <a:tabLst/>
                <a:defRPr/>
              </a:pPr>
              <a:r>
                <a:rPr kumimoji="0" lang="en-US" altLang="zh-CN" sz="7200" b="0" i="0" u="none" strike="noStrike" kern="1200" cap="none" spc="300" normalizeH="0" baseline="0" noProof="0" dirty="0" err="1">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rPr>
                <a:t>Tiết</a:t>
              </a:r>
              <a:r>
                <a:rPr kumimoji="0" lang="en-US" altLang="zh-CN" sz="7200" b="0" i="0" u="none" strike="noStrike" kern="1200" cap="none" spc="300" normalizeH="0" baseline="0" noProof="0" dirty="0">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rPr>
                <a:t> 1+ 2 </a:t>
              </a:r>
              <a:endParaRPr kumimoji="0" lang="zh-CN" altLang="en-US" sz="7200" b="0" i="0" u="none" strike="noStrike" kern="1200" cap="none" spc="300" normalizeH="0" baseline="0" noProof="0" dirty="0">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endParaRPr>
            </a:p>
          </p:txBody>
        </p:sp>
      </p:grpSp>
      <p:grpSp>
        <p:nvGrpSpPr>
          <p:cNvPr id="14" name="Google Shape;184;p27">
            <a:extLst>
              <a:ext uri="{FF2B5EF4-FFF2-40B4-BE49-F238E27FC236}">
                <a16:creationId xmlns:a16="http://schemas.microsoft.com/office/drawing/2014/main" id="{296284C8-C3CC-4013-AE86-992F55FEE26F}"/>
              </a:ext>
            </a:extLst>
          </p:cNvPr>
          <p:cNvGrpSpPr/>
          <p:nvPr/>
        </p:nvGrpSpPr>
        <p:grpSpPr>
          <a:xfrm>
            <a:off x="270239" y="484039"/>
            <a:ext cx="203147" cy="401596"/>
            <a:chOff x="4508863" y="1528200"/>
            <a:chExt cx="318850" cy="472800"/>
          </a:xfrm>
        </p:grpSpPr>
        <p:sp>
          <p:nvSpPr>
            <p:cNvPr id="15" name="Google Shape;185;p27">
              <a:extLst>
                <a:ext uri="{FF2B5EF4-FFF2-40B4-BE49-F238E27FC236}">
                  <a16:creationId xmlns:a16="http://schemas.microsoft.com/office/drawing/2014/main" id="{E3450E67-756F-4187-83E2-9BED73A56B52}"/>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6" name="Google Shape;186;p27">
              <a:extLst>
                <a:ext uri="{FF2B5EF4-FFF2-40B4-BE49-F238E27FC236}">
                  <a16:creationId xmlns:a16="http://schemas.microsoft.com/office/drawing/2014/main" id="{A3E60FBA-8D0E-4685-84D4-F5237D69E480}"/>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7" name="Google Shape;187;p27">
              <a:extLst>
                <a:ext uri="{FF2B5EF4-FFF2-40B4-BE49-F238E27FC236}">
                  <a16:creationId xmlns:a16="http://schemas.microsoft.com/office/drawing/2014/main" id="{A8BA561C-92AF-4BC4-A5F5-824D8B4A8DEE}"/>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8" name="Google Shape;188;p27">
              <a:extLst>
                <a:ext uri="{FF2B5EF4-FFF2-40B4-BE49-F238E27FC236}">
                  <a16:creationId xmlns:a16="http://schemas.microsoft.com/office/drawing/2014/main" id="{547E6AE1-6722-4104-B638-2F3832D85503}"/>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19" name="Google Shape;189;p27">
            <a:extLst>
              <a:ext uri="{FF2B5EF4-FFF2-40B4-BE49-F238E27FC236}">
                <a16:creationId xmlns:a16="http://schemas.microsoft.com/office/drawing/2014/main" id="{A011E6E7-BBCE-4434-BF9D-52DC0EDDE6D3}"/>
              </a:ext>
            </a:extLst>
          </p:cNvPr>
          <p:cNvGrpSpPr/>
          <p:nvPr/>
        </p:nvGrpSpPr>
        <p:grpSpPr>
          <a:xfrm>
            <a:off x="554380" y="567004"/>
            <a:ext cx="203147" cy="401596"/>
            <a:chOff x="4508863" y="1528200"/>
            <a:chExt cx="318850" cy="472800"/>
          </a:xfrm>
        </p:grpSpPr>
        <p:sp>
          <p:nvSpPr>
            <p:cNvPr id="20" name="Google Shape;190;p27">
              <a:extLst>
                <a:ext uri="{FF2B5EF4-FFF2-40B4-BE49-F238E27FC236}">
                  <a16:creationId xmlns:a16="http://schemas.microsoft.com/office/drawing/2014/main" id="{6C250F97-3D87-4E54-A6E5-F27C4C7BBCF4}"/>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1" name="Google Shape;191;p27">
              <a:extLst>
                <a:ext uri="{FF2B5EF4-FFF2-40B4-BE49-F238E27FC236}">
                  <a16:creationId xmlns:a16="http://schemas.microsoft.com/office/drawing/2014/main" id="{4B3A9B0B-3679-4DB6-A9B2-BA3CA8CA86EB}"/>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2" name="Google Shape;192;p27">
              <a:extLst>
                <a:ext uri="{FF2B5EF4-FFF2-40B4-BE49-F238E27FC236}">
                  <a16:creationId xmlns:a16="http://schemas.microsoft.com/office/drawing/2014/main" id="{25963231-BE4B-4465-9620-DF420D30A12D}"/>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3" name="Google Shape;193;p27">
              <a:extLst>
                <a:ext uri="{FF2B5EF4-FFF2-40B4-BE49-F238E27FC236}">
                  <a16:creationId xmlns:a16="http://schemas.microsoft.com/office/drawing/2014/main" id="{13F072F5-26C4-4FD7-9F71-F238FE62BDA9}"/>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24" name="Google Shape;194;p27">
            <a:extLst>
              <a:ext uri="{FF2B5EF4-FFF2-40B4-BE49-F238E27FC236}">
                <a16:creationId xmlns:a16="http://schemas.microsoft.com/office/drawing/2014/main" id="{92445FE0-071C-42A4-81AF-B083FCF10405}"/>
              </a:ext>
            </a:extLst>
          </p:cNvPr>
          <p:cNvGrpSpPr/>
          <p:nvPr/>
        </p:nvGrpSpPr>
        <p:grpSpPr>
          <a:xfrm>
            <a:off x="844309" y="567004"/>
            <a:ext cx="203147" cy="401596"/>
            <a:chOff x="4508863" y="1528200"/>
            <a:chExt cx="318850" cy="472800"/>
          </a:xfrm>
        </p:grpSpPr>
        <p:sp>
          <p:nvSpPr>
            <p:cNvPr id="25" name="Google Shape;195;p27">
              <a:extLst>
                <a:ext uri="{FF2B5EF4-FFF2-40B4-BE49-F238E27FC236}">
                  <a16:creationId xmlns:a16="http://schemas.microsoft.com/office/drawing/2014/main" id="{E19979E4-5F44-41C4-9832-1A1698957EA9}"/>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6" name="Google Shape;196;p27">
              <a:extLst>
                <a:ext uri="{FF2B5EF4-FFF2-40B4-BE49-F238E27FC236}">
                  <a16:creationId xmlns:a16="http://schemas.microsoft.com/office/drawing/2014/main" id="{2711DE42-B6A8-4DAB-A88E-B11561F77162}"/>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7" name="Google Shape;197;p27">
              <a:extLst>
                <a:ext uri="{FF2B5EF4-FFF2-40B4-BE49-F238E27FC236}">
                  <a16:creationId xmlns:a16="http://schemas.microsoft.com/office/drawing/2014/main" id="{1AC73A5B-792A-48A9-9237-046F97285838}"/>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8" name="Google Shape;198;p27">
              <a:extLst>
                <a:ext uri="{FF2B5EF4-FFF2-40B4-BE49-F238E27FC236}">
                  <a16:creationId xmlns:a16="http://schemas.microsoft.com/office/drawing/2014/main" id="{24789395-0AE1-4300-876A-C5369F13D548}"/>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29" name="Google Shape;184;p27">
            <a:extLst>
              <a:ext uri="{FF2B5EF4-FFF2-40B4-BE49-F238E27FC236}">
                <a16:creationId xmlns:a16="http://schemas.microsoft.com/office/drawing/2014/main" id="{8708DA0F-8A47-4555-9031-09B9960A56DF}"/>
              </a:ext>
            </a:extLst>
          </p:cNvPr>
          <p:cNvGrpSpPr/>
          <p:nvPr/>
        </p:nvGrpSpPr>
        <p:grpSpPr>
          <a:xfrm>
            <a:off x="7917740" y="468686"/>
            <a:ext cx="203147" cy="401596"/>
            <a:chOff x="4508863" y="1528200"/>
            <a:chExt cx="318850" cy="472800"/>
          </a:xfrm>
        </p:grpSpPr>
        <p:sp>
          <p:nvSpPr>
            <p:cNvPr id="30" name="Google Shape;185;p27">
              <a:extLst>
                <a:ext uri="{FF2B5EF4-FFF2-40B4-BE49-F238E27FC236}">
                  <a16:creationId xmlns:a16="http://schemas.microsoft.com/office/drawing/2014/main" id="{E69EF0C0-74E5-4D5C-9C72-D7C584202F95}"/>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1" name="Google Shape;186;p27">
              <a:extLst>
                <a:ext uri="{FF2B5EF4-FFF2-40B4-BE49-F238E27FC236}">
                  <a16:creationId xmlns:a16="http://schemas.microsoft.com/office/drawing/2014/main" id="{1D70E6CD-B25B-450E-BB32-630F9E80B8A5}"/>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2" name="Google Shape;187;p27">
              <a:extLst>
                <a:ext uri="{FF2B5EF4-FFF2-40B4-BE49-F238E27FC236}">
                  <a16:creationId xmlns:a16="http://schemas.microsoft.com/office/drawing/2014/main" id="{8D7E76CA-13A2-4EE8-B62F-773AB2E446FA}"/>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3" name="Google Shape;188;p27">
              <a:extLst>
                <a:ext uri="{FF2B5EF4-FFF2-40B4-BE49-F238E27FC236}">
                  <a16:creationId xmlns:a16="http://schemas.microsoft.com/office/drawing/2014/main" id="{27841724-DC8A-4F3A-BA5A-A1B6FE35F377}"/>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34" name="Google Shape;189;p27">
            <a:extLst>
              <a:ext uri="{FF2B5EF4-FFF2-40B4-BE49-F238E27FC236}">
                <a16:creationId xmlns:a16="http://schemas.microsoft.com/office/drawing/2014/main" id="{1834B4BF-D115-401E-BC1E-D7EB53733046}"/>
              </a:ext>
            </a:extLst>
          </p:cNvPr>
          <p:cNvGrpSpPr/>
          <p:nvPr/>
        </p:nvGrpSpPr>
        <p:grpSpPr>
          <a:xfrm>
            <a:off x="8201881" y="551651"/>
            <a:ext cx="203147" cy="401596"/>
            <a:chOff x="4508863" y="1528200"/>
            <a:chExt cx="318850" cy="472800"/>
          </a:xfrm>
        </p:grpSpPr>
        <p:sp>
          <p:nvSpPr>
            <p:cNvPr id="35" name="Google Shape;190;p27">
              <a:extLst>
                <a:ext uri="{FF2B5EF4-FFF2-40B4-BE49-F238E27FC236}">
                  <a16:creationId xmlns:a16="http://schemas.microsoft.com/office/drawing/2014/main" id="{54BE4E9A-9BB4-482B-8C59-3506884FB0A7}"/>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6" name="Google Shape;191;p27">
              <a:extLst>
                <a:ext uri="{FF2B5EF4-FFF2-40B4-BE49-F238E27FC236}">
                  <a16:creationId xmlns:a16="http://schemas.microsoft.com/office/drawing/2014/main" id="{738D0774-2B98-47EF-8C0A-8335037C634D}"/>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7" name="Google Shape;192;p27">
              <a:extLst>
                <a:ext uri="{FF2B5EF4-FFF2-40B4-BE49-F238E27FC236}">
                  <a16:creationId xmlns:a16="http://schemas.microsoft.com/office/drawing/2014/main" id="{1DD5D671-3B39-4BC0-870F-5FA6B7A621AE}"/>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8" name="Google Shape;193;p27">
              <a:extLst>
                <a:ext uri="{FF2B5EF4-FFF2-40B4-BE49-F238E27FC236}">
                  <a16:creationId xmlns:a16="http://schemas.microsoft.com/office/drawing/2014/main" id="{289C60C4-B9B0-445F-84E9-5F507E030318}"/>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39" name="Google Shape;194;p27">
            <a:extLst>
              <a:ext uri="{FF2B5EF4-FFF2-40B4-BE49-F238E27FC236}">
                <a16:creationId xmlns:a16="http://schemas.microsoft.com/office/drawing/2014/main" id="{EF574D76-EC8B-487E-9460-C9D589A74963}"/>
              </a:ext>
            </a:extLst>
          </p:cNvPr>
          <p:cNvGrpSpPr/>
          <p:nvPr/>
        </p:nvGrpSpPr>
        <p:grpSpPr>
          <a:xfrm>
            <a:off x="8491810" y="551651"/>
            <a:ext cx="203147" cy="401596"/>
            <a:chOff x="4508863" y="1528200"/>
            <a:chExt cx="318850" cy="472800"/>
          </a:xfrm>
        </p:grpSpPr>
        <p:sp>
          <p:nvSpPr>
            <p:cNvPr id="40" name="Google Shape;195;p27">
              <a:extLst>
                <a:ext uri="{FF2B5EF4-FFF2-40B4-BE49-F238E27FC236}">
                  <a16:creationId xmlns:a16="http://schemas.microsoft.com/office/drawing/2014/main" id="{C645E67E-932F-4BC6-A9AA-DEDEC412133B}"/>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41" name="Google Shape;196;p27">
              <a:extLst>
                <a:ext uri="{FF2B5EF4-FFF2-40B4-BE49-F238E27FC236}">
                  <a16:creationId xmlns:a16="http://schemas.microsoft.com/office/drawing/2014/main" id="{630F30C7-4427-4AFE-BC63-519F543CF7D3}"/>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42" name="Google Shape;197;p27">
              <a:extLst>
                <a:ext uri="{FF2B5EF4-FFF2-40B4-BE49-F238E27FC236}">
                  <a16:creationId xmlns:a16="http://schemas.microsoft.com/office/drawing/2014/main" id="{681A5094-5669-4E4F-8D52-44A78F89B409}"/>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43" name="Google Shape;198;p27">
              <a:extLst>
                <a:ext uri="{FF2B5EF4-FFF2-40B4-BE49-F238E27FC236}">
                  <a16:creationId xmlns:a16="http://schemas.microsoft.com/office/drawing/2014/main" id="{C99EF8C0-0B5A-4C3F-8D23-95CFE63E428E}"/>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sp>
        <p:nvSpPr>
          <p:cNvPr id="44" name="TextBox 43">
            <a:extLst>
              <a:ext uri="{FF2B5EF4-FFF2-40B4-BE49-F238E27FC236}">
                <a16:creationId xmlns:a16="http://schemas.microsoft.com/office/drawing/2014/main" id="{5F50F907-C6BA-4380-9188-2A5EA79C8B5D}"/>
              </a:ext>
            </a:extLst>
          </p:cNvPr>
          <p:cNvSpPr txBox="1"/>
          <p:nvPr/>
        </p:nvSpPr>
        <p:spPr>
          <a:xfrm>
            <a:off x="-301" y="232576"/>
            <a:ext cx="8961293"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Bài</a:t>
            </a:r>
            <a:r>
              <a:rPr kumimoji="0" lang="en-US" sz="4000" b="1" i="0" u="sng"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28</a:t>
            </a:r>
            <a:r>
              <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KHÁM</a:t>
            </a:r>
            <a:r>
              <a:rPr kumimoji="0" lang="en-US" sz="40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PHÁ ĐÁY BIỂN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Ở TRƯỜNG SA</a:t>
            </a:r>
            <a:endPar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8928531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18">
            <a:extLst>
              <a:ext uri="{FF2B5EF4-FFF2-40B4-BE49-F238E27FC236}">
                <a16:creationId xmlns:a16="http://schemas.microsoft.com/office/drawing/2014/main" id="{2BC1B98E-1573-4424-90DE-F7A561744BB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5326"/>
          <a:stretch/>
        </p:blipFill>
        <p:spPr>
          <a:xfrm>
            <a:off x="0" y="0"/>
            <a:ext cx="1606463" cy="1941534"/>
          </a:xfrm>
          <a:prstGeom prst="rect">
            <a:avLst/>
          </a:prstGeom>
        </p:spPr>
      </p:pic>
      <p:sp>
        <p:nvSpPr>
          <p:cNvPr id="9" name="Rectangle: Rounded Corners 8">
            <a:extLst>
              <a:ext uri="{FF2B5EF4-FFF2-40B4-BE49-F238E27FC236}">
                <a16:creationId xmlns:a16="http://schemas.microsoft.com/office/drawing/2014/main" id="{21065EC9-B276-4E9A-A357-CBFB0E6BB85B}"/>
              </a:ext>
            </a:extLst>
          </p:cNvPr>
          <p:cNvSpPr/>
          <p:nvPr/>
        </p:nvSpPr>
        <p:spPr>
          <a:xfrm>
            <a:off x="1614669" y="345610"/>
            <a:ext cx="6408712" cy="1100057"/>
          </a:xfrm>
          <a:prstGeom prst="roundRect">
            <a:avLst/>
          </a:prstGeom>
          <a:solidFill>
            <a:schemeClr val="accent6">
              <a:lumMod val="75000"/>
            </a:scheme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vi-VN" sz="3600" kern="0" dirty="0">
                <a:solidFill>
                  <a:srgbClr val="F2F2E9"/>
                </a:solidFill>
                <a:latin typeface="Times New Roman" panose="02020603050405020304" pitchFamily="18" charset="0"/>
                <a:cs typeface="Times New Roman" panose="02020603050405020304" pitchFamily="18" charset="0"/>
              </a:rPr>
              <a:t>TRẢ LỜI CÂU HỎI</a:t>
            </a:r>
            <a:endParaRPr kumimoji="0" lang="en-US" sz="3600" b="0" i="0"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endParaRPr>
          </a:p>
        </p:txBody>
      </p:sp>
      <p:sp>
        <p:nvSpPr>
          <p:cNvPr id="7" name="Hexagon 6">
            <a:extLst>
              <a:ext uri="{FF2B5EF4-FFF2-40B4-BE49-F238E27FC236}">
                <a16:creationId xmlns:a16="http://schemas.microsoft.com/office/drawing/2014/main" id="{656B7EDA-4DEE-44AD-9FC2-7177221356BC}"/>
              </a:ext>
            </a:extLst>
          </p:cNvPr>
          <p:cNvSpPr/>
          <p:nvPr/>
        </p:nvSpPr>
        <p:spPr>
          <a:xfrm>
            <a:off x="627099" y="1056606"/>
            <a:ext cx="7889802" cy="1515145"/>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49663B6F-FE68-42C6-84A9-CF98FA406047}"/>
              </a:ext>
            </a:extLst>
          </p:cNvPr>
          <p:cNvSpPr txBox="1"/>
          <p:nvPr/>
        </p:nvSpPr>
        <p:spPr>
          <a:xfrm>
            <a:off x="878598" y="1269509"/>
            <a:ext cx="7015328" cy="1200329"/>
          </a:xfrm>
          <a:prstGeom prst="rect">
            <a:avLst/>
          </a:prstGeom>
          <a:noFill/>
        </p:spPr>
        <p:txBody>
          <a:bodyPr wrap="square" rtlCol="0">
            <a:spAutoFit/>
          </a:bodyPr>
          <a:lstStyle/>
          <a:p>
            <a:pPr marL="0" marR="0" lvl="0" indent="0" defTabSz="913256" rtl="0" eaLnBrk="1" fontAlgn="base" latinLnBrk="0" hangingPunct="1">
              <a:lnSpc>
                <a:spcPct val="100000"/>
              </a:lnSpc>
              <a:spcBef>
                <a:spcPct val="0"/>
              </a:spcBef>
              <a:spcAft>
                <a:spcPct val="0"/>
              </a:spcAft>
              <a:buClrTx/>
              <a:buSzTx/>
              <a:buFontTx/>
              <a:buNone/>
              <a:tabLst/>
              <a:defRPr/>
            </a:pPr>
            <a:r>
              <a:rPr kumimoji="0" lang="en-US" altLang="zh-CN" sz="3600" b="0" i="0" u="none" strike="noStrike" kern="1200" cap="none" spc="0" normalizeH="0" baseline="0" noProof="0" dirty="0">
                <a:ln>
                  <a:noFill/>
                </a:ln>
                <a:solidFill>
                  <a:srgbClr val="FF0000"/>
                </a:solidFill>
                <a:effectLst/>
                <a:uLnTx/>
                <a:uFillTx/>
                <a:latin typeface="Times New Roman" pitchFamily="18" charset="0"/>
                <a:ea typeface="Arial-Rounded" panose="020B0500000000000000" pitchFamily="34" charset="0"/>
                <a:cs typeface="Times New Roman" pitchFamily="18" charset="0"/>
                <a:sym typeface="+mn-lt"/>
              </a:rPr>
              <a:t>2. </a:t>
            </a:r>
            <a:r>
              <a:rPr lang="vi-VN" altLang="zh-CN" sz="3600" dirty="0">
                <a:solidFill>
                  <a:srgbClr val="FF0000"/>
                </a:solidFill>
                <a:latin typeface="Times New Roman" pitchFamily="18" charset="0"/>
                <a:ea typeface="Arial-Rounded" panose="020B0500000000000000" pitchFamily="34" charset="0"/>
                <a:cs typeface="Times New Roman" pitchFamily="18" charset="0"/>
                <a:sym typeface="+mn-lt"/>
              </a:rPr>
              <a:t>Vẻ đẹp của những loài cá được miêu tả như thế nào?</a:t>
            </a:r>
            <a:endParaRPr kumimoji="0" lang="en-US" altLang="zh-CN" sz="3600" b="0" i="0" u="none" strike="noStrike" kern="1200" cap="none" spc="0" normalizeH="0" baseline="0" noProof="0" dirty="0">
              <a:ln>
                <a:noFill/>
              </a:ln>
              <a:solidFill>
                <a:srgbClr val="FF0000"/>
              </a:solidFill>
              <a:effectLst/>
              <a:uLnTx/>
              <a:uFillTx/>
              <a:latin typeface="Times New Roman" pitchFamily="18" charset="0"/>
              <a:ea typeface="Arial-Rounded" panose="020B0500000000000000" pitchFamily="34" charset="0"/>
              <a:cs typeface="Times New Roman" pitchFamily="18" charset="0"/>
              <a:sym typeface="+mn-lt"/>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9148" y="2469838"/>
            <a:ext cx="8113332" cy="3191410"/>
          </a:xfrm>
          <a:prstGeom prst="rect">
            <a:avLst/>
          </a:prstGeom>
        </p:spPr>
      </p:pic>
      <p:sp>
        <p:nvSpPr>
          <p:cNvPr id="5" name="TextBox 4"/>
          <p:cNvSpPr txBox="1"/>
          <p:nvPr/>
        </p:nvSpPr>
        <p:spPr>
          <a:xfrm>
            <a:off x="762233" y="5661248"/>
            <a:ext cx="6011582" cy="584775"/>
          </a:xfrm>
          <a:prstGeom prst="rect">
            <a:avLst/>
          </a:prstGeom>
          <a:noFill/>
        </p:spPr>
        <p:txBody>
          <a:bodyPr wrap="none" rtlCol="0">
            <a:spAutoFit/>
          </a:bodyPr>
          <a:lstStyle/>
          <a:p>
            <a:r>
              <a:rPr lang="vi-VN" sz="3200" dirty="0">
                <a:latin typeface="+mj-lt"/>
              </a:rPr>
              <a:t>Những loài cá đẹp rực rỡ và lạ mắt.</a:t>
            </a:r>
            <a:endParaRPr lang="en-US" sz="3200" dirty="0">
              <a:latin typeface="+mj-lt"/>
            </a:endParaRPr>
          </a:p>
        </p:txBody>
      </p:sp>
    </p:spTree>
    <p:extLst>
      <p:ext uri="{BB962C8B-B14F-4D97-AF65-F5344CB8AC3E}">
        <p14:creationId xmlns:p14="http://schemas.microsoft.com/office/powerpoint/2010/main" val="10257169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80">
                                          <p:stCondLst>
                                            <p:cond delay="0"/>
                                          </p:stCondLst>
                                        </p:cTn>
                                        <p:tgtEl>
                                          <p:spTgt spid="3"/>
                                        </p:tgtEl>
                                      </p:cBhvr>
                                    </p:animEffect>
                                    <p:anim calcmode="lin" valueType="num">
                                      <p:cBhvr>
                                        <p:cTn id="13"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gtEl>
                                      </p:cBhvr>
                                      <p:to x="100000" y="60000"/>
                                    </p:animScale>
                                    <p:animScale>
                                      <p:cBhvr>
                                        <p:cTn id="19" dur="166" decel="50000">
                                          <p:stCondLst>
                                            <p:cond delay="676"/>
                                          </p:stCondLst>
                                        </p:cTn>
                                        <p:tgtEl>
                                          <p:spTgt spid="3"/>
                                        </p:tgtEl>
                                      </p:cBhvr>
                                      <p:to x="100000" y="100000"/>
                                    </p:animScale>
                                    <p:animScale>
                                      <p:cBhvr>
                                        <p:cTn id="20" dur="26">
                                          <p:stCondLst>
                                            <p:cond delay="1312"/>
                                          </p:stCondLst>
                                        </p:cTn>
                                        <p:tgtEl>
                                          <p:spTgt spid="3"/>
                                        </p:tgtEl>
                                      </p:cBhvr>
                                      <p:to x="100000" y="80000"/>
                                    </p:animScale>
                                    <p:animScale>
                                      <p:cBhvr>
                                        <p:cTn id="21" dur="166" decel="50000">
                                          <p:stCondLst>
                                            <p:cond delay="1338"/>
                                          </p:stCondLst>
                                        </p:cTn>
                                        <p:tgtEl>
                                          <p:spTgt spid="3"/>
                                        </p:tgtEl>
                                      </p:cBhvr>
                                      <p:to x="100000" y="100000"/>
                                    </p:animScale>
                                    <p:animScale>
                                      <p:cBhvr>
                                        <p:cTn id="22" dur="26">
                                          <p:stCondLst>
                                            <p:cond delay="1642"/>
                                          </p:stCondLst>
                                        </p:cTn>
                                        <p:tgtEl>
                                          <p:spTgt spid="3"/>
                                        </p:tgtEl>
                                      </p:cBhvr>
                                      <p:to x="100000" y="90000"/>
                                    </p:animScale>
                                    <p:animScale>
                                      <p:cBhvr>
                                        <p:cTn id="23" dur="166" decel="50000">
                                          <p:stCondLst>
                                            <p:cond delay="1668"/>
                                          </p:stCondLst>
                                        </p:cTn>
                                        <p:tgtEl>
                                          <p:spTgt spid="3"/>
                                        </p:tgtEl>
                                      </p:cBhvr>
                                      <p:to x="100000" y="100000"/>
                                    </p:animScale>
                                    <p:animScale>
                                      <p:cBhvr>
                                        <p:cTn id="24" dur="26">
                                          <p:stCondLst>
                                            <p:cond delay="1808"/>
                                          </p:stCondLst>
                                        </p:cTn>
                                        <p:tgtEl>
                                          <p:spTgt spid="3"/>
                                        </p:tgtEl>
                                      </p:cBhvr>
                                      <p:to x="100000" y="95000"/>
                                    </p:animScale>
                                    <p:animScale>
                                      <p:cBhvr>
                                        <p:cTn id="25" dur="166" decel="50000">
                                          <p:stCondLst>
                                            <p:cond delay="1834"/>
                                          </p:stCondLst>
                                        </p:cTn>
                                        <p:tgtEl>
                                          <p:spTgt spid="3"/>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1000"/>
                                        <p:tgtEl>
                                          <p:spTgt spid="5"/>
                                        </p:tgtEl>
                                      </p:cBhvr>
                                    </p:animEffect>
                                    <p:anim calcmode="lin" valueType="num">
                                      <p:cBhvr>
                                        <p:cTn id="31" dur="1000" fill="hold"/>
                                        <p:tgtEl>
                                          <p:spTgt spid="5"/>
                                        </p:tgtEl>
                                        <p:attrNameLst>
                                          <p:attrName>ppt_x</p:attrName>
                                        </p:attrNameLst>
                                      </p:cBhvr>
                                      <p:tavLst>
                                        <p:tav tm="0">
                                          <p:val>
                                            <p:strVal val="#ppt_x"/>
                                          </p:val>
                                        </p:tav>
                                        <p:tav tm="100000">
                                          <p:val>
                                            <p:strVal val="#ppt_x"/>
                                          </p:val>
                                        </p:tav>
                                      </p:tavLst>
                                    </p:anim>
                                    <p:anim calcmode="lin" valueType="num">
                                      <p:cBhvr>
                                        <p:cTn id="3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18">
            <a:extLst>
              <a:ext uri="{FF2B5EF4-FFF2-40B4-BE49-F238E27FC236}">
                <a16:creationId xmlns:a16="http://schemas.microsoft.com/office/drawing/2014/main" id="{2BC1B98E-1573-4424-90DE-F7A561744BB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5326"/>
          <a:stretch/>
        </p:blipFill>
        <p:spPr>
          <a:xfrm>
            <a:off x="0" y="0"/>
            <a:ext cx="1606463" cy="1941534"/>
          </a:xfrm>
          <a:prstGeom prst="rect">
            <a:avLst/>
          </a:prstGeom>
        </p:spPr>
      </p:pic>
      <p:sp>
        <p:nvSpPr>
          <p:cNvPr id="9" name="Rectangle: Rounded Corners 8">
            <a:extLst>
              <a:ext uri="{FF2B5EF4-FFF2-40B4-BE49-F238E27FC236}">
                <a16:creationId xmlns:a16="http://schemas.microsoft.com/office/drawing/2014/main" id="{21065EC9-B276-4E9A-A357-CBFB0E6BB85B}"/>
              </a:ext>
            </a:extLst>
          </p:cNvPr>
          <p:cNvSpPr/>
          <p:nvPr/>
        </p:nvSpPr>
        <p:spPr>
          <a:xfrm>
            <a:off x="1614669" y="345610"/>
            <a:ext cx="6408712" cy="1100057"/>
          </a:xfrm>
          <a:prstGeom prst="roundRect">
            <a:avLst/>
          </a:prstGeom>
          <a:solidFill>
            <a:schemeClr val="accent6">
              <a:lumMod val="75000"/>
            </a:scheme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vi-VN" sz="3600" kern="0" dirty="0">
                <a:solidFill>
                  <a:srgbClr val="F2F2E9"/>
                </a:solidFill>
                <a:latin typeface="Times New Roman" panose="02020603050405020304" pitchFamily="18" charset="0"/>
                <a:cs typeface="Times New Roman" panose="02020603050405020304" pitchFamily="18" charset="0"/>
              </a:rPr>
              <a:t>TRẢ LỜI CÂU HỎI</a:t>
            </a:r>
            <a:endParaRPr kumimoji="0" lang="en-US" sz="3600" b="0" i="0"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endParaRPr>
          </a:p>
        </p:txBody>
      </p:sp>
      <p:sp>
        <p:nvSpPr>
          <p:cNvPr id="7" name="Hexagon 6">
            <a:extLst>
              <a:ext uri="{FF2B5EF4-FFF2-40B4-BE49-F238E27FC236}">
                <a16:creationId xmlns:a16="http://schemas.microsoft.com/office/drawing/2014/main" id="{656B7EDA-4DEE-44AD-9FC2-7177221356BC}"/>
              </a:ext>
            </a:extLst>
          </p:cNvPr>
          <p:cNvSpPr/>
          <p:nvPr/>
        </p:nvSpPr>
        <p:spPr>
          <a:xfrm>
            <a:off x="627099" y="1056606"/>
            <a:ext cx="7889802" cy="1515145"/>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49663B6F-FE68-42C6-84A9-CF98FA406047}"/>
              </a:ext>
            </a:extLst>
          </p:cNvPr>
          <p:cNvSpPr txBox="1"/>
          <p:nvPr/>
        </p:nvSpPr>
        <p:spPr>
          <a:xfrm>
            <a:off x="878598" y="1269509"/>
            <a:ext cx="7015328" cy="1200329"/>
          </a:xfrm>
          <a:prstGeom prst="rect">
            <a:avLst/>
          </a:prstGeom>
          <a:noFill/>
        </p:spPr>
        <p:txBody>
          <a:bodyPr wrap="square" rtlCol="0">
            <a:spAutoFit/>
          </a:bodyPr>
          <a:lstStyle/>
          <a:p>
            <a:pPr marL="0" marR="0" lvl="0" indent="0" defTabSz="913256" rtl="0" eaLnBrk="1" fontAlgn="base" latinLnBrk="0" hangingPunct="1">
              <a:lnSpc>
                <a:spcPct val="100000"/>
              </a:lnSpc>
              <a:spcBef>
                <a:spcPct val="0"/>
              </a:spcBef>
              <a:spcAft>
                <a:spcPct val="0"/>
              </a:spcAft>
              <a:buClrTx/>
              <a:buSzTx/>
              <a:buFontTx/>
              <a:buNone/>
              <a:tabLst/>
              <a:defRPr/>
            </a:pPr>
            <a:r>
              <a:rPr kumimoji="0" lang="en-US" altLang="zh-CN" sz="3600" b="0" i="0" u="none" strike="noStrike" kern="1200" cap="none" spc="0" normalizeH="0" baseline="0" noProof="0" dirty="0">
                <a:ln>
                  <a:noFill/>
                </a:ln>
                <a:solidFill>
                  <a:srgbClr val="FF0000"/>
                </a:solidFill>
                <a:effectLst/>
                <a:uLnTx/>
                <a:uFillTx/>
                <a:latin typeface="Times New Roman" pitchFamily="18" charset="0"/>
                <a:ea typeface="Arial-Rounded" panose="020B0500000000000000" pitchFamily="34" charset="0"/>
                <a:cs typeface="Times New Roman" pitchFamily="18" charset="0"/>
                <a:sym typeface="+mn-lt"/>
              </a:rPr>
              <a:t>2. </a:t>
            </a:r>
            <a:r>
              <a:rPr lang="vi-VN" altLang="zh-CN" sz="3600" dirty="0">
                <a:solidFill>
                  <a:srgbClr val="FF0000"/>
                </a:solidFill>
                <a:latin typeface="Times New Roman" pitchFamily="18" charset="0"/>
                <a:ea typeface="Arial-Rounded" panose="020B0500000000000000" pitchFamily="34" charset="0"/>
                <a:cs typeface="Times New Roman" pitchFamily="18" charset="0"/>
                <a:sym typeface="+mn-lt"/>
              </a:rPr>
              <a:t>Vẻ đẹp của những loài cá được miêu tả như thế nào?</a:t>
            </a:r>
            <a:endParaRPr kumimoji="0" lang="en-US" altLang="zh-CN" sz="3600" b="0" i="0" u="none" strike="noStrike" kern="1200" cap="none" spc="0" normalizeH="0" baseline="0" noProof="0" dirty="0">
              <a:ln>
                <a:noFill/>
              </a:ln>
              <a:solidFill>
                <a:srgbClr val="FF0000"/>
              </a:solidFill>
              <a:effectLst/>
              <a:uLnTx/>
              <a:uFillTx/>
              <a:latin typeface="Times New Roman" pitchFamily="18" charset="0"/>
              <a:ea typeface="Arial-Rounded" panose="020B0500000000000000" pitchFamily="34" charset="0"/>
              <a:cs typeface="Times New Roman" pitchFamily="18" charset="0"/>
              <a:sym typeface="+mn-lt"/>
            </a:endParaRPr>
          </a:p>
        </p:txBody>
      </p:sp>
      <p:sp>
        <p:nvSpPr>
          <p:cNvPr id="5" name="TextBox 4"/>
          <p:cNvSpPr txBox="1"/>
          <p:nvPr/>
        </p:nvSpPr>
        <p:spPr>
          <a:xfrm>
            <a:off x="640954" y="5661248"/>
            <a:ext cx="8008924" cy="584775"/>
          </a:xfrm>
          <a:prstGeom prst="rect">
            <a:avLst/>
          </a:prstGeom>
          <a:noFill/>
        </p:spPr>
        <p:txBody>
          <a:bodyPr wrap="none" rtlCol="0">
            <a:spAutoFit/>
          </a:bodyPr>
          <a:lstStyle/>
          <a:p>
            <a:r>
              <a:rPr lang="vi-VN" sz="3200" dirty="0">
                <a:latin typeface="+mj-lt"/>
              </a:rPr>
              <a:t>Đàn cá đủ màu sắc, dày đặc đến hàng trăm con.</a:t>
            </a:r>
            <a:endParaRPr lang="en-US" sz="3200" dirty="0">
              <a:latin typeface="+mj-l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1093" y="2469838"/>
            <a:ext cx="7192288" cy="3047394"/>
          </a:xfrm>
          <a:prstGeom prst="rect">
            <a:avLst/>
          </a:prstGeom>
        </p:spPr>
      </p:pic>
    </p:spTree>
    <p:extLst>
      <p:ext uri="{BB962C8B-B14F-4D97-AF65-F5344CB8AC3E}">
        <p14:creationId xmlns:p14="http://schemas.microsoft.com/office/powerpoint/2010/main" val="31719874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18">
            <a:extLst>
              <a:ext uri="{FF2B5EF4-FFF2-40B4-BE49-F238E27FC236}">
                <a16:creationId xmlns:a16="http://schemas.microsoft.com/office/drawing/2014/main" id="{2BC1B98E-1573-4424-90DE-F7A561744BB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5326"/>
          <a:stretch/>
        </p:blipFill>
        <p:spPr>
          <a:xfrm>
            <a:off x="0" y="0"/>
            <a:ext cx="1606463" cy="1941534"/>
          </a:xfrm>
          <a:prstGeom prst="rect">
            <a:avLst/>
          </a:prstGeom>
        </p:spPr>
      </p:pic>
      <p:sp>
        <p:nvSpPr>
          <p:cNvPr id="9" name="Rectangle: Rounded Corners 8">
            <a:extLst>
              <a:ext uri="{FF2B5EF4-FFF2-40B4-BE49-F238E27FC236}">
                <a16:creationId xmlns:a16="http://schemas.microsoft.com/office/drawing/2014/main" id="{21065EC9-B276-4E9A-A357-CBFB0E6BB85B}"/>
              </a:ext>
            </a:extLst>
          </p:cNvPr>
          <p:cNvSpPr/>
          <p:nvPr/>
        </p:nvSpPr>
        <p:spPr>
          <a:xfrm>
            <a:off x="1614669" y="345610"/>
            <a:ext cx="6408712" cy="1100057"/>
          </a:xfrm>
          <a:prstGeom prst="roundRect">
            <a:avLst/>
          </a:prstGeom>
          <a:solidFill>
            <a:schemeClr val="accent6">
              <a:lumMod val="75000"/>
            </a:scheme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vi-VN" sz="3600" kern="0" dirty="0">
                <a:solidFill>
                  <a:srgbClr val="F2F2E9"/>
                </a:solidFill>
                <a:latin typeface="Times New Roman" panose="02020603050405020304" pitchFamily="18" charset="0"/>
                <a:cs typeface="Times New Roman" panose="02020603050405020304" pitchFamily="18" charset="0"/>
              </a:rPr>
              <a:t>TRẢ LỜI CÂU HỎI</a:t>
            </a:r>
            <a:endParaRPr kumimoji="0" lang="en-US" sz="3600" b="0" i="0"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endParaRPr>
          </a:p>
        </p:txBody>
      </p:sp>
      <p:sp>
        <p:nvSpPr>
          <p:cNvPr id="7" name="Hexagon 6">
            <a:extLst>
              <a:ext uri="{FF2B5EF4-FFF2-40B4-BE49-F238E27FC236}">
                <a16:creationId xmlns:a16="http://schemas.microsoft.com/office/drawing/2014/main" id="{656B7EDA-4DEE-44AD-9FC2-7177221356BC}"/>
              </a:ext>
            </a:extLst>
          </p:cNvPr>
          <p:cNvSpPr/>
          <p:nvPr/>
        </p:nvSpPr>
        <p:spPr>
          <a:xfrm>
            <a:off x="627099" y="1056606"/>
            <a:ext cx="7889802" cy="1515145"/>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49663B6F-FE68-42C6-84A9-CF98FA406047}"/>
              </a:ext>
            </a:extLst>
          </p:cNvPr>
          <p:cNvSpPr txBox="1"/>
          <p:nvPr/>
        </p:nvSpPr>
        <p:spPr>
          <a:xfrm>
            <a:off x="878598" y="1269509"/>
            <a:ext cx="7509826" cy="1200329"/>
          </a:xfrm>
          <a:prstGeom prst="rect">
            <a:avLst/>
          </a:prstGeom>
          <a:noFill/>
        </p:spPr>
        <p:txBody>
          <a:bodyPr wrap="square" rtlCol="0">
            <a:spAutoFit/>
          </a:bodyPr>
          <a:lstStyle/>
          <a:p>
            <a:pPr marL="0" marR="0" lvl="0" indent="0" defTabSz="913256" rtl="0" eaLnBrk="1" fontAlgn="base" latinLnBrk="0" hangingPunct="1">
              <a:lnSpc>
                <a:spcPct val="100000"/>
              </a:lnSpc>
              <a:spcBef>
                <a:spcPct val="0"/>
              </a:spcBef>
              <a:spcAft>
                <a:spcPct val="0"/>
              </a:spcAft>
              <a:buClrTx/>
              <a:buSzTx/>
              <a:buFontTx/>
              <a:buNone/>
              <a:tabLst/>
              <a:defRPr/>
            </a:pPr>
            <a:r>
              <a:rPr lang="vi-VN" altLang="zh-CN" sz="3600" dirty="0">
                <a:solidFill>
                  <a:srgbClr val="FF0000"/>
                </a:solidFill>
                <a:latin typeface="Times New Roman" pitchFamily="18" charset="0"/>
                <a:ea typeface="Arial-Rounded" panose="020B0500000000000000" pitchFamily="34" charset="0"/>
                <a:cs typeface="Times New Roman" pitchFamily="18" charset="0"/>
                <a:sym typeface="+mn-lt"/>
              </a:rPr>
              <a:t>3</a:t>
            </a:r>
            <a:r>
              <a:rPr kumimoji="0" lang="en-US" altLang="zh-CN" sz="3600" b="0" i="0" u="none" strike="noStrike" kern="1200" cap="none" spc="0" normalizeH="0" baseline="0" noProof="0" dirty="0">
                <a:ln>
                  <a:noFill/>
                </a:ln>
                <a:solidFill>
                  <a:srgbClr val="FF0000"/>
                </a:solidFill>
                <a:effectLst/>
                <a:uLnTx/>
                <a:uFillTx/>
                <a:latin typeface="Times New Roman" pitchFamily="18" charset="0"/>
                <a:ea typeface="Arial-Rounded" panose="020B0500000000000000" pitchFamily="34" charset="0"/>
                <a:cs typeface="Times New Roman" pitchFamily="18" charset="0"/>
                <a:sym typeface="+mn-lt"/>
              </a:rPr>
              <a:t>. </a:t>
            </a:r>
            <a:r>
              <a:rPr lang="vi-VN" altLang="zh-CN" sz="3600" dirty="0">
                <a:solidFill>
                  <a:srgbClr val="FF0000"/>
                </a:solidFill>
                <a:latin typeface="Times New Roman" pitchFamily="18" charset="0"/>
                <a:ea typeface="Arial-Rounded" panose="020B0500000000000000" pitchFamily="34" charset="0"/>
                <a:cs typeface="Times New Roman" pitchFamily="18" charset="0"/>
                <a:sym typeface="+mn-lt"/>
              </a:rPr>
              <a:t>San hô dưới đáy biển được so sánh với những gì?</a:t>
            </a:r>
            <a:endParaRPr kumimoji="0" lang="en-US" altLang="zh-CN" sz="3600" b="0" i="0" u="none" strike="noStrike" kern="1200" cap="none" spc="0" normalizeH="0" baseline="0" noProof="0" dirty="0">
              <a:ln>
                <a:noFill/>
              </a:ln>
              <a:solidFill>
                <a:srgbClr val="FF0000"/>
              </a:solidFill>
              <a:effectLst/>
              <a:uLnTx/>
              <a:uFillTx/>
              <a:latin typeface="Times New Roman" pitchFamily="18" charset="0"/>
              <a:ea typeface="Arial-Rounded" panose="020B0500000000000000" pitchFamily="34" charset="0"/>
              <a:cs typeface="Times New Roman" pitchFamily="18" charset="0"/>
              <a:sym typeface="+mn-lt"/>
            </a:endParaRPr>
          </a:p>
        </p:txBody>
      </p:sp>
      <p:sp>
        <p:nvSpPr>
          <p:cNvPr id="5" name="TextBox 4"/>
          <p:cNvSpPr txBox="1"/>
          <p:nvPr/>
        </p:nvSpPr>
        <p:spPr>
          <a:xfrm>
            <a:off x="762233" y="5661248"/>
            <a:ext cx="2225289" cy="584775"/>
          </a:xfrm>
          <a:prstGeom prst="rect">
            <a:avLst/>
          </a:prstGeom>
          <a:noFill/>
        </p:spPr>
        <p:txBody>
          <a:bodyPr wrap="none" rtlCol="0">
            <a:spAutoFit/>
          </a:bodyPr>
          <a:lstStyle/>
          <a:p>
            <a:r>
              <a:rPr lang="vi-VN" sz="3200" dirty="0">
                <a:latin typeface="+mj-lt"/>
              </a:rPr>
              <a:t>San hô biển.</a:t>
            </a:r>
            <a:endParaRPr lang="en-US" sz="3200" dirty="0">
              <a:latin typeface="+mj-lt"/>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598" y="2469838"/>
            <a:ext cx="7293802" cy="3191410"/>
          </a:xfrm>
          <a:prstGeom prst="rect">
            <a:avLst/>
          </a:prstGeom>
        </p:spPr>
      </p:pic>
    </p:spTree>
    <p:extLst>
      <p:ext uri="{BB962C8B-B14F-4D97-AF65-F5344CB8AC3E}">
        <p14:creationId xmlns:p14="http://schemas.microsoft.com/office/powerpoint/2010/main" val="31719874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18">
            <a:extLst>
              <a:ext uri="{FF2B5EF4-FFF2-40B4-BE49-F238E27FC236}">
                <a16:creationId xmlns:a16="http://schemas.microsoft.com/office/drawing/2014/main" id="{2BC1B98E-1573-4424-90DE-F7A561744BB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5326"/>
          <a:stretch/>
        </p:blipFill>
        <p:spPr>
          <a:xfrm>
            <a:off x="0" y="0"/>
            <a:ext cx="1606463" cy="1941534"/>
          </a:xfrm>
          <a:prstGeom prst="rect">
            <a:avLst/>
          </a:prstGeom>
        </p:spPr>
      </p:pic>
      <p:sp>
        <p:nvSpPr>
          <p:cNvPr id="9" name="Rectangle: Rounded Corners 8">
            <a:extLst>
              <a:ext uri="{FF2B5EF4-FFF2-40B4-BE49-F238E27FC236}">
                <a16:creationId xmlns:a16="http://schemas.microsoft.com/office/drawing/2014/main" id="{21065EC9-B276-4E9A-A357-CBFB0E6BB85B}"/>
              </a:ext>
            </a:extLst>
          </p:cNvPr>
          <p:cNvSpPr/>
          <p:nvPr/>
        </p:nvSpPr>
        <p:spPr>
          <a:xfrm>
            <a:off x="1614669" y="345610"/>
            <a:ext cx="6408712" cy="1100057"/>
          </a:xfrm>
          <a:prstGeom prst="roundRect">
            <a:avLst/>
          </a:prstGeom>
          <a:solidFill>
            <a:schemeClr val="accent6">
              <a:lumMod val="75000"/>
            </a:scheme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vi-VN" sz="3600" kern="0" dirty="0">
                <a:solidFill>
                  <a:srgbClr val="F2F2E9"/>
                </a:solidFill>
                <a:latin typeface="Times New Roman" panose="02020603050405020304" pitchFamily="18" charset="0"/>
                <a:cs typeface="Times New Roman" panose="02020603050405020304" pitchFamily="18" charset="0"/>
              </a:rPr>
              <a:t>TRẢ LỜI CÂU HỎI</a:t>
            </a:r>
            <a:endParaRPr kumimoji="0" lang="en-US" sz="3600" b="0" i="0"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endParaRPr>
          </a:p>
        </p:txBody>
      </p:sp>
      <p:sp>
        <p:nvSpPr>
          <p:cNvPr id="7" name="Hexagon 6">
            <a:extLst>
              <a:ext uri="{FF2B5EF4-FFF2-40B4-BE49-F238E27FC236}">
                <a16:creationId xmlns:a16="http://schemas.microsoft.com/office/drawing/2014/main" id="{656B7EDA-4DEE-44AD-9FC2-7177221356BC}"/>
              </a:ext>
            </a:extLst>
          </p:cNvPr>
          <p:cNvSpPr/>
          <p:nvPr/>
        </p:nvSpPr>
        <p:spPr>
          <a:xfrm>
            <a:off x="465442" y="2133753"/>
            <a:ext cx="7889802" cy="1515145"/>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49663B6F-FE68-42C6-84A9-CF98FA406047}"/>
              </a:ext>
            </a:extLst>
          </p:cNvPr>
          <p:cNvSpPr txBox="1"/>
          <p:nvPr/>
        </p:nvSpPr>
        <p:spPr>
          <a:xfrm>
            <a:off x="845418" y="2291160"/>
            <a:ext cx="7509826" cy="1200329"/>
          </a:xfrm>
          <a:prstGeom prst="rect">
            <a:avLst/>
          </a:prstGeom>
          <a:noFill/>
        </p:spPr>
        <p:txBody>
          <a:bodyPr wrap="square" rtlCol="0">
            <a:spAutoFit/>
          </a:bodyPr>
          <a:lstStyle/>
          <a:p>
            <a:pPr marL="0" marR="0" lvl="0" indent="0" defTabSz="913256" rtl="0" eaLnBrk="1" fontAlgn="base" latinLnBrk="0" hangingPunct="1">
              <a:lnSpc>
                <a:spcPct val="100000"/>
              </a:lnSpc>
              <a:spcBef>
                <a:spcPct val="0"/>
              </a:spcBef>
              <a:spcAft>
                <a:spcPct val="0"/>
              </a:spcAft>
              <a:buClrTx/>
              <a:buSzTx/>
              <a:buFontTx/>
              <a:buNone/>
              <a:tabLst/>
              <a:defRPr/>
            </a:pPr>
            <a:r>
              <a:rPr lang="vi-VN" altLang="zh-CN" sz="3600" noProof="0" dirty="0">
                <a:solidFill>
                  <a:srgbClr val="FF0000"/>
                </a:solidFill>
                <a:latin typeface="Times New Roman" pitchFamily="18" charset="0"/>
                <a:ea typeface="Arial-Rounded" panose="020B0500000000000000" pitchFamily="34" charset="0"/>
                <a:cs typeface="Times New Roman" pitchFamily="18" charset="0"/>
                <a:sym typeface="+mn-lt"/>
              </a:rPr>
              <a:t>4</a:t>
            </a:r>
            <a:r>
              <a:rPr kumimoji="0" lang="en-US" altLang="zh-CN" sz="3600" b="0" i="0" u="none" strike="noStrike" kern="1200" cap="none" spc="0" normalizeH="0" baseline="0" noProof="0" dirty="0">
                <a:ln>
                  <a:noFill/>
                </a:ln>
                <a:solidFill>
                  <a:srgbClr val="FF0000"/>
                </a:solidFill>
                <a:effectLst/>
                <a:uLnTx/>
                <a:uFillTx/>
                <a:latin typeface="Times New Roman" pitchFamily="18" charset="0"/>
                <a:ea typeface="Arial-Rounded" panose="020B0500000000000000" pitchFamily="34" charset="0"/>
                <a:cs typeface="Times New Roman" pitchFamily="18" charset="0"/>
                <a:sym typeface="+mn-lt"/>
              </a:rPr>
              <a:t>.</a:t>
            </a:r>
            <a:r>
              <a:rPr kumimoji="0" lang="vi-VN" altLang="zh-CN" sz="3600" b="0" i="0" u="none" strike="noStrike" kern="1200" cap="none" spc="0" normalizeH="0" baseline="0" noProof="0" dirty="0">
                <a:ln>
                  <a:noFill/>
                </a:ln>
                <a:solidFill>
                  <a:srgbClr val="FF0000"/>
                </a:solidFill>
                <a:effectLst/>
                <a:uLnTx/>
                <a:uFillTx/>
                <a:latin typeface="Times New Roman" pitchFamily="18" charset="0"/>
                <a:ea typeface="Arial-Rounded" panose="020B0500000000000000" pitchFamily="34" charset="0"/>
                <a:cs typeface="Times New Roman" pitchFamily="18" charset="0"/>
                <a:sym typeface="+mn-lt"/>
              </a:rPr>
              <a:t> Sau</a:t>
            </a:r>
            <a:r>
              <a:rPr kumimoji="0" lang="vi-VN" altLang="zh-CN" sz="3600" b="0" i="0" u="none" strike="noStrike" kern="1200" cap="none" spc="0" normalizeH="0" noProof="0" dirty="0">
                <a:ln>
                  <a:noFill/>
                </a:ln>
                <a:solidFill>
                  <a:srgbClr val="FF0000"/>
                </a:solidFill>
                <a:effectLst/>
                <a:uLnTx/>
                <a:uFillTx/>
                <a:latin typeface="Times New Roman" pitchFamily="18" charset="0"/>
                <a:ea typeface="Arial-Rounded" panose="020B0500000000000000" pitchFamily="34" charset="0"/>
                <a:cs typeface="Times New Roman" pitchFamily="18" charset="0"/>
                <a:sym typeface="+mn-lt"/>
              </a:rPr>
              <a:t> bài đọc, em biết thêm điều gì về biển ở Trường Sa?</a:t>
            </a:r>
            <a:r>
              <a:rPr kumimoji="0" lang="en-US" altLang="zh-CN" sz="3600" b="0" i="0" u="none" strike="noStrike" kern="1200" cap="none" spc="0" normalizeH="0" baseline="0" noProof="0" dirty="0">
                <a:ln>
                  <a:noFill/>
                </a:ln>
                <a:solidFill>
                  <a:srgbClr val="FF0000"/>
                </a:solidFill>
                <a:effectLst/>
                <a:uLnTx/>
                <a:uFillTx/>
                <a:latin typeface="Times New Roman" pitchFamily="18" charset="0"/>
                <a:ea typeface="Arial-Rounded" panose="020B0500000000000000" pitchFamily="34" charset="0"/>
                <a:cs typeface="Times New Roman" pitchFamily="18" charset="0"/>
                <a:sym typeface="+mn-lt"/>
              </a:rPr>
              <a:t> </a:t>
            </a:r>
          </a:p>
        </p:txBody>
      </p:sp>
    </p:spTree>
    <p:extLst>
      <p:ext uri="{BB962C8B-B14F-4D97-AF65-F5344CB8AC3E}">
        <p14:creationId xmlns:p14="http://schemas.microsoft.com/office/powerpoint/2010/main" val="16981834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C95D50B3-48D8-489A-A21B-868C4A87EAFF}"/>
              </a:ext>
            </a:extLst>
          </p:cNvPr>
          <p:cNvSpPr/>
          <p:nvPr/>
        </p:nvSpPr>
        <p:spPr>
          <a:xfrm>
            <a:off x="1379388" y="123232"/>
            <a:ext cx="3072153" cy="778917"/>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800" b="0" i="0" u="none" strike="noStrike" kern="0" cap="none" spc="0" normalizeH="0" baseline="0" noProof="0" dirty="0">
                <a:ln>
                  <a:noFill/>
                </a:ln>
                <a:solidFill>
                  <a:schemeClr val="bg1"/>
                </a:solidFill>
                <a:effectLst/>
                <a:uLnTx/>
                <a:uFillTx/>
                <a:cs typeface="Times New Roman" panose="02020603050405020304" pitchFamily="18" charset="0"/>
              </a:rPr>
              <a:t>Luyện tập</a:t>
            </a:r>
            <a:endParaRPr kumimoji="0" lang="en-US" sz="4800" b="0" i="0" u="none" strike="noStrike" kern="0" cap="none" spc="0" normalizeH="0" baseline="0" noProof="0" dirty="0">
              <a:ln>
                <a:noFill/>
              </a:ln>
              <a:solidFill>
                <a:schemeClr val="bg1"/>
              </a:solidFill>
              <a:effectLst/>
              <a:uLnTx/>
              <a:uFillTx/>
              <a:cs typeface="Times New Roman" panose="02020603050405020304" pitchFamily="18" charset="0"/>
            </a:endParaRPr>
          </a:p>
        </p:txBody>
      </p:sp>
      <p:sp>
        <p:nvSpPr>
          <p:cNvPr id="8" name="Hexagon 7">
            <a:extLst>
              <a:ext uri="{FF2B5EF4-FFF2-40B4-BE49-F238E27FC236}">
                <a16:creationId xmlns:a16="http://schemas.microsoft.com/office/drawing/2014/main" id="{656B7EDA-4DEE-44AD-9FC2-7177221356BC}"/>
              </a:ext>
            </a:extLst>
          </p:cNvPr>
          <p:cNvSpPr/>
          <p:nvPr/>
        </p:nvSpPr>
        <p:spPr>
          <a:xfrm>
            <a:off x="384907" y="1617119"/>
            <a:ext cx="7889802" cy="1515145"/>
          </a:xfrm>
          <a:prstGeom prst="hexagon">
            <a:avLst/>
          </a:prstGeom>
          <a:solidFill>
            <a:srgbClr val="92D050"/>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3BE49D0B-9D2F-4FDD-A935-A55E32B03199}"/>
              </a:ext>
            </a:extLst>
          </p:cNvPr>
          <p:cNvSpPr txBox="1"/>
          <p:nvPr/>
        </p:nvSpPr>
        <p:spPr>
          <a:xfrm>
            <a:off x="943877" y="1836082"/>
            <a:ext cx="7015328" cy="1200329"/>
          </a:xfrm>
          <a:prstGeom prst="rect">
            <a:avLst/>
          </a:prstGeom>
          <a:noFill/>
        </p:spPr>
        <p:txBody>
          <a:bodyPr wrap="square" rtlCol="0">
            <a:spAutoFit/>
          </a:bodyPr>
          <a:lstStyle/>
          <a:p>
            <a:pPr marL="0" marR="0" lvl="0" indent="0" algn="just" defTabSz="913256" rtl="0" eaLnBrk="1" fontAlgn="base" latinLnBrk="0" hangingPunct="1">
              <a:lnSpc>
                <a:spcPct val="100000"/>
              </a:lnSpc>
              <a:spcBef>
                <a:spcPct val="0"/>
              </a:spcBef>
              <a:spcAft>
                <a:spcPct val="0"/>
              </a:spcAft>
              <a:buClrTx/>
              <a:buSzTx/>
              <a:buFontTx/>
              <a:buNone/>
              <a:tabLst/>
              <a:defRPr/>
            </a:pPr>
            <a:r>
              <a:rPr lang="vi-VN" altLang="zh-CN" sz="3600" b="1" i="1"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1</a:t>
            </a:r>
            <a:r>
              <a:rPr kumimoji="0" lang="en-US" altLang="zh-CN" sz="3600" b="1" i="1"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 </a:t>
            </a:r>
            <a:r>
              <a:rPr kumimoji="0" lang="vi-VN" altLang="zh-CN" sz="3600" b="1" i="1"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Tìm</a:t>
            </a:r>
            <a:r>
              <a:rPr kumimoji="0" lang="vi-VN" altLang="zh-CN" sz="3600" b="1" i="1" u="none" strike="noStrike" kern="1200" cap="none" spc="0" normalizeH="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 những từ chỉ đặc điểm trong các từ dưới đây?</a:t>
            </a:r>
            <a:endParaRPr kumimoji="0" lang="zh-CN" altLang="en-US" sz="3600" b="1" i="1"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endParaRPr>
          </a:p>
        </p:txBody>
      </p:sp>
      <p:pic>
        <p:nvPicPr>
          <p:cNvPr id="11" name="18">
            <a:extLst>
              <a:ext uri="{FF2B5EF4-FFF2-40B4-BE49-F238E27FC236}">
                <a16:creationId xmlns:a16="http://schemas.microsoft.com/office/drawing/2014/main" id="{E197C50A-5293-4975-8C45-BE86E80C60F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6157" y="-37585"/>
            <a:ext cx="1489806" cy="1813130"/>
          </a:xfrm>
          <a:prstGeom prst="rect">
            <a:avLst/>
          </a:prstGeom>
        </p:spPr>
      </p:pic>
      <p:pic>
        <p:nvPicPr>
          <p:cNvPr id="16" name="Picture 2" descr="在走动的火车 852x480 | Pics, Animation, Travel"/>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619672" y="4581872"/>
            <a:ext cx="7304076" cy="2952327"/>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p:cNvSpPr/>
          <p:nvPr/>
        </p:nvSpPr>
        <p:spPr>
          <a:xfrm>
            <a:off x="41363" y="3801616"/>
            <a:ext cx="1234765" cy="45720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vi-VN" sz="3200" dirty="0">
                <a:solidFill>
                  <a:schemeClr val="tx1"/>
                </a:solidFill>
                <a:latin typeface="Times New Roman" pitchFamily="18" charset="0"/>
                <a:cs typeface="Times New Roman" pitchFamily="18" charset="0"/>
              </a:rPr>
              <a:t>đảo</a:t>
            </a:r>
            <a:endParaRPr lang="en-US" sz="3200" dirty="0">
              <a:solidFill>
                <a:schemeClr val="tx1"/>
              </a:solidFill>
              <a:latin typeface="Times New Roman" pitchFamily="18" charset="0"/>
              <a:cs typeface="Times New Roman" pitchFamily="18" charset="0"/>
            </a:endParaRPr>
          </a:p>
        </p:txBody>
      </p:sp>
      <p:sp>
        <p:nvSpPr>
          <p:cNvPr id="18" name="Rounded Rectangle 17"/>
          <p:cNvSpPr/>
          <p:nvPr/>
        </p:nvSpPr>
        <p:spPr>
          <a:xfrm>
            <a:off x="1403649" y="3803468"/>
            <a:ext cx="1234765" cy="45720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vi-VN" sz="3200" dirty="0">
                <a:solidFill>
                  <a:schemeClr val="tx1"/>
                </a:solidFill>
                <a:latin typeface="Times New Roman" pitchFamily="18" charset="0"/>
                <a:cs typeface="Times New Roman" pitchFamily="18" charset="0"/>
              </a:rPr>
              <a:t>biển</a:t>
            </a:r>
            <a:endParaRPr lang="en-US" sz="3200" dirty="0">
              <a:solidFill>
                <a:schemeClr val="tx1"/>
              </a:solidFill>
              <a:latin typeface="Times New Roman" pitchFamily="18" charset="0"/>
              <a:cs typeface="Times New Roman" pitchFamily="18" charset="0"/>
            </a:endParaRPr>
          </a:p>
        </p:txBody>
      </p:sp>
      <p:sp>
        <p:nvSpPr>
          <p:cNvPr id="19" name="Rounded Rectangle 18"/>
          <p:cNvSpPr/>
          <p:nvPr/>
        </p:nvSpPr>
        <p:spPr>
          <a:xfrm>
            <a:off x="2771800" y="3801616"/>
            <a:ext cx="1417440" cy="45720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vi-VN" sz="3200" dirty="0">
                <a:solidFill>
                  <a:schemeClr val="tx1"/>
                </a:solidFill>
                <a:latin typeface="Times New Roman" pitchFamily="18" charset="0"/>
                <a:cs typeface="Times New Roman" pitchFamily="18" charset="0"/>
              </a:rPr>
              <a:t>rực rỡ</a:t>
            </a:r>
            <a:endParaRPr lang="en-US" sz="3200" dirty="0">
              <a:solidFill>
                <a:schemeClr val="tx1"/>
              </a:solidFill>
              <a:latin typeface="Times New Roman" pitchFamily="18" charset="0"/>
              <a:cs typeface="Times New Roman" pitchFamily="18" charset="0"/>
            </a:endParaRPr>
          </a:p>
        </p:txBody>
      </p:sp>
      <p:sp>
        <p:nvSpPr>
          <p:cNvPr id="20" name="Rounded Rectangle 19"/>
          <p:cNvSpPr/>
          <p:nvPr/>
        </p:nvSpPr>
        <p:spPr>
          <a:xfrm>
            <a:off x="4329808" y="3801193"/>
            <a:ext cx="1791112" cy="45720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vi-VN" sz="3200" dirty="0">
                <a:solidFill>
                  <a:schemeClr val="tx1"/>
                </a:solidFill>
                <a:latin typeface="Times New Roman" pitchFamily="18" charset="0"/>
                <a:cs typeface="Times New Roman" pitchFamily="18" charset="0"/>
              </a:rPr>
              <a:t>khổng lồ</a:t>
            </a:r>
            <a:endParaRPr lang="en-US" sz="3200" dirty="0">
              <a:solidFill>
                <a:schemeClr val="tx1"/>
              </a:solidFill>
              <a:latin typeface="Times New Roman" pitchFamily="18" charset="0"/>
              <a:cs typeface="Times New Roman" pitchFamily="18" charset="0"/>
            </a:endParaRPr>
          </a:p>
        </p:txBody>
      </p:sp>
      <p:sp>
        <p:nvSpPr>
          <p:cNvPr id="21" name="Rounded Rectangle 20"/>
          <p:cNvSpPr/>
          <p:nvPr/>
        </p:nvSpPr>
        <p:spPr>
          <a:xfrm>
            <a:off x="6239740" y="3803468"/>
            <a:ext cx="1401670" cy="45720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vi-VN" sz="3200" dirty="0">
                <a:solidFill>
                  <a:schemeClr val="tx1"/>
                </a:solidFill>
                <a:latin typeface="Times New Roman" pitchFamily="18" charset="0"/>
                <a:cs typeface="Times New Roman" pitchFamily="18" charset="0"/>
              </a:rPr>
              <a:t>san hô</a:t>
            </a:r>
            <a:endParaRPr lang="en-US" sz="3200" dirty="0">
              <a:solidFill>
                <a:schemeClr val="tx1"/>
              </a:solidFill>
              <a:latin typeface="Times New Roman" pitchFamily="18" charset="0"/>
              <a:cs typeface="Times New Roman" pitchFamily="18" charset="0"/>
            </a:endParaRPr>
          </a:p>
        </p:txBody>
      </p:sp>
      <p:sp>
        <p:nvSpPr>
          <p:cNvPr id="22" name="Rounded Rectangle 21"/>
          <p:cNvSpPr/>
          <p:nvPr/>
        </p:nvSpPr>
        <p:spPr>
          <a:xfrm>
            <a:off x="7804890" y="3789397"/>
            <a:ext cx="1234765" cy="45720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vi-VN" sz="3200" dirty="0">
                <a:solidFill>
                  <a:schemeClr val="tx1"/>
                </a:solidFill>
                <a:latin typeface="Times New Roman" pitchFamily="18" charset="0"/>
                <a:cs typeface="Times New Roman" pitchFamily="18" charset="0"/>
              </a:rPr>
              <a:t>đẹp</a:t>
            </a:r>
            <a:endParaRPr lang="en-US" sz="32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8928069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ircle(in)">
                                      <p:cBhvr>
                                        <p:cTn id="10" dur="2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xit" presetSubtype="0" fill="hold" grpId="0" nodeType="clickEffect">
                                  <p:stCondLst>
                                    <p:cond delay="0"/>
                                  </p:stCondLst>
                                  <p:childTnLst>
                                    <p:animEffect transition="out" filter="fade">
                                      <p:cBhvr>
                                        <p:cTn id="14" dur="1000"/>
                                        <p:tgtEl>
                                          <p:spTgt spid="3"/>
                                        </p:tgtEl>
                                      </p:cBhvr>
                                    </p:animEffect>
                                    <p:anim calcmode="lin" valueType="num">
                                      <p:cBhvr>
                                        <p:cTn id="15" dur="1000"/>
                                        <p:tgtEl>
                                          <p:spTgt spid="3"/>
                                        </p:tgtEl>
                                        <p:attrNameLst>
                                          <p:attrName>ppt_x</p:attrName>
                                        </p:attrNameLst>
                                      </p:cBhvr>
                                      <p:tavLst>
                                        <p:tav tm="0">
                                          <p:val>
                                            <p:strVal val="ppt_x"/>
                                          </p:val>
                                        </p:tav>
                                        <p:tav tm="100000">
                                          <p:val>
                                            <p:strVal val="ppt_x"/>
                                          </p:val>
                                        </p:tav>
                                      </p:tavLst>
                                    </p:anim>
                                    <p:anim calcmode="lin" valueType="num">
                                      <p:cBhvr>
                                        <p:cTn id="16" dur="1000"/>
                                        <p:tgtEl>
                                          <p:spTgt spid="3"/>
                                        </p:tgtEl>
                                        <p:attrNameLst>
                                          <p:attrName>ppt_y</p:attrName>
                                        </p:attrNameLst>
                                      </p:cBhvr>
                                      <p:tavLst>
                                        <p:tav tm="0">
                                          <p:val>
                                            <p:strVal val="ppt_y"/>
                                          </p:val>
                                        </p:tav>
                                        <p:tav tm="100000">
                                          <p:val>
                                            <p:strVal val="ppt_y+.1"/>
                                          </p:val>
                                        </p:tav>
                                      </p:tavLst>
                                    </p:anim>
                                    <p:set>
                                      <p:cBhvr>
                                        <p:cTn id="17" dur="1" fill="hold">
                                          <p:stCondLst>
                                            <p:cond delay="999"/>
                                          </p:stCondLst>
                                        </p:cTn>
                                        <p:tgtEl>
                                          <p:spTgt spid="3"/>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6" presetClass="exit" presetSubtype="0" fill="hold" grpId="0" nodeType="clickEffect">
                                  <p:stCondLst>
                                    <p:cond delay="0"/>
                                  </p:stCondLst>
                                  <p:childTnLst>
                                    <p:animEffect transition="out" filter="wipe(down)">
                                      <p:cBhvr>
                                        <p:cTn id="21" dur="180" accel="50000">
                                          <p:stCondLst>
                                            <p:cond delay="1820"/>
                                          </p:stCondLst>
                                        </p:cTn>
                                        <p:tgtEl>
                                          <p:spTgt spid="18"/>
                                        </p:tgtEl>
                                      </p:cBhvr>
                                    </p:animEffect>
                                    <p:anim calcmode="lin" valueType="num">
                                      <p:cBhvr>
                                        <p:cTn id="22" dur="1822" tmFilter="0,0; 0.14,0.31; 0.43,0.73; 0.71,0.91; 1.0,1.0">
                                          <p:stCondLst>
                                            <p:cond delay="0"/>
                                          </p:stCondLst>
                                        </p:cTn>
                                        <p:tgtEl>
                                          <p:spTgt spid="18"/>
                                        </p:tgtEl>
                                        <p:attrNameLst>
                                          <p:attrName>ppt_x</p:attrName>
                                        </p:attrNameLst>
                                      </p:cBhvr>
                                      <p:tavLst>
                                        <p:tav tm="0">
                                          <p:val>
                                            <p:strVal val="ppt_x"/>
                                          </p:val>
                                        </p:tav>
                                        <p:tav tm="100000">
                                          <p:val>
                                            <p:strVal val="#ppt_x+0.25"/>
                                          </p:val>
                                        </p:tav>
                                      </p:tavLst>
                                    </p:anim>
                                    <p:anim calcmode="lin" valueType="num">
                                      <p:cBhvr>
                                        <p:cTn id="23" dur="178">
                                          <p:stCondLst>
                                            <p:cond delay="1822"/>
                                          </p:stCondLst>
                                        </p:cTn>
                                        <p:tgtEl>
                                          <p:spTgt spid="18"/>
                                        </p:tgtEl>
                                        <p:attrNameLst>
                                          <p:attrName>ppt_x</p:attrName>
                                        </p:attrNameLst>
                                      </p:cBhvr>
                                      <p:tavLst>
                                        <p:tav tm="0">
                                          <p:val>
                                            <p:strVal val="ppt_x"/>
                                          </p:val>
                                        </p:tav>
                                        <p:tav tm="100000">
                                          <p:val>
                                            <p:strVal val="ppt_x"/>
                                          </p:val>
                                        </p:tav>
                                      </p:tavLst>
                                    </p:anim>
                                    <p:anim calcmode="lin" valueType="num">
                                      <p:cBhvr>
                                        <p:cTn id="24" dur="664" tmFilter="0.0,0.0;0.25,0.07;0.50,0.2;0.75,0.467;1.0,1.0">
                                          <p:stCondLst>
                                            <p:cond delay="0"/>
                                          </p:stCondLst>
                                        </p:cTn>
                                        <p:tgtEl>
                                          <p:spTgt spid="18"/>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25" dur="664" tmFilter="0, 0; 0.125,0.2665; 0.25,0.4; 0.375,0.465; 0.5,0.5;  0.625,0.535; 0.75,0.6; 0.875,0.7335; 1,1">
                                          <p:stCondLst>
                                            <p:cond delay="664"/>
                                          </p:stCondLst>
                                        </p:cTn>
                                        <p:tgtEl>
                                          <p:spTgt spid="18"/>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26" dur="332" tmFilter="0, 0; 0.125,0.2665; 0.25,0.4; 0.375,0.465; 0.5,0.5;  0.625,0.535; 0.75,0.6; 0.875,0.7335; 1,1">
                                          <p:stCondLst>
                                            <p:cond delay="1324"/>
                                          </p:stCondLst>
                                        </p:cTn>
                                        <p:tgtEl>
                                          <p:spTgt spid="18"/>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27" dur="164" tmFilter="0, 0; 0.125,0.2665; 0.25,0.4; 0.375,0.465; 0.5,0.5;  0.625,0.535; 0.75,0.6; 0.875,0.7335; 1,1">
                                          <p:stCondLst>
                                            <p:cond delay="1656"/>
                                          </p:stCondLst>
                                        </p:cTn>
                                        <p:tgtEl>
                                          <p:spTgt spid="18"/>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28" dur="180" accel="50000">
                                          <p:stCondLst>
                                            <p:cond delay="1820"/>
                                          </p:stCondLst>
                                        </p:cTn>
                                        <p:tgtEl>
                                          <p:spTgt spid="18"/>
                                        </p:tgtEl>
                                        <p:attrNameLst>
                                          <p:attrName>ppt_y</p:attrName>
                                        </p:attrNameLst>
                                      </p:cBhvr>
                                      <p:tavLst>
                                        <p:tav tm="0">
                                          <p:val>
                                            <p:strVal val="ppt_y"/>
                                          </p:val>
                                        </p:tav>
                                        <p:tav tm="100000">
                                          <p:val>
                                            <p:strVal val="ppt_y+ppt_h"/>
                                          </p:val>
                                        </p:tav>
                                      </p:tavLst>
                                    </p:anim>
                                    <p:animScale>
                                      <p:cBhvr>
                                        <p:cTn id="29" dur="26">
                                          <p:stCondLst>
                                            <p:cond delay="620"/>
                                          </p:stCondLst>
                                        </p:cTn>
                                        <p:tgtEl>
                                          <p:spTgt spid="18"/>
                                        </p:tgtEl>
                                      </p:cBhvr>
                                      <p:to x="100000" y="60000"/>
                                    </p:animScale>
                                    <p:animScale>
                                      <p:cBhvr>
                                        <p:cTn id="30" dur="166" decel="50000">
                                          <p:stCondLst>
                                            <p:cond delay="646"/>
                                          </p:stCondLst>
                                        </p:cTn>
                                        <p:tgtEl>
                                          <p:spTgt spid="18"/>
                                        </p:tgtEl>
                                      </p:cBhvr>
                                      <p:to x="100000" y="100000"/>
                                    </p:animScale>
                                    <p:animScale>
                                      <p:cBhvr>
                                        <p:cTn id="31" dur="26">
                                          <p:stCondLst>
                                            <p:cond delay="1312"/>
                                          </p:stCondLst>
                                        </p:cTn>
                                        <p:tgtEl>
                                          <p:spTgt spid="18"/>
                                        </p:tgtEl>
                                      </p:cBhvr>
                                      <p:to x="100000" y="80000"/>
                                    </p:animScale>
                                    <p:animScale>
                                      <p:cBhvr>
                                        <p:cTn id="32" dur="166" decel="50000">
                                          <p:stCondLst>
                                            <p:cond delay="1338"/>
                                          </p:stCondLst>
                                        </p:cTn>
                                        <p:tgtEl>
                                          <p:spTgt spid="18"/>
                                        </p:tgtEl>
                                      </p:cBhvr>
                                      <p:to x="100000" y="100000"/>
                                    </p:animScale>
                                    <p:animScale>
                                      <p:cBhvr>
                                        <p:cTn id="33" dur="26">
                                          <p:stCondLst>
                                            <p:cond delay="1642"/>
                                          </p:stCondLst>
                                        </p:cTn>
                                        <p:tgtEl>
                                          <p:spTgt spid="18"/>
                                        </p:tgtEl>
                                      </p:cBhvr>
                                      <p:to x="100000" y="90000"/>
                                    </p:animScale>
                                    <p:animScale>
                                      <p:cBhvr>
                                        <p:cTn id="34" dur="166" decel="50000">
                                          <p:stCondLst>
                                            <p:cond delay="1668"/>
                                          </p:stCondLst>
                                        </p:cTn>
                                        <p:tgtEl>
                                          <p:spTgt spid="18"/>
                                        </p:tgtEl>
                                      </p:cBhvr>
                                      <p:to x="100000" y="100000"/>
                                    </p:animScale>
                                    <p:animScale>
                                      <p:cBhvr>
                                        <p:cTn id="35" dur="26">
                                          <p:stCondLst>
                                            <p:cond delay="1808"/>
                                          </p:stCondLst>
                                        </p:cTn>
                                        <p:tgtEl>
                                          <p:spTgt spid="18"/>
                                        </p:tgtEl>
                                      </p:cBhvr>
                                      <p:to x="100000" y="95000"/>
                                    </p:animScale>
                                    <p:animScale>
                                      <p:cBhvr>
                                        <p:cTn id="36" dur="166" decel="50000">
                                          <p:stCondLst>
                                            <p:cond delay="1834"/>
                                          </p:stCondLst>
                                        </p:cTn>
                                        <p:tgtEl>
                                          <p:spTgt spid="18"/>
                                        </p:tgtEl>
                                      </p:cBhvr>
                                      <p:to x="100000" y="100000"/>
                                    </p:animScale>
                                    <p:set>
                                      <p:cBhvr>
                                        <p:cTn id="37" dur="1" fill="hold">
                                          <p:stCondLst>
                                            <p:cond delay="1999"/>
                                          </p:stCondLst>
                                        </p:cTn>
                                        <p:tgtEl>
                                          <p:spTgt spid="18"/>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4" presetClass="exit" presetSubtype="10" fill="hold" grpId="0" nodeType="clickEffect">
                                  <p:stCondLst>
                                    <p:cond delay="0"/>
                                  </p:stCondLst>
                                  <p:childTnLst>
                                    <p:animEffect transition="out" filter="randombar(horizontal)">
                                      <p:cBhvr>
                                        <p:cTn id="41" dur="500"/>
                                        <p:tgtEl>
                                          <p:spTgt spid="21"/>
                                        </p:tgtEl>
                                      </p:cBhvr>
                                    </p:animEffect>
                                    <p:set>
                                      <p:cBhvr>
                                        <p:cTn id="42"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p:bldP spid="3" grpId="0" animBg="1"/>
      <p:bldP spid="18" grpId="0" animBg="1"/>
      <p:bldP spid="2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1">
            <a:extLst>
              <a:ext uri="{FF2B5EF4-FFF2-40B4-BE49-F238E27FC236}">
                <a16:creationId xmlns:a16="http://schemas.microsoft.com/office/drawing/2014/main" id="{BD333376-3168-4EB6-B623-DE04C657EEED}"/>
              </a:ext>
            </a:extLst>
          </p:cNvPr>
          <p:cNvGrpSpPr/>
          <p:nvPr/>
        </p:nvGrpSpPr>
        <p:grpSpPr>
          <a:xfrm>
            <a:off x="388712" y="3276989"/>
            <a:ext cx="8717123" cy="3581011"/>
            <a:chOff x="-53293" y="2190760"/>
            <a:chExt cx="9211855" cy="2951064"/>
          </a:xfrm>
        </p:grpSpPr>
        <p:pic>
          <p:nvPicPr>
            <p:cNvPr id="5" name="10">
              <a:extLst>
                <a:ext uri="{FF2B5EF4-FFF2-40B4-BE49-F238E27FC236}">
                  <a16:creationId xmlns:a16="http://schemas.microsoft.com/office/drawing/2014/main" id="{B755A9DE-9830-40BF-AABA-9875FA136590}"/>
                </a:ext>
              </a:extLst>
            </p:cNvPr>
            <p:cNvPicPr>
              <a:picLocks noChangeAspect="1"/>
            </p:cNvPicPr>
            <p:nvPr/>
          </p:nvPicPr>
          <p:blipFill>
            <a:blip r:embed="rId2" cstate="screen"/>
            <a:stretch>
              <a:fillRect/>
            </a:stretch>
          </p:blipFill>
          <p:spPr>
            <a:xfrm>
              <a:off x="4248310" y="3185627"/>
              <a:ext cx="4910252" cy="1956197"/>
            </a:xfrm>
            <a:prstGeom prst="rect">
              <a:avLst/>
            </a:prstGeom>
          </p:spPr>
        </p:pic>
        <p:pic>
          <p:nvPicPr>
            <p:cNvPr id="6" name="13">
              <a:extLst>
                <a:ext uri="{FF2B5EF4-FFF2-40B4-BE49-F238E27FC236}">
                  <a16:creationId xmlns:a16="http://schemas.microsoft.com/office/drawing/2014/main" id="{6C4BD8BE-0256-4D27-8180-A7E8F6C56988}"/>
                </a:ext>
              </a:extLst>
            </p:cNvPr>
            <p:cNvPicPr>
              <a:picLocks noChangeAspect="1"/>
            </p:cNvPicPr>
            <p:nvPr/>
          </p:nvPicPr>
          <p:blipFill>
            <a:blip r:embed="rId3"/>
            <a:stretch>
              <a:fillRect/>
            </a:stretch>
          </p:blipFill>
          <p:spPr>
            <a:xfrm>
              <a:off x="5936016" y="2190760"/>
              <a:ext cx="3208926" cy="2720031"/>
            </a:xfrm>
            <a:prstGeom prst="rect">
              <a:avLst/>
            </a:prstGeom>
          </p:spPr>
        </p:pic>
        <p:pic>
          <p:nvPicPr>
            <p:cNvPr id="9" name="16">
              <a:extLst>
                <a:ext uri="{FF2B5EF4-FFF2-40B4-BE49-F238E27FC236}">
                  <a16:creationId xmlns:a16="http://schemas.microsoft.com/office/drawing/2014/main" id="{1C55FC79-E88A-4078-88E9-9D07C64DF60E}"/>
                </a:ext>
              </a:extLst>
            </p:cNvPr>
            <p:cNvPicPr>
              <a:picLocks noChangeAspect="1"/>
            </p:cNvPicPr>
            <p:nvPr/>
          </p:nvPicPr>
          <p:blipFill>
            <a:blip r:embed="rId2" cstate="screen"/>
            <a:stretch>
              <a:fillRect/>
            </a:stretch>
          </p:blipFill>
          <p:spPr>
            <a:xfrm>
              <a:off x="-53293" y="3185627"/>
              <a:ext cx="4910252" cy="1956197"/>
            </a:xfrm>
            <a:prstGeom prst="rect">
              <a:avLst/>
            </a:prstGeom>
          </p:spPr>
        </p:pic>
      </p:grpSp>
      <p:sp>
        <p:nvSpPr>
          <p:cNvPr id="12" name="TextBox 67">
            <a:extLst>
              <a:ext uri="{FF2B5EF4-FFF2-40B4-BE49-F238E27FC236}">
                <a16:creationId xmlns:a16="http://schemas.microsoft.com/office/drawing/2014/main" id="{CD266F93-4930-44EE-B40F-F068D42EC517}"/>
              </a:ext>
            </a:extLst>
          </p:cNvPr>
          <p:cNvSpPr txBox="1"/>
          <p:nvPr/>
        </p:nvSpPr>
        <p:spPr>
          <a:xfrm>
            <a:off x="2999250" y="1966099"/>
            <a:ext cx="4175795" cy="1200329"/>
          </a:xfrm>
          <a:prstGeom prst="rect">
            <a:avLst/>
          </a:prstGeom>
          <a:noFill/>
        </p:spPr>
        <p:txBody>
          <a:bodyPr wrap="square" rtlCol="0">
            <a:spAutoFit/>
          </a:bodyPr>
          <a:lstStyle/>
          <a:p>
            <a:pPr marL="0" marR="0" lvl="1" indent="0" algn="ctr" defTabSz="1219200" rtl="0" eaLnBrk="1" fontAlgn="auto" latinLnBrk="0" hangingPunct="1">
              <a:lnSpc>
                <a:spcPct val="100000"/>
              </a:lnSpc>
              <a:spcBef>
                <a:spcPts val="0"/>
              </a:spcBef>
              <a:spcAft>
                <a:spcPts val="0"/>
              </a:spcAft>
              <a:buClrTx/>
              <a:buSzTx/>
              <a:buFontTx/>
              <a:buNone/>
              <a:tabLst/>
              <a:defRPr/>
            </a:pPr>
            <a:r>
              <a:rPr kumimoji="0" lang="en-US" altLang="zh-CN" sz="7200" b="0" i="0" u="none" strike="noStrike" kern="1200" cap="none" spc="300" normalizeH="0" baseline="0" noProof="0" dirty="0" err="1">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rPr>
              <a:t>Tiết</a:t>
            </a:r>
            <a:r>
              <a:rPr kumimoji="0" lang="en-US" altLang="zh-CN" sz="7200" b="0" i="0" u="none" strike="noStrike" kern="1200" cap="none" spc="300" normalizeH="0" baseline="0" noProof="0" dirty="0">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rPr>
              <a:t> 1+ 2 </a:t>
            </a:r>
            <a:endParaRPr kumimoji="0" lang="zh-CN" altLang="en-US" sz="7200" b="0" i="0" u="none" strike="noStrike" kern="1200" cap="none" spc="300" normalizeH="0" baseline="0" noProof="0" dirty="0">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endParaRPr>
          </a:p>
        </p:txBody>
      </p:sp>
      <p:grpSp>
        <p:nvGrpSpPr>
          <p:cNvPr id="14" name="Google Shape;184;p27">
            <a:extLst>
              <a:ext uri="{FF2B5EF4-FFF2-40B4-BE49-F238E27FC236}">
                <a16:creationId xmlns:a16="http://schemas.microsoft.com/office/drawing/2014/main" id="{296284C8-C3CC-4013-AE86-992F55FEE26F}"/>
              </a:ext>
            </a:extLst>
          </p:cNvPr>
          <p:cNvGrpSpPr/>
          <p:nvPr/>
        </p:nvGrpSpPr>
        <p:grpSpPr>
          <a:xfrm>
            <a:off x="270239" y="484039"/>
            <a:ext cx="203147" cy="401596"/>
            <a:chOff x="4508863" y="1528200"/>
            <a:chExt cx="318850" cy="472800"/>
          </a:xfrm>
        </p:grpSpPr>
        <p:sp>
          <p:nvSpPr>
            <p:cNvPr id="15" name="Google Shape;185;p27">
              <a:extLst>
                <a:ext uri="{FF2B5EF4-FFF2-40B4-BE49-F238E27FC236}">
                  <a16:creationId xmlns:a16="http://schemas.microsoft.com/office/drawing/2014/main" id="{E3450E67-756F-4187-83E2-9BED73A56B52}"/>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6" name="Google Shape;186;p27">
              <a:extLst>
                <a:ext uri="{FF2B5EF4-FFF2-40B4-BE49-F238E27FC236}">
                  <a16:creationId xmlns:a16="http://schemas.microsoft.com/office/drawing/2014/main" id="{A3E60FBA-8D0E-4685-84D4-F5237D69E480}"/>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7" name="Google Shape;187;p27">
              <a:extLst>
                <a:ext uri="{FF2B5EF4-FFF2-40B4-BE49-F238E27FC236}">
                  <a16:creationId xmlns:a16="http://schemas.microsoft.com/office/drawing/2014/main" id="{A8BA561C-92AF-4BC4-A5F5-824D8B4A8DEE}"/>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8" name="Google Shape;188;p27">
              <a:extLst>
                <a:ext uri="{FF2B5EF4-FFF2-40B4-BE49-F238E27FC236}">
                  <a16:creationId xmlns:a16="http://schemas.microsoft.com/office/drawing/2014/main" id="{547E6AE1-6722-4104-B638-2F3832D85503}"/>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19" name="Google Shape;189;p27">
            <a:extLst>
              <a:ext uri="{FF2B5EF4-FFF2-40B4-BE49-F238E27FC236}">
                <a16:creationId xmlns:a16="http://schemas.microsoft.com/office/drawing/2014/main" id="{A011E6E7-BBCE-4434-BF9D-52DC0EDDE6D3}"/>
              </a:ext>
            </a:extLst>
          </p:cNvPr>
          <p:cNvGrpSpPr/>
          <p:nvPr/>
        </p:nvGrpSpPr>
        <p:grpSpPr>
          <a:xfrm>
            <a:off x="554380" y="567004"/>
            <a:ext cx="203147" cy="401596"/>
            <a:chOff x="4508863" y="1528200"/>
            <a:chExt cx="318850" cy="472800"/>
          </a:xfrm>
        </p:grpSpPr>
        <p:sp>
          <p:nvSpPr>
            <p:cNvPr id="20" name="Google Shape;190;p27">
              <a:extLst>
                <a:ext uri="{FF2B5EF4-FFF2-40B4-BE49-F238E27FC236}">
                  <a16:creationId xmlns:a16="http://schemas.microsoft.com/office/drawing/2014/main" id="{6C250F97-3D87-4E54-A6E5-F27C4C7BBCF4}"/>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1" name="Google Shape;191;p27">
              <a:extLst>
                <a:ext uri="{FF2B5EF4-FFF2-40B4-BE49-F238E27FC236}">
                  <a16:creationId xmlns:a16="http://schemas.microsoft.com/office/drawing/2014/main" id="{4B3A9B0B-3679-4DB6-A9B2-BA3CA8CA86EB}"/>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2" name="Google Shape;192;p27">
              <a:extLst>
                <a:ext uri="{FF2B5EF4-FFF2-40B4-BE49-F238E27FC236}">
                  <a16:creationId xmlns:a16="http://schemas.microsoft.com/office/drawing/2014/main" id="{25963231-BE4B-4465-9620-DF420D30A12D}"/>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3" name="Google Shape;193;p27">
              <a:extLst>
                <a:ext uri="{FF2B5EF4-FFF2-40B4-BE49-F238E27FC236}">
                  <a16:creationId xmlns:a16="http://schemas.microsoft.com/office/drawing/2014/main" id="{13F072F5-26C4-4FD7-9F71-F238FE62BDA9}"/>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24" name="Google Shape;194;p27">
            <a:extLst>
              <a:ext uri="{FF2B5EF4-FFF2-40B4-BE49-F238E27FC236}">
                <a16:creationId xmlns:a16="http://schemas.microsoft.com/office/drawing/2014/main" id="{92445FE0-071C-42A4-81AF-B083FCF10405}"/>
              </a:ext>
            </a:extLst>
          </p:cNvPr>
          <p:cNvGrpSpPr/>
          <p:nvPr/>
        </p:nvGrpSpPr>
        <p:grpSpPr>
          <a:xfrm>
            <a:off x="844309" y="567004"/>
            <a:ext cx="203147" cy="401596"/>
            <a:chOff x="4508863" y="1528200"/>
            <a:chExt cx="318850" cy="472800"/>
          </a:xfrm>
        </p:grpSpPr>
        <p:sp>
          <p:nvSpPr>
            <p:cNvPr id="25" name="Google Shape;195;p27">
              <a:extLst>
                <a:ext uri="{FF2B5EF4-FFF2-40B4-BE49-F238E27FC236}">
                  <a16:creationId xmlns:a16="http://schemas.microsoft.com/office/drawing/2014/main" id="{E19979E4-5F44-41C4-9832-1A1698957EA9}"/>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6" name="Google Shape;196;p27">
              <a:extLst>
                <a:ext uri="{FF2B5EF4-FFF2-40B4-BE49-F238E27FC236}">
                  <a16:creationId xmlns:a16="http://schemas.microsoft.com/office/drawing/2014/main" id="{2711DE42-B6A8-4DAB-A88E-B11561F77162}"/>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7" name="Google Shape;197;p27">
              <a:extLst>
                <a:ext uri="{FF2B5EF4-FFF2-40B4-BE49-F238E27FC236}">
                  <a16:creationId xmlns:a16="http://schemas.microsoft.com/office/drawing/2014/main" id="{1AC73A5B-792A-48A9-9237-046F97285838}"/>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8" name="Google Shape;198;p27">
              <a:extLst>
                <a:ext uri="{FF2B5EF4-FFF2-40B4-BE49-F238E27FC236}">
                  <a16:creationId xmlns:a16="http://schemas.microsoft.com/office/drawing/2014/main" id="{24789395-0AE1-4300-876A-C5369F13D548}"/>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29" name="Google Shape;184;p27">
            <a:extLst>
              <a:ext uri="{FF2B5EF4-FFF2-40B4-BE49-F238E27FC236}">
                <a16:creationId xmlns:a16="http://schemas.microsoft.com/office/drawing/2014/main" id="{8708DA0F-8A47-4555-9031-09B9960A56DF}"/>
              </a:ext>
            </a:extLst>
          </p:cNvPr>
          <p:cNvGrpSpPr/>
          <p:nvPr/>
        </p:nvGrpSpPr>
        <p:grpSpPr>
          <a:xfrm>
            <a:off x="7917740" y="468686"/>
            <a:ext cx="203147" cy="401596"/>
            <a:chOff x="4508863" y="1528200"/>
            <a:chExt cx="318850" cy="472800"/>
          </a:xfrm>
        </p:grpSpPr>
        <p:sp>
          <p:nvSpPr>
            <p:cNvPr id="30" name="Google Shape;185;p27">
              <a:extLst>
                <a:ext uri="{FF2B5EF4-FFF2-40B4-BE49-F238E27FC236}">
                  <a16:creationId xmlns:a16="http://schemas.microsoft.com/office/drawing/2014/main" id="{E69EF0C0-74E5-4D5C-9C72-D7C584202F95}"/>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1" name="Google Shape;186;p27">
              <a:extLst>
                <a:ext uri="{FF2B5EF4-FFF2-40B4-BE49-F238E27FC236}">
                  <a16:creationId xmlns:a16="http://schemas.microsoft.com/office/drawing/2014/main" id="{1D70E6CD-B25B-450E-BB32-630F9E80B8A5}"/>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2" name="Google Shape;187;p27">
              <a:extLst>
                <a:ext uri="{FF2B5EF4-FFF2-40B4-BE49-F238E27FC236}">
                  <a16:creationId xmlns:a16="http://schemas.microsoft.com/office/drawing/2014/main" id="{8D7E76CA-13A2-4EE8-B62F-773AB2E446FA}"/>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3" name="Google Shape;188;p27">
              <a:extLst>
                <a:ext uri="{FF2B5EF4-FFF2-40B4-BE49-F238E27FC236}">
                  <a16:creationId xmlns:a16="http://schemas.microsoft.com/office/drawing/2014/main" id="{27841724-DC8A-4F3A-BA5A-A1B6FE35F377}"/>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34" name="Google Shape;189;p27">
            <a:extLst>
              <a:ext uri="{FF2B5EF4-FFF2-40B4-BE49-F238E27FC236}">
                <a16:creationId xmlns:a16="http://schemas.microsoft.com/office/drawing/2014/main" id="{1834B4BF-D115-401E-BC1E-D7EB53733046}"/>
              </a:ext>
            </a:extLst>
          </p:cNvPr>
          <p:cNvGrpSpPr/>
          <p:nvPr/>
        </p:nvGrpSpPr>
        <p:grpSpPr>
          <a:xfrm>
            <a:off x="8201881" y="551651"/>
            <a:ext cx="203147" cy="401596"/>
            <a:chOff x="4508863" y="1528200"/>
            <a:chExt cx="318850" cy="472800"/>
          </a:xfrm>
        </p:grpSpPr>
        <p:sp>
          <p:nvSpPr>
            <p:cNvPr id="35" name="Google Shape;190;p27">
              <a:extLst>
                <a:ext uri="{FF2B5EF4-FFF2-40B4-BE49-F238E27FC236}">
                  <a16:creationId xmlns:a16="http://schemas.microsoft.com/office/drawing/2014/main" id="{54BE4E9A-9BB4-482B-8C59-3506884FB0A7}"/>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6" name="Google Shape;191;p27">
              <a:extLst>
                <a:ext uri="{FF2B5EF4-FFF2-40B4-BE49-F238E27FC236}">
                  <a16:creationId xmlns:a16="http://schemas.microsoft.com/office/drawing/2014/main" id="{738D0774-2B98-47EF-8C0A-8335037C634D}"/>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7" name="Google Shape;192;p27">
              <a:extLst>
                <a:ext uri="{FF2B5EF4-FFF2-40B4-BE49-F238E27FC236}">
                  <a16:creationId xmlns:a16="http://schemas.microsoft.com/office/drawing/2014/main" id="{1DD5D671-3B39-4BC0-870F-5FA6B7A621AE}"/>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8" name="Google Shape;193;p27">
              <a:extLst>
                <a:ext uri="{FF2B5EF4-FFF2-40B4-BE49-F238E27FC236}">
                  <a16:creationId xmlns:a16="http://schemas.microsoft.com/office/drawing/2014/main" id="{289C60C4-B9B0-445F-84E9-5F507E030318}"/>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39" name="Google Shape;194;p27">
            <a:extLst>
              <a:ext uri="{FF2B5EF4-FFF2-40B4-BE49-F238E27FC236}">
                <a16:creationId xmlns:a16="http://schemas.microsoft.com/office/drawing/2014/main" id="{EF574D76-EC8B-487E-9460-C9D589A74963}"/>
              </a:ext>
            </a:extLst>
          </p:cNvPr>
          <p:cNvGrpSpPr/>
          <p:nvPr/>
        </p:nvGrpSpPr>
        <p:grpSpPr>
          <a:xfrm>
            <a:off x="8491810" y="551651"/>
            <a:ext cx="203147" cy="401596"/>
            <a:chOff x="4508863" y="1528200"/>
            <a:chExt cx="318850" cy="472800"/>
          </a:xfrm>
        </p:grpSpPr>
        <p:sp>
          <p:nvSpPr>
            <p:cNvPr id="40" name="Google Shape;195;p27">
              <a:extLst>
                <a:ext uri="{FF2B5EF4-FFF2-40B4-BE49-F238E27FC236}">
                  <a16:creationId xmlns:a16="http://schemas.microsoft.com/office/drawing/2014/main" id="{C645E67E-932F-4BC6-A9AA-DEDEC412133B}"/>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41" name="Google Shape;196;p27">
              <a:extLst>
                <a:ext uri="{FF2B5EF4-FFF2-40B4-BE49-F238E27FC236}">
                  <a16:creationId xmlns:a16="http://schemas.microsoft.com/office/drawing/2014/main" id="{630F30C7-4427-4AFE-BC63-519F543CF7D3}"/>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42" name="Google Shape;197;p27">
              <a:extLst>
                <a:ext uri="{FF2B5EF4-FFF2-40B4-BE49-F238E27FC236}">
                  <a16:creationId xmlns:a16="http://schemas.microsoft.com/office/drawing/2014/main" id="{681A5094-5669-4E4F-8D52-44A78F89B409}"/>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43" name="Google Shape;198;p27">
              <a:extLst>
                <a:ext uri="{FF2B5EF4-FFF2-40B4-BE49-F238E27FC236}">
                  <a16:creationId xmlns:a16="http://schemas.microsoft.com/office/drawing/2014/main" id="{C99EF8C0-0B5A-4C3F-8D23-95CFE63E428E}"/>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sp>
        <p:nvSpPr>
          <p:cNvPr id="45" name="Rectangle: Rounded Corners 5">
            <a:extLst>
              <a:ext uri="{FF2B5EF4-FFF2-40B4-BE49-F238E27FC236}">
                <a16:creationId xmlns:a16="http://schemas.microsoft.com/office/drawing/2014/main" id="{C95D50B3-48D8-489A-A21B-868C4A87EAFF}"/>
              </a:ext>
            </a:extLst>
          </p:cNvPr>
          <p:cNvSpPr/>
          <p:nvPr/>
        </p:nvSpPr>
        <p:spPr>
          <a:xfrm>
            <a:off x="1379388" y="123232"/>
            <a:ext cx="3072153" cy="778917"/>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800" b="0" i="0" u="none" strike="noStrike" kern="0" cap="none" spc="0" normalizeH="0" baseline="0" noProof="0" dirty="0">
                <a:ln>
                  <a:noFill/>
                </a:ln>
                <a:solidFill>
                  <a:schemeClr val="bg1"/>
                </a:solidFill>
                <a:effectLst/>
                <a:uLnTx/>
                <a:uFillTx/>
                <a:cs typeface="Times New Roman" panose="02020603050405020304" pitchFamily="18" charset="0"/>
              </a:rPr>
              <a:t>Luyện tập</a:t>
            </a:r>
            <a:endParaRPr kumimoji="0" lang="en-US" sz="4800" b="0" i="0" u="none" strike="noStrike" kern="0" cap="none" spc="0" normalizeH="0" baseline="0" noProof="0" dirty="0">
              <a:ln>
                <a:noFill/>
              </a:ln>
              <a:solidFill>
                <a:schemeClr val="bg1"/>
              </a:solidFill>
              <a:effectLst/>
              <a:uLnTx/>
              <a:uFillTx/>
              <a:cs typeface="Times New Roman" panose="02020603050405020304" pitchFamily="18" charset="0"/>
            </a:endParaRPr>
          </a:p>
        </p:txBody>
      </p:sp>
      <p:sp>
        <p:nvSpPr>
          <p:cNvPr id="46" name="Hexagon 45">
            <a:extLst>
              <a:ext uri="{FF2B5EF4-FFF2-40B4-BE49-F238E27FC236}">
                <a16:creationId xmlns:a16="http://schemas.microsoft.com/office/drawing/2014/main" id="{656B7EDA-4DEE-44AD-9FC2-7177221356BC}"/>
              </a:ext>
            </a:extLst>
          </p:cNvPr>
          <p:cNvSpPr/>
          <p:nvPr/>
        </p:nvSpPr>
        <p:spPr>
          <a:xfrm>
            <a:off x="384907" y="1617119"/>
            <a:ext cx="7889802" cy="1515145"/>
          </a:xfrm>
          <a:prstGeom prst="hexagon">
            <a:avLst/>
          </a:prstGeom>
          <a:solidFill>
            <a:srgbClr val="92D050"/>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47" name="TextBox 46">
            <a:extLst>
              <a:ext uri="{FF2B5EF4-FFF2-40B4-BE49-F238E27FC236}">
                <a16:creationId xmlns:a16="http://schemas.microsoft.com/office/drawing/2014/main" id="{3BE49D0B-9D2F-4FDD-A935-A55E32B03199}"/>
              </a:ext>
            </a:extLst>
          </p:cNvPr>
          <p:cNvSpPr txBox="1"/>
          <p:nvPr/>
        </p:nvSpPr>
        <p:spPr>
          <a:xfrm>
            <a:off x="943877" y="2051525"/>
            <a:ext cx="7015328" cy="646331"/>
          </a:xfrm>
          <a:prstGeom prst="rect">
            <a:avLst/>
          </a:prstGeom>
          <a:noFill/>
        </p:spPr>
        <p:txBody>
          <a:bodyPr wrap="square" rtlCol="0">
            <a:spAutoFit/>
          </a:bodyPr>
          <a:lstStyle/>
          <a:p>
            <a:pPr marL="0" marR="0" lvl="0" indent="0" algn="just" defTabSz="913256" rtl="0" eaLnBrk="1" fontAlgn="base" latinLnBrk="0" hangingPunct="1">
              <a:lnSpc>
                <a:spcPct val="100000"/>
              </a:lnSpc>
              <a:spcBef>
                <a:spcPct val="0"/>
              </a:spcBef>
              <a:spcAft>
                <a:spcPct val="0"/>
              </a:spcAft>
              <a:buClrTx/>
              <a:buSzTx/>
              <a:buFontTx/>
              <a:buNone/>
              <a:tabLst/>
              <a:defRPr/>
            </a:pPr>
            <a:r>
              <a:rPr lang="vi-VN" altLang="zh-CN" sz="3600" b="1" noProof="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2</a:t>
            </a:r>
            <a:r>
              <a:rPr kumimoji="0" lang="en-US" altLang="zh-CN" sz="3600" b="1"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 </a:t>
            </a:r>
            <a:r>
              <a:rPr lang="vi-VN" altLang="zh-CN" sz="3600" b="1"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Đặt một câu với từ vừa tìm được.</a:t>
            </a:r>
            <a:endParaRPr kumimoji="0" lang="zh-CN" altLang="en-US" sz="3600" b="1"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endParaRPr>
          </a:p>
        </p:txBody>
      </p:sp>
      <p:pic>
        <p:nvPicPr>
          <p:cNvPr id="48" name="18">
            <a:extLst>
              <a:ext uri="{FF2B5EF4-FFF2-40B4-BE49-F238E27FC236}">
                <a16:creationId xmlns:a16="http://schemas.microsoft.com/office/drawing/2014/main" id="{E197C50A-5293-4975-8C45-BE86E80C60F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6157" y="-37585"/>
            <a:ext cx="1489806" cy="1813130"/>
          </a:xfrm>
          <a:prstGeom prst="rect">
            <a:avLst/>
          </a:prstGeom>
        </p:spPr>
      </p:pic>
    </p:spTree>
    <p:extLst>
      <p:ext uri="{BB962C8B-B14F-4D97-AF65-F5344CB8AC3E}">
        <p14:creationId xmlns:p14="http://schemas.microsoft.com/office/powerpoint/2010/main" val="31123224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circle(in)">
                                      <p:cBhvr>
                                        <p:cTn id="7" dur="2000"/>
                                        <p:tgtEl>
                                          <p:spTgt spid="47"/>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46"/>
                                        </p:tgtEl>
                                        <p:attrNameLst>
                                          <p:attrName>style.visibility</p:attrName>
                                        </p:attrNameLst>
                                      </p:cBhvr>
                                      <p:to>
                                        <p:strVal val="visible"/>
                                      </p:to>
                                    </p:set>
                                    <p:animEffect transition="in" filter="circle(in)">
                                      <p:cBhvr>
                                        <p:cTn id="10" dur="20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在走动的火车 852x480 | Pics, Animation, Travel"/>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929164" y="3186338"/>
            <a:ext cx="5863916" cy="4404819"/>
          </a:xfrm>
          <a:prstGeom prst="rect">
            <a:avLst/>
          </a:prstGeom>
          <a:noFill/>
          <a:extLst>
            <a:ext uri="{909E8E84-426E-40DD-AFC4-6F175D3DCCD1}">
              <a14:hiddenFill xmlns:a14="http://schemas.microsoft.com/office/drawing/2010/main">
                <a:solidFill>
                  <a:srgbClr val="FFFFFF"/>
                </a:solidFill>
              </a14:hiddenFill>
            </a:ext>
          </a:extLst>
        </p:spPr>
      </p:pic>
      <p:sp>
        <p:nvSpPr>
          <p:cNvPr id="4" name="椭圆 3"/>
          <p:cNvSpPr/>
          <p:nvPr/>
        </p:nvSpPr>
        <p:spPr>
          <a:xfrm>
            <a:off x="2997981" y="3953841"/>
            <a:ext cx="1287031" cy="1716041"/>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5" name="椭圆 4"/>
          <p:cNvSpPr/>
          <p:nvPr/>
        </p:nvSpPr>
        <p:spPr>
          <a:xfrm>
            <a:off x="1180560" y="4091426"/>
            <a:ext cx="1183843" cy="15784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6" name="椭圆 5"/>
          <p:cNvSpPr/>
          <p:nvPr/>
        </p:nvSpPr>
        <p:spPr>
          <a:xfrm>
            <a:off x="7016340" y="2879776"/>
            <a:ext cx="908705" cy="1211606"/>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nvGrpSpPr>
          <p:cNvPr id="24" name="组合 23"/>
          <p:cNvGrpSpPr/>
          <p:nvPr/>
        </p:nvGrpSpPr>
        <p:grpSpPr>
          <a:xfrm>
            <a:off x="611560" y="491819"/>
            <a:ext cx="8136903" cy="4896929"/>
            <a:chOff x="3084810" y="-335112"/>
            <a:chExt cx="5809496" cy="5760000"/>
          </a:xfrm>
        </p:grpSpPr>
        <p:grpSp>
          <p:nvGrpSpPr>
            <p:cNvPr id="17" name="组合 16"/>
            <p:cNvGrpSpPr/>
            <p:nvPr/>
          </p:nvGrpSpPr>
          <p:grpSpPr>
            <a:xfrm>
              <a:off x="3297693" y="-335112"/>
              <a:ext cx="5596613" cy="5760000"/>
              <a:chOff x="3297693" y="-335112"/>
              <a:chExt cx="5596613" cy="5760000"/>
            </a:xfrm>
          </p:grpSpPr>
          <p:cxnSp>
            <p:nvCxnSpPr>
              <p:cNvPr id="16" name="直接连接符 15"/>
              <p:cNvCxnSpPr/>
              <p:nvPr/>
            </p:nvCxnSpPr>
            <p:spPr>
              <a:xfrm>
                <a:off x="6154058" y="-335112"/>
                <a:ext cx="0" cy="5760000"/>
              </a:xfrm>
              <a:prstGeom prst="line">
                <a:avLst/>
              </a:prstGeom>
              <a:ln w="76200" cap="rnd">
                <a:solidFill>
                  <a:srgbClr val="F7E3AD"/>
                </a:solidFill>
              </a:ln>
            </p:spPr>
            <p:style>
              <a:lnRef idx="1">
                <a:schemeClr val="accent1"/>
              </a:lnRef>
              <a:fillRef idx="0">
                <a:schemeClr val="accent1"/>
              </a:fillRef>
              <a:effectRef idx="0">
                <a:schemeClr val="accent1"/>
              </a:effectRef>
              <a:fontRef idx="minor">
                <a:schemeClr val="tx1"/>
              </a:fontRef>
            </p:style>
          </p:cxnSp>
          <p:pic>
            <p:nvPicPr>
              <p:cNvPr id="13" name="图片 12"/>
              <p:cNvPicPr>
                <a:picLocks noChangeAspect="1"/>
              </p:cNvPicPr>
              <p:nvPr/>
            </p:nvPicPr>
            <p:blipFill rotWithShape="1">
              <a:blip r:embed="rId4"/>
              <a:srcRect t="48492"/>
              <a:stretch>
                <a:fillRect/>
              </a:stretch>
            </p:blipFill>
            <p:spPr>
              <a:xfrm>
                <a:off x="3297693" y="2256270"/>
                <a:ext cx="5596613" cy="2885850"/>
              </a:xfrm>
              <a:prstGeom prst="rect">
                <a:avLst/>
              </a:prstGeom>
            </p:spPr>
          </p:pic>
        </p:grpSp>
        <p:pic>
          <p:nvPicPr>
            <p:cNvPr id="7" name="图片 6"/>
            <p:cNvPicPr>
              <a:picLocks noChangeAspect="1"/>
            </p:cNvPicPr>
            <p:nvPr/>
          </p:nvPicPr>
          <p:blipFill>
            <a:blip r:embed="rId5" cstate="print">
              <a:extLst>
                <a:ext uri="{BEBA8EAE-BF5A-486C-A8C5-ECC9F3942E4B}">
                  <a14:imgProps xmlns:a14="http://schemas.microsoft.com/office/drawing/2010/main">
                    <a14:imgLayer r:embed="rId6">
                      <a14:imgEffect>
                        <a14:backgroundRemoval t="7243" b="95561" l="226" r="99266">
                          <a14:foregroundMark x1="16431" y1="13785" x2="20327" y2="37150"/>
                          <a14:foregroundMark x1="39921" y1="33178" x2="43422" y2="49065"/>
                          <a14:foregroundMark x1="55901" y1="12617" x2="55901" y2="27336"/>
                          <a14:foregroundMark x1="85545" y1="32710" x2="90683" y2="77804"/>
                          <a14:foregroundMark x1="93958" y1="35514" x2="97233" y2="58178"/>
                          <a14:foregroundMark x1="74534" y1="26636" x2="79616" y2="28271"/>
                          <a14:foregroundMark x1="76228" y1="80374" x2="79390" y2="63551"/>
                          <a14:foregroundMark x1="90006" y1="92523" x2="82778" y2="45794"/>
                          <a14:foregroundMark x1="93958" y1="84813" x2="89723" y2="80374"/>
                          <a14:foregroundMark x1="95652" y1="27336" x2="282" y2="15888"/>
                          <a14:foregroundMark x1="14568" y1="7710" x2="21287" y2="10514"/>
                          <a14:foregroundMark x1="46979" y1="10514" x2="48278" y2="17523"/>
                          <a14:foregroundMark x1="45398" y1="13084" x2="53473" y2="3505"/>
                          <a14:foregroundMark x1="53473" y1="3505" x2="62055" y2="14720"/>
                          <a14:foregroundMark x1="62055" y1="14720" x2="44156" y2="29907"/>
                          <a14:foregroundMark x1="44156" y1="29907" x2="45680" y2="7243"/>
                          <a14:foregroundMark x1="99209" y1="50000" x2="565" y2="68692"/>
                          <a14:foregroundMark x1="565" y1="68692" x2="734" y2="27336"/>
                          <a14:foregroundMark x1="734" y1="27336" x2="9034" y2="5140"/>
                          <a14:foregroundMark x1="9034" y1="5140" x2="28176" y2="234"/>
                          <a14:foregroundMark x1="28176" y1="234" x2="99774" y2="1168"/>
                          <a14:foregroundMark x1="99774" y1="1168" x2="99322" y2="48131"/>
                          <a14:foregroundMark x1="99322" y1="48131" x2="90175" y2="56776"/>
                          <a14:foregroundMark x1="90175" y1="56776" x2="86957" y2="50701"/>
                          <a14:foregroundMark x1="30322" y1="26168" x2="29136" y2="37150"/>
                          <a14:foregroundMark x1="2146" y1="13785" x2="3670" y2="47196"/>
                          <a14:foregroundMark x1="3670" y1="47196" x2="10446" y2="71028"/>
                          <a14:foregroundMark x1="10446" y1="71028" x2="12366" y2="73364"/>
                          <a14:foregroundMark x1="10277" y1="52804" x2="10277" y2="45794"/>
                          <a14:foregroundMark x1="31508" y1="27336" x2="39582" y2="13084"/>
                          <a14:foregroundMark x1="39582" y1="13084" x2="43704" y2="13084"/>
                          <a14:foregroundMark x1="51158" y1="26168" x2="42801" y2="28037"/>
                          <a14:foregroundMark x1="42801" y1="28037" x2="27612" y2="62617"/>
                          <a14:foregroundMark x1="27612" y1="62617" x2="33879" y2="85981"/>
                          <a14:foregroundMark x1="33879" y1="85981" x2="42518" y2="86449"/>
                          <a14:foregroundMark x1="42518" y1="86449" x2="67024" y2="84346"/>
                          <a14:foregroundMark x1="67024" y1="84346" x2="79503" y2="84346"/>
                          <a14:foregroundMark x1="79503" y1="84346" x2="97233" y2="81075"/>
                          <a14:foregroundMark x1="97233" y1="81075" x2="95088" y2="43458"/>
                          <a14:foregroundMark x1="95088" y1="43458" x2="85432" y2="37150"/>
                          <a14:foregroundMark x1="64427" y1="26636" x2="58667" y2="53972"/>
                          <a14:foregroundMark x1="58667" y1="53972" x2="58667" y2="54907"/>
                          <a14:foregroundMark x1="94579" y1="84813" x2="91417" y2="95561"/>
                          <a14:foregroundMark x1="51553" y1="37150" x2="53924" y2="45093"/>
                          <a14:foregroundMark x1="56973" y1="42991" x2="59063" y2="49065"/>
                          <a14:foregroundMark x1="48278" y1="59346" x2="51835" y2="45794"/>
                          <a14:foregroundMark x1="47883" y1="32243" x2="46979" y2="56075"/>
                          <a14:foregroundMark x1="50367" y1="47430" x2="48842" y2="54907"/>
                          <a14:foregroundMark x1="18102" y1="77255" x2="19198" y2="71262"/>
                          <a14:foregroundMark x1="12366" y1="81542" x2="12971" y2="82201"/>
                          <a14:foregroundMark x1="16750" y1="77255" x2="14003" y2="67991"/>
                          <a14:foregroundMark x1="14003" y1="67991" x2="11971" y2="80374"/>
                          <a14:foregroundMark x1="9091" y1="22430" x2="10107" y2="46262"/>
                          <a14:foregroundMark x1="1863" y1="13084" x2="791" y2="22430"/>
                          <a14:foregroundMark x1="8413" y1="24065" x2="10898" y2="51168"/>
                          <a14:foregroundMark x1="8809" y1="21262" x2="9317" y2="45794"/>
                          <a14:foregroundMark x1="29305" y1="76168" x2="28684" y2="87850"/>
                          <a14:foregroundMark x1="22078" y1="78037" x2="23433" y2="85280"/>
                          <a14:foregroundMark x1="83286" y1="86449" x2="85601" y2="88785"/>
                          <a14:foregroundMark x1="94918" y1="87850" x2="93902" y2="92056"/>
                          <a14:foregroundMark x1="59458" y1="86916" x2="59797" y2="93224"/>
                          <a14:foregroundMark x1="14899" y1="78987" x2="18402" y2="79487"/>
                          <a14:foregroundMark x1="13156" y1="78738" x2="14106" y2="78874"/>
                          <a14:foregroundMark x1="19819" y1="73832" x2="19029" y2="77570"/>
                          <a14:foregroundMark x1="18690" y1="80140" x2="19819" y2="80140"/>
                          <a14:foregroundMark x1="21005" y1="77103" x2="19706" y2="74299"/>
                          <a14:backgroundMark x1="12503" y1="86288" x2="20440" y2="96028"/>
                          <a14:backgroundMark x1="12253" y1="85981" x2="12421" y2="86187"/>
                          <a14:backgroundMark x1="20440" y1="96028" x2="20553" y2="99766"/>
                          <a14:backgroundMark x1="15156" y1="86673" x2="19029" y2="89252"/>
                          <a14:backgroundMark x1="12931" y1="82477" x2="14455" y2="82009"/>
                          <a14:backgroundMark x1="17843" y1="82944" x2="18240" y2="83065"/>
                          <a14:backgroundMark x1="19255" y1="87383" x2="19819" y2="92056"/>
                          <a14:backgroundMark x1="19368" y1="85981" x2="13890" y2="83879"/>
                        </a14:backgroundRemoval>
                      </a14:imgEffect>
                    </a14:imgLayer>
                  </a14:imgProps>
                </a:ext>
                <a:ext uri="{28A0092B-C50C-407E-A947-70E740481C1C}">
                  <a14:useLocalDpi xmlns:a14="http://schemas.microsoft.com/office/drawing/2010/main" val="0"/>
                </a:ext>
              </a:extLst>
            </a:blip>
            <a:stretch>
              <a:fillRect/>
            </a:stretch>
          </p:blipFill>
          <p:spPr>
            <a:xfrm>
              <a:off x="3084810" y="1126386"/>
              <a:ext cx="5809496" cy="1403988"/>
            </a:xfrm>
            <a:prstGeom prst="rect">
              <a:avLst/>
            </a:prstGeom>
          </p:spPr>
        </p:pic>
      </p:grpSp>
      <p:sp>
        <p:nvSpPr>
          <p:cNvPr id="10" name="椭圆 9"/>
          <p:cNvSpPr/>
          <p:nvPr/>
        </p:nvSpPr>
        <p:spPr>
          <a:xfrm>
            <a:off x="6779637" y="3259315"/>
            <a:ext cx="929518" cy="12393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9" name="图片 18"/>
          <p:cNvPicPr>
            <a:picLocks noChangeAspect="1"/>
          </p:cNvPicPr>
          <p:nvPr/>
        </p:nvPicPr>
        <p:blipFill rotWithShape="1">
          <a:blip r:embed="rId7" cstate="print">
            <a:extLst>
              <a:ext uri="{28A0092B-C50C-407E-A947-70E740481C1C}">
                <a14:useLocalDpi xmlns:a14="http://schemas.microsoft.com/office/drawing/2010/main" val="0"/>
              </a:ext>
            </a:extLst>
          </a:blip>
          <a:srcRect l="53606" t="-1143" r="26891" b="81649"/>
          <a:stretch>
            <a:fillRect/>
          </a:stretch>
        </p:blipFill>
        <p:spPr>
          <a:xfrm>
            <a:off x="6440733" y="810849"/>
            <a:ext cx="1319997" cy="734428"/>
          </a:xfrm>
          <a:prstGeom prst="rect">
            <a:avLst/>
          </a:prstGeom>
        </p:spPr>
      </p:pic>
      <p:sp>
        <p:nvSpPr>
          <p:cNvPr id="22" name="椭圆 21"/>
          <p:cNvSpPr/>
          <p:nvPr/>
        </p:nvSpPr>
        <p:spPr>
          <a:xfrm>
            <a:off x="912463" y="598108"/>
            <a:ext cx="665736" cy="887648"/>
          </a:xfrm>
          <a:prstGeom prst="ellipse">
            <a:avLst/>
          </a:prstGeom>
          <a:solidFill>
            <a:srgbClr val="A5C0A4">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3" name="椭圆 22"/>
          <p:cNvSpPr/>
          <p:nvPr/>
        </p:nvSpPr>
        <p:spPr>
          <a:xfrm>
            <a:off x="1245331" y="1216687"/>
            <a:ext cx="403607" cy="538143"/>
          </a:xfrm>
          <a:prstGeom prst="ellipse">
            <a:avLst/>
          </a:prstGeom>
          <a:solidFill>
            <a:srgbClr val="F7E3AD">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0" name="Rectangle 19"/>
          <p:cNvSpPr/>
          <p:nvPr/>
        </p:nvSpPr>
        <p:spPr>
          <a:xfrm>
            <a:off x="765916" y="3006461"/>
            <a:ext cx="7943352" cy="1084866"/>
          </a:xfrm>
          <a:prstGeom prst="rect">
            <a:avLst/>
          </a:prstGeom>
          <a:noFill/>
        </p:spPr>
        <p:txBody>
          <a:bodyPr wrap="none" lIns="68496" tIns="34267" rIns="68496" bIns="34267">
            <a:spAutoFit/>
            <a:scene3d>
              <a:camera prst="orthographicFront"/>
              <a:lightRig rig="soft" dir="t">
                <a:rot lat="0" lon="0" rev="15600000"/>
              </a:lightRig>
            </a:scene3d>
            <a:sp3d extrusionH="57150" prstMaterial="softEdge">
              <a:bevelT w="25400" h="38100"/>
            </a:sp3d>
          </a:bodyPr>
          <a:lstStyle/>
          <a:p>
            <a:pPr marL="0" marR="0" lvl="0" indent="0" algn="ctr" defTabSz="913130" rtl="0" eaLnBrk="1" fontAlgn="auto" latinLnBrk="0" hangingPunct="1">
              <a:lnSpc>
                <a:spcPct val="100000"/>
              </a:lnSpc>
              <a:spcBef>
                <a:spcPts val="0"/>
              </a:spcBef>
              <a:spcAft>
                <a:spcPts val="0"/>
              </a:spcAft>
              <a:buClrTx/>
              <a:buSzTx/>
              <a:buFontTx/>
              <a:buNone/>
              <a:tabLst/>
              <a:defRPr/>
            </a:pPr>
            <a:r>
              <a:rPr kumimoji="0" lang="vi-VN" sz="6600" b="1" i="0" u="none" strike="noStrike" kern="1200" cap="none" spc="0" normalizeH="0" baseline="0" noProof="0" dirty="0">
                <a:ln>
                  <a:noFill/>
                </a:ln>
                <a:solidFill>
                  <a:srgbClr val="FF0000"/>
                </a:solidFill>
                <a:effectLst/>
                <a:uLnTx/>
                <a:uFillTx/>
                <a:latin typeface="Times New Roman" pitchFamily="18" charset="0"/>
                <a:ea typeface="Arial-Rounded" panose="020B0604020202020204" pitchFamily="34" charset="0"/>
                <a:cs typeface="Times New Roman" pitchFamily="18" charset="0"/>
              </a:rPr>
              <a:t>CỦNG</a:t>
            </a:r>
            <a:r>
              <a:rPr kumimoji="0" lang="vi-VN" sz="6600" b="1" i="0" u="none" strike="noStrike" kern="1200" cap="none" spc="0" normalizeH="0" noProof="0" dirty="0">
                <a:ln>
                  <a:noFill/>
                </a:ln>
                <a:solidFill>
                  <a:srgbClr val="FF0000"/>
                </a:solidFill>
                <a:effectLst/>
                <a:uLnTx/>
                <a:uFillTx/>
                <a:latin typeface="Times New Roman" pitchFamily="18" charset="0"/>
                <a:ea typeface="Arial-Rounded" panose="020B0604020202020204" pitchFamily="34" charset="0"/>
                <a:cs typeface="Times New Roman" pitchFamily="18" charset="0"/>
              </a:rPr>
              <a:t> CỐ BÀI HỌC</a:t>
            </a:r>
            <a:endParaRPr kumimoji="0" lang="en-US" sz="6600" b="1" i="0" u="none" strike="noStrike" kern="1200" cap="none" spc="0" normalizeH="0" baseline="0" noProof="0" dirty="0">
              <a:ln>
                <a:noFill/>
              </a:ln>
              <a:solidFill>
                <a:srgbClr val="FF0000"/>
              </a:solidFill>
              <a:effectLst/>
              <a:uLnTx/>
              <a:uFillTx/>
              <a:latin typeface="Times New Roman" pitchFamily="18" charset="0"/>
              <a:ea typeface="Arial-Rounded" panose="020B0604020202020204" pitchFamily="34" charset="0"/>
              <a:cs typeface="Times New Roman" pitchFamily="18" charset="0"/>
            </a:endParaRPr>
          </a:p>
        </p:txBody>
      </p:sp>
    </p:spTree>
    <p:extLst>
      <p:ext uri="{BB962C8B-B14F-4D97-AF65-F5344CB8AC3E}">
        <p14:creationId xmlns:p14="http://schemas.microsoft.com/office/powerpoint/2010/main" val="23399558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1000"/>
                                        <p:tgtEl>
                                          <p:spTgt spid="23"/>
                                        </p:tgtEl>
                                      </p:cBhvr>
                                    </p:animEffect>
                                    <p:anim calcmode="lin" valueType="num">
                                      <p:cBhvr>
                                        <p:cTn id="13" dur="1000" fill="hold"/>
                                        <p:tgtEl>
                                          <p:spTgt spid="23"/>
                                        </p:tgtEl>
                                        <p:attrNameLst>
                                          <p:attrName>ppt_x</p:attrName>
                                        </p:attrNameLst>
                                      </p:cBhvr>
                                      <p:tavLst>
                                        <p:tav tm="0">
                                          <p:val>
                                            <p:strVal val="#ppt_x"/>
                                          </p:val>
                                        </p:tav>
                                        <p:tav tm="100000">
                                          <p:val>
                                            <p:strVal val="#ppt_x"/>
                                          </p:val>
                                        </p:tav>
                                      </p:tavLst>
                                    </p:anim>
                                    <p:anim calcmode="lin" valueType="num">
                                      <p:cBhvr>
                                        <p:cTn id="14" dur="1000" fill="hold"/>
                                        <p:tgtEl>
                                          <p:spTgt spid="23"/>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1000"/>
                                        <p:tgtEl>
                                          <p:spTgt spid="19"/>
                                        </p:tgtEl>
                                      </p:cBhvr>
                                    </p:animEffect>
                                    <p:anim calcmode="lin" valueType="num">
                                      <p:cBhvr>
                                        <p:cTn id="18" dur="1000" fill="hold"/>
                                        <p:tgtEl>
                                          <p:spTgt spid="19"/>
                                        </p:tgtEl>
                                        <p:attrNameLst>
                                          <p:attrName>ppt_x</p:attrName>
                                        </p:attrNameLst>
                                      </p:cBhvr>
                                      <p:tavLst>
                                        <p:tav tm="0">
                                          <p:val>
                                            <p:strVal val="#ppt_x"/>
                                          </p:val>
                                        </p:tav>
                                        <p:tav tm="100000">
                                          <p:val>
                                            <p:strVal val="#ppt_x"/>
                                          </p:val>
                                        </p:tav>
                                      </p:tavLst>
                                    </p:anim>
                                    <p:anim calcmode="lin" valueType="num">
                                      <p:cBhvr>
                                        <p:cTn id="19" dur="1000" fill="hold"/>
                                        <p:tgtEl>
                                          <p:spTgt spid="1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1000"/>
                                        <p:tgtEl>
                                          <p:spTgt spid="10"/>
                                        </p:tgtEl>
                                      </p:cBhvr>
                                    </p:animEffect>
                                    <p:anim calcmode="lin" valueType="num">
                                      <p:cBhvr>
                                        <p:cTn id="28" dur="1000" fill="hold"/>
                                        <p:tgtEl>
                                          <p:spTgt spid="10"/>
                                        </p:tgtEl>
                                        <p:attrNameLst>
                                          <p:attrName>ppt_x</p:attrName>
                                        </p:attrNameLst>
                                      </p:cBhvr>
                                      <p:tavLst>
                                        <p:tav tm="0">
                                          <p:val>
                                            <p:strVal val="#ppt_x"/>
                                          </p:val>
                                        </p:tav>
                                        <p:tav tm="100000">
                                          <p:val>
                                            <p:strVal val="#ppt_x"/>
                                          </p:val>
                                        </p:tav>
                                      </p:tavLst>
                                    </p:anim>
                                    <p:anim calcmode="lin" valueType="num">
                                      <p:cBhvr>
                                        <p:cTn id="29" dur="1000" fill="hold"/>
                                        <p:tgtEl>
                                          <p:spTgt spid="10"/>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1000"/>
                                        <p:tgtEl>
                                          <p:spTgt spid="4"/>
                                        </p:tgtEl>
                                      </p:cBhvr>
                                    </p:animEffect>
                                    <p:anim calcmode="lin" valueType="num">
                                      <p:cBhvr>
                                        <p:cTn id="33" dur="1000" fill="hold"/>
                                        <p:tgtEl>
                                          <p:spTgt spid="4"/>
                                        </p:tgtEl>
                                        <p:attrNameLst>
                                          <p:attrName>ppt_x</p:attrName>
                                        </p:attrNameLst>
                                      </p:cBhvr>
                                      <p:tavLst>
                                        <p:tav tm="0">
                                          <p:val>
                                            <p:strVal val="#ppt_x"/>
                                          </p:val>
                                        </p:tav>
                                        <p:tav tm="100000">
                                          <p:val>
                                            <p:strVal val="#ppt_x"/>
                                          </p:val>
                                        </p:tav>
                                      </p:tavLst>
                                    </p:anim>
                                    <p:anim calcmode="lin" valueType="num">
                                      <p:cBhvr>
                                        <p:cTn id="34" dur="1000" fill="hold"/>
                                        <p:tgtEl>
                                          <p:spTgt spid="4"/>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1000"/>
                                        <p:tgtEl>
                                          <p:spTgt spid="5"/>
                                        </p:tgtEl>
                                      </p:cBhvr>
                                    </p:animEffect>
                                    <p:anim calcmode="lin" valueType="num">
                                      <p:cBhvr>
                                        <p:cTn id="38" dur="1000" fill="hold"/>
                                        <p:tgtEl>
                                          <p:spTgt spid="5"/>
                                        </p:tgtEl>
                                        <p:attrNameLst>
                                          <p:attrName>ppt_x</p:attrName>
                                        </p:attrNameLst>
                                      </p:cBhvr>
                                      <p:tavLst>
                                        <p:tav tm="0">
                                          <p:val>
                                            <p:strVal val="#ppt_x"/>
                                          </p:val>
                                        </p:tav>
                                        <p:tav tm="100000">
                                          <p:val>
                                            <p:strVal val="#ppt_x"/>
                                          </p:val>
                                        </p:tav>
                                      </p:tavLst>
                                    </p:anim>
                                    <p:anim calcmode="lin" valueType="num">
                                      <p:cBhvr>
                                        <p:cTn id="39" dur="1000" fill="hold"/>
                                        <p:tgtEl>
                                          <p:spTgt spid="5"/>
                                        </p:tgtEl>
                                        <p:attrNameLst>
                                          <p:attrName>ppt_y</p:attrName>
                                        </p:attrNameLst>
                                      </p:cBhvr>
                                      <p:tavLst>
                                        <p:tav tm="0">
                                          <p:val>
                                            <p:strVal val="#ppt_y+.1"/>
                                          </p:val>
                                        </p:tav>
                                        <p:tav tm="100000">
                                          <p:val>
                                            <p:strVal val="#ppt_y"/>
                                          </p:val>
                                        </p:tav>
                                      </p:tavLst>
                                    </p:anim>
                                  </p:childTnLst>
                                </p:cTn>
                              </p:par>
                              <p:par>
                                <p:cTn id="40" presetID="26" presetClass="emph" presetSubtype="0" repeatCount="indefinite" fill="hold" grpId="1" nodeType="withEffect">
                                  <p:stCondLst>
                                    <p:cond delay="0"/>
                                  </p:stCondLst>
                                  <p:endCondLst>
                                    <p:cond evt="onNext" delay="0">
                                      <p:tgtEl>
                                        <p:sldTgt/>
                                      </p:tgtEl>
                                    </p:cond>
                                  </p:endCondLst>
                                  <p:childTnLst>
                                    <p:animEffect transition="out" filter="fade">
                                      <p:cBhvr>
                                        <p:cTn id="41" dur="1000" tmFilter="0, 0; .2, .5; .8, .5; 1, 0"/>
                                        <p:tgtEl>
                                          <p:spTgt spid="22"/>
                                        </p:tgtEl>
                                      </p:cBhvr>
                                    </p:animEffect>
                                    <p:animScale>
                                      <p:cBhvr>
                                        <p:cTn id="42" dur="500" autoRev="1" fill="hold"/>
                                        <p:tgtEl>
                                          <p:spTgt spid="22"/>
                                        </p:tgtEl>
                                      </p:cBhvr>
                                      <p:by x="105000" y="105000"/>
                                    </p:animScale>
                                  </p:childTnLst>
                                </p:cTn>
                              </p:par>
                              <p:par>
                                <p:cTn id="43" presetID="26" presetClass="emph" presetSubtype="0" repeatCount="indefinite" fill="hold" grpId="1" nodeType="withEffect">
                                  <p:stCondLst>
                                    <p:cond delay="0"/>
                                  </p:stCondLst>
                                  <p:endCondLst>
                                    <p:cond evt="onNext" delay="0">
                                      <p:tgtEl>
                                        <p:sldTgt/>
                                      </p:tgtEl>
                                    </p:cond>
                                  </p:endCondLst>
                                  <p:childTnLst>
                                    <p:animEffect transition="out" filter="fade">
                                      <p:cBhvr>
                                        <p:cTn id="44" dur="1000" tmFilter="0, 0; .2, .5; .8, .5; 1, 0"/>
                                        <p:tgtEl>
                                          <p:spTgt spid="23"/>
                                        </p:tgtEl>
                                      </p:cBhvr>
                                    </p:animEffect>
                                    <p:animScale>
                                      <p:cBhvr>
                                        <p:cTn id="45" dur="500" autoRev="1" fill="hold"/>
                                        <p:tgtEl>
                                          <p:spTgt spid="23"/>
                                        </p:tgtEl>
                                      </p:cBhvr>
                                      <p:by x="105000" y="105000"/>
                                    </p:animScale>
                                  </p:childTnLst>
                                </p:cTn>
                              </p:par>
                              <p:par>
                                <p:cTn id="46" presetID="26" presetClass="emph" presetSubtype="0" repeatCount="indefinite" fill="hold" grpId="1" nodeType="withEffect">
                                  <p:stCondLst>
                                    <p:cond delay="0"/>
                                  </p:stCondLst>
                                  <p:endCondLst>
                                    <p:cond evt="onNext" delay="0">
                                      <p:tgtEl>
                                        <p:sldTgt/>
                                      </p:tgtEl>
                                    </p:cond>
                                  </p:endCondLst>
                                  <p:childTnLst>
                                    <p:animEffect transition="out" filter="fade">
                                      <p:cBhvr>
                                        <p:cTn id="47" dur="1000" tmFilter="0, 0; .2, .5; .8, .5; 1, 0"/>
                                        <p:tgtEl>
                                          <p:spTgt spid="6"/>
                                        </p:tgtEl>
                                      </p:cBhvr>
                                    </p:animEffect>
                                    <p:animScale>
                                      <p:cBhvr>
                                        <p:cTn id="48" dur="500" autoRev="1" fill="hold"/>
                                        <p:tgtEl>
                                          <p:spTgt spid="6"/>
                                        </p:tgtEl>
                                      </p:cBhvr>
                                      <p:by x="105000" y="105000"/>
                                    </p:animScale>
                                  </p:childTnLst>
                                </p:cTn>
                              </p:par>
                              <p:par>
                                <p:cTn id="49" presetID="26" presetClass="emph" presetSubtype="0" repeatCount="indefinite" fill="hold" grpId="1" nodeType="withEffect">
                                  <p:stCondLst>
                                    <p:cond delay="0"/>
                                  </p:stCondLst>
                                  <p:endCondLst>
                                    <p:cond evt="onNext" delay="0">
                                      <p:tgtEl>
                                        <p:sldTgt/>
                                      </p:tgtEl>
                                    </p:cond>
                                  </p:endCondLst>
                                  <p:childTnLst>
                                    <p:animEffect transition="out" filter="fade">
                                      <p:cBhvr>
                                        <p:cTn id="50" dur="1000" tmFilter="0, 0; .2, .5; .8, .5; 1, 0"/>
                                        <p:tgtEl>
                                          <p:spTgt spid="10"/>
                                        </p:tgtEl>
                                      </p:cBhvr>
                                    </p:animEffect>
                                    <p:animScale>
                                      <p:cBhvr>
                                        <p:cTn id="51" dur="500" autoRev="1" fill="hold"/>
                                        <p:tgtEl>
                                          <p:spTgt spid="10"/>
                                        </p:tgtEl>
                                      </p:cBhvr>
                                      <p:by x="105000" y="105000"/>
                                    </p:animScale>
                                  </p:childTnLst>
                                </p:cTn>
                              </p:par>
                              <p:par>
                                <p:cTn id="52" presetID="26" presetClass="emph" presetSubtype="0" repeatCount="indefinite" fill="hold" grpId="1" nodeType="withEffect">
                                  <p:stCondLst>
                                    <p:cond delay="0"/>
                                  </p:stCondLst>
                                  <p:endCondLst>
                                    <p:cond evt="onNext" delay="0">
                                      <p:tgtEl>
                                        <p:sldTgt/>
                                      </p:tgtEl>
                                    </p:cond>
                                  </p:endCondLst>
                                  <p:childTnLst>
                                    <p:animEffect transition="out" filter="fade">
                                      <p:cBhvr>
                                        <p:cTn id="53" dur="1000" tmFilter="0, 0; .2, .5; .8, .5; 1, 0"/>
                                        <p:tgtEl>
                                          <p:spTgt spid="4"/>
                                        </p:tgtEl>
                                      </p:cBhvr>
                                    </p:animEffect>
                                    <p:animScale>
                                      <p:cBhvr>
                                        <p:cTn id="54" dur="500" autoRev="1" fill="hold"/>
                                        <p:tgtEl>
                                          <p:spTgt spid="4"/>
                                        </p:tgtEl>
                                      </p:cBhvr>
                                      <p:by x="105000" y="105000"/>
                                    </p:animScale>
                                  </p:childTnLst>
                                </p:cTn>
                              </p:par>
                              <p:par>
                                <p:cTn id="55" presetID="26" presetClass="emph" presetSubtype="0" repeatCount="indefinite" fill="hold" grpId="1" nodeType="withEffect">
                                  <p:stCondLst>
                                    <p:cond delay="0"/>
                                  </p:stCondLst>
                                  <p:endCondLst>
                                    <p:cond evt="onNext" delay="0">
                                      <p:tgtEl>
                                        <p:sldTgt/>
                                      </p:tgtEl>
                                    </p:cond>
                                  </p:endCondLst>
                                  <p:childTnLst>
                                    <p:animEffect transition="out" filter="fade">
                                      <p:cBhvr>
                                        <p:cTn id="56" dur="1000" tmFilter="0, 0; .2, .5; .8, .5; 1, 0"/>
                                        <p:tgtEl>
                                          <p:spTgt spid="5"/>
                                        </p:tgtEl>
                                      </p:cBhvr>
                                    </p:animEffect>
                                    <p:animScale>
                                      <p:cBhvr>
                                        <p:cTn id="57" dur="5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bldLvl="0" animBg="1"/>
      <p:bldP spid="5" grpId="0" bldLvl="0" animBg="1"/>
      <p:bldP spid="5" grpId="1" bldLvl="0" animBg="1"/>
      <p:bldP spid="6" grpId="0" bldLvl="0" animBg="1"/>
      <p:bldP spid="6" grpId="1" bldLvl="0" animBg="1"/>
      <p:bldP spid="10" grpId="0" bldLvl="0" animBg="1"/>
      <p:bldP spid="10" grpId="1" bldLvl="0" animBg="1"/>
      <p:bldP spid="22" grpId="0" bldLvl="0" animBg="1"/>
      <p:bldP spid="22" grpId="1" bldLvl="0" animBg="1"/>
      <p:bldP spid="23" grpId="0" bldLvl="0" animBg="1"/>
      <p:bldP spid="23" grpId="1"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1">
            <a:extLst>
              <a:ext uri="{FF2B5EF4-FFF2-40B4-BE49-F238E27FC236}">
                <a16:creationId xmlns:a16="http://schemas.microsoft.com/office/drawing/2014/main" id="{BD333376-3168-4EB6-B623-DE04C657EEED}"/>
              </a:ext>
            </a:extLst>
          </p:cNvPr>
          <p:cNvGrpSpPr/>
          <p:nvPr/>
        </p:nvGrpSpPr>
        <p:grpSpPr>
          <a:xfrm>
            <a:off x="388712" y="3276989"/>
            <a:ext cx="8717123" cy="3581011"/>
            <a:chOff x="-53293" y="2190760"/>
            <a:chExt cx="9211855" cy="2951064"/>
          </a:xfrm>
        </p:grpSpPr>
        <p:pic>
          <p:nvPicPr>
            <p:cNvPr id="5" name="10">
              <a:extLst>
                <a:ext uri="{FF2B5EF4-FFF2-40B4-BE49-F238E27FC236}">
                  <a16:creationId xmlns:a16="http://schemas.microsoft.com/office/drawing/2014/main" id="{B755A9DE-9830-40BF-AABA-9875FA136590}"/>
                </a:ext>
              </a:extLst>
            </p:cNvPr>
            <p:cNvPicPr>
              <a:picLocks noChangeAspect="1"/>
            </p:cNvPicPr>
            <p:nvPr/>
          </p:nvPicPr>
          <p:blipFill>
            <a:blip r:embed="rId2" cstate="screen"/>
            <a:stretch>
              <a:fillRect/>
            </a:stretch>
          </p:blipFill>
          <p:spPr>
            <a:xfrm>
              <a:off x="4248310" y="3185627"/>
              <a:ext cx="4910252" cy="1956197"/>
            </a:xfrm>
            <a:prstGeom prst="rect">
              <a:avLst/>
            </a:prstGeom>
          </p:spPr>
        </p:pic>
        <p:pic>
          <p:nvPicPr>
            <p:cNvPr id="6" name="13">
              <a:extLst>
                <a:ext uri="{FF2B5EF4-FFF2-40B4-BE49-F238E27FC236}">
                  <a16:creationId xmlns:a16="http://schemas.microsoft.com/office/drawing/2014/main" id="{6C4BD8BE-0256-4D27-8180-A7E8F6C56988}"/>
                </a:ext>
              </a:extLst>
            </p:cNvPr>
            <p:cNvPicPr>
              <a:picLocks noChangeAspect="1"/>
            </p:cNvPicPr>
            <p:nvPr/>
          </p:nvPicPr>
          <p:blipFill>
            <a:blip r:embed="rId3"/>
            <a:stretch>
              <a:fillRect/>
            </a:stretch>
          </p:blipFill>
          <p:spPr>
            <a:xfrm>
              <a:off x="5936016" y="2190760"/>
              <a:ext cx="3208926" cy="2720031"/>
            </a:xfrm>
            <a:prstGeom prst="rect">
              <a:avLst/>
            </a:prstGeom>
          </p:spPr>
        </p:pic>
        <p:pic>
          <p:nvPicPr>
            <p:cNvPr id="9" name="16">
              <a:extLst>
                <a:ext uri="{FF2B5EF4-FFF2-40B4-BE49-F238E27FC236}">
                  <a16:creationId xmlns:a16="http://schemas.microsoft.com/office/drawing/2014/main" id="{1C55FC79-E88A-4078-88E9-9D07C64DF60E}"/>
                </a:ext>
              </a:extLst>
            </p:cNvPr>
            <p:cNvPicPr>
              <a:picLocks noChangeAspect="1"/>
            </p:cNvPicPr>
            <p:nvPr/>
          </p:nvPicPr>
          <p:blipFill>
            <a:blip r:embed="rId2" cstate="screen"/>
            <a:stretch>
              <a:fillRect/>
            </a:stretch>
          </p:blipFill>
          <p:spPr>
            <a:xfrm>
              <a:off x="-53293" y="3185627"/>
              <a:ext cx="4910252" cy="1956197"/>
            </a:xfrm>
            <a:prstGeom prst="rect">
              <a:avLst/>
            </a:prstGeom>
          </p:spPr>
        </p:pic>
      </p:grpSp>
      <p:grpSp>
        <p:nvGrpSpPr>
          <p:cNvPr id="10" name="14">
            <a:extLst>
              <a:ext uri="{FF2B5EF4-FFF2-40B4-BE49-F238E27FC236}">
                <a16:creationId xmlns:a16="http://schemas.microsoft.com/office/drawing/2014/main" id="{2186EBBF-DC48-4AB5-A27A-424B0FCE2637}"/>
              </a:ext>
            </a:extLst>
          </p:cNvPr>
          <p:cNvGrpSpPr/>
          <p:nvPr/>
        </p:nvGrpSpPr>
        <p:grpSpPr>
          <a:xfrm>
            <a:off x="2123729" y="1655171"/>
            <a:ext cx="4824536" cy="1845837"/>
            <a:chOff x="2118480" y="1316166"/>
            <a:chExt cx="1512168" cy="1512168"/>
          </a:xfrm>
        </p:grpSpPr>
        <p:sp>
          <p:nvSpPr>
            <p:cNvPr id="11" name="15">
              <a:extLst>
                <a:ext uri="{FF2B5EF4-FFF2-40B4-BE49-F238E27FC236}">
                  <a16:creationId xmlns:a16="http://schemas.microsoft.com/office/drawing/2014/main" id="{FFCE2733-9D26-4ECD-A649-B3252E89DC75}"/>
                </a:ext>
              </a:extLst>
            </p:cNvPr>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2" name="TextBox 67">
              <a:extLst>
                <a:ext uri="{FF2B5EF4-FFF2-40B4-BE49-F238E27FC236}">
                  <a16:creationId xmlns:a16="http://schemas.microsoft.com/office/drawing/2014/main" id="{CD266F93-4930-44EE-B40F-F068D42EC517}"/>
                </a:ext>
              </a:extLst>
            </p:cNvPr>
            <p:cNvSpPr txBox="1"/>
            <p:nvPr/>
          </p:nvSpPr>
          <p:spPr>
            <a:xfrm>
              <a:off x="2208337" y="1556684"/>
              <a:ext cx="1378326" cy="983347"/>
            </a:xfrm>
            <a:prstGeom prst="rect">
              <a:avLst/>
            </a:prstGeom>
            <a:noFill/>
          </p:spPr>
          <p:txBody>
            <a:bodyPr wrap="square" rtlCol="0">
              <a:spAutoFit/>
            </a:bodyPr>
            <a:lstStyle/>
            <a:p>
              <a:pPr marL="0" marR="0" lvl="1" indent="0" algn="ctr" defTabSz="1219200" rtl="0" eaLnBrk="1" fontAlgn="auto" latinLnBrk="0" hangingPunct="1">
                <a:lnSpc>
                  <a:spcPct val="100000"/>
                </a:lnSpc>
                <a:spcBef>
                  <a:spcPts val="0"/>
                </a:spcBef>
                <a:spcAft>
                  <a:spcPts val="0"/>
                </a:spcAft>
                <a:buClrTx/>
                <a:buSzTx/>
                <a:buFontTx/>
                <a:buNone/>
                <a:tabLst/>
                <a:defRPr/>
              </a:pPr>
              <a:r>
                <a:rPr kumimoji="0" lang="en-US" altLang="zh-CN" sz="7200" b="0" i="0" u="none" strike="noStrike" kern="1200" cap="none" spc="300" normalizeH="0" baseline="0" noProof="0" dirty="0" err="1">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rPr>
                <a:t>Tiết</a:t>
              </a:r>
              <a:r>
                <a:rPr kumimoji="0" lang="en-US" altLang="zh-CN" sz="7200" b="0" i="0" u="none" strike="noStrike" kern="1200" cap="none" spc="300" normalizeH="0" baseline="0" noProof="0" dirty="0">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rPr>
                <a:t> 3 </a:t>
              </a:r>
              <a:endParaRPr kumimoji="0" lang="zh-CN" altLang="en-US" sz="7200" b="0" i="0" u="none" strike="noStrike" kern="1200" cap="none" spc="300" normalizeH="0" baseline="0" noProof="0" dirty="0">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endParaRPr>
            </a:p>
          </p:txBody>
        </p:sp>
      </p:grpSp>
      <p:grpSp>
        <p:nvGrpSpPr>
          <p:cNvPr id="14" name="Google Shape;184;p27">
            <a:extLst>
              <a:ext uri="{FF2B5EF4-FFF2-40B4-BE49-F238E27FC236}">
                <a16:creationId xmlns:a16="http://schemas.microsoft.com/office/drawing/2014/main" id="{296284C8-C3CC-4013-AE86-992F55FEE26F}"/>
              </a:ext>
            </a:extLst>
          </p:cNvPr>
          <p:cNvGrpSpPr/>
          <p:nvPr/>
        </p:nvGrpSpPr>
        <p:grpSpPr>
          <a:xfrm>
            <a:off x="270239" y="484039"/>
            <a:ext cx="203147" cy="401596"/>
            <a:chOff x="4508863" y="1528200"/>
            <a:chExt cx="318850" cy="472800"/>
          </a:xfrm>
        </p:grpSpPr>
        <p:sp>
          <p:nvSpPr>
            <p:cNvPr id="15" name="Google Shape;185;p27">
              <a:extLst>
                <a:ext uri="{FF2B5EF4-FFF2-40B4-BE49-F238E27FC236}">
                  <a16:creationId xmlns:a16="http://schemas.microsoft.com/office/drawing/2014/main" id="{E3450E67-756F-4187-83E2-9BED73A56B52}"/>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6" name="Google Shape;186;p27">
              <a:extLst>
                <a:ext uri="{FF2B5EF4-FFF2-40B4-BE49-F238E27FC236}">
                  <a16:creationId xmlns:a16="http://schemas.microsoft.com/office/drawing/2014/main" id="{A3E60FBA-8D0E-4685-84D4-F5237D69E480}"/>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7" name="Google Shape;187;p27">
              <a:extLst>
                <a:ext uri="{FF2B5EF4-FFF2-40B4-BE49-F238E27FC236}">
                  <a16:creationId xmlns:a16="http://schemas.microsoft.com/office/drawing/2014/main" id="{A8BA561C-92AF-4BC4-A5F5-824D8B4A8DEE}"/>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8" name="Google Shape;188;p27">
              <a:extLst>
                <a:ext uri="{FF2B5EF4-FFF2-40B4-BE49-F238E27FC236}">
                  <a16:creationId xmlns:a16="http://schemas.microsoft.com/office/drawing/2014/main" id="{547E6AE1-6722-4104-B638-2F3832D85503}"/>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19" name="Google Shape;189;p27">
            <a:extLst>
              <a:ext uri="{FF2B5EF4-FFF2-40B4-BE49-F238E27FC236}">
                <a16:creationId xmlns:a16="http://schemas.microsoft.com/office/drawing/2014/main" id="{A011E6E7-BBCE-4434-BF9D-52DC0EDDE6D3}"/>
              </a:ext>
            </a:extLst>
          </p:cNvPr>
          <p:cNvGrpSpPr/>
          <p:nvPr/>
        </p:nvGrpSpPr>
        <p:grpSpPr>
          <a:xfrm>
            <a:off x="554380" y="567004"/>
            <a:ext cx="203147" cy="401596"/>
            <a:chOff x="4508863" y="1528200"/>
            <a:chExt cx="318850" cy="472800"/>
          </a:xfrm>
        </p:grpSpPr>
        <p:sp>
          <p:nvSpPr>
            <p:cNvPr id="20" name="Google Shape;190;p27">
              <a:extLst>
                <a:ext uri="{FF2B5EF4-FFF2-40B4-BE49-F238E27FC236}">
                  <a16:creationId xmlns:a16="http://schemas.microsoft.com/office/drawing/2014/main" id="{6C250F97-3D87-4E54-A6E5-F27C4C7BBCF4}"/>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1" name="Google Shape;191;p27">
              <a:extLst>
                <a:ext uri="{FF2B5EF4-FFF2-40B4-BE49-F238E27FC236}">
                  <a16:creationId xmlns:a16="http://schemas.microsoft.com/office/drawing/2014/main" id="{4B3A9B0B-3679-4DB6-A9B2-BA3CA8CA86EB}"/>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2" name="Google Shape;192;p27">
              <a:extLst>
                <a:ext uri="{FF2B5EF4-FFF2-40B4-BE49-F238E27FC236}">
                  <a16:creationId xmlns:a16="http://schemas.microsoft.com/office/drawing/2014/main" id="{25963231-BE4B-4465-9620-DF420D30A12D}"/>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3" name="Google Shape;193;p27">
              <a:extLst>
                <a:ext uri="{FF2B5EF4-FFF2-40B4-BE49-F238E27FC236}">
                  <a16:creationId xmlns:a16="http://schemas.microsoft.com/office/drawing/2014/main" id="{13F072F5-26C4-4FD7-9F71-F238FE62BDA9}"/>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24" name="Google Shape;194;p27">
            <a:extLst>
              <a:ext uri="{FF2B5EF4-FFF2-40B4-BE49-F238E27FC236}">
                <a16:creationId xmlns:a16="http://schemas.microsoft.com/office/drawing/2014/main" id="{92445FE0-071C-42A4-81AF-B083FCF10405}"/>
              </a:ext>
            </a:extLst>
          </p:cNvPr>
          <p:cNvGrpSpPr/>
          <p:nvPr/>
        </p:nvGrpSpPr>
        <p:grpSpPr>
          <a:xfrm>
            <a:off x="844309" y="567004"/>
            <a:ext cx="203147" cy="401596"/>
            <a:chOff x="4508863" y="1528200"/>
            <a:chExt cx="318850" cy="472800"/>
          </a:xfrm>
        </p:grpSpPr>
        <p:sp>
          <p:nvSpPr>
            <p:cNvPr id="25" name="Google Shape;195;p27">
              <a:extLst>
                <a:ext uri="{FF2B5EF4-FFF2-40B4-BE49-F238E27FC236}">
                  <a16:creationId xmlns:a16="http://schemas.microsoft.com/office/drawing/2014/main" id="{E19979E4-5F44-41C4-9832-1A1698957EA9}"/>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6" name="Google Shape;196;p27">
              <a:extLst>
                <a:ext uri="{FF2B5EF4-FFF2-40B4-BE49-F238E27FC236}">
                  <a16:creationId xmlns:a16="http://schemas.microsoft.com/office/drawing/2014/main" id="{2711DE42-B6A8-4DAB-A88E-B11561F77162}"/>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7" name="Google Shape;197;p27">
              <a:extLst>
                <a:ext uri="{FF2B5EF4-FFF2-40B4-BE49-F238E27FC236}">
                  <a16:creationId xmlns:a16="http://schemas.microsoft.com/office/drawing/2014/main" id="{1AC73A5B-792A-48A9-9237-046F97285838}"/>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8" name="Google Shape;198;p27">
              <a:extLst>
                <a:ext uri="{FF2B5EF4-FFF2-40B4-BE49-F238E27FC236}">
                  <a16:creationId xmlns:a16="http://schemas.microsoft.com/office/drawing/2014/main" id="{24789395-0AE1-4300-876A-C5369F13D548}"/>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29" name="Google Shape;184;p27">
            <a:extLst>
              <a:ext uri="{FF2B5EF4-FFF2-40B4-BE49-F238E27FC236}">
                <a16:creationId xmlns:a16="http://schemas.microsoft.com/office/drawing/2014/main" id="{8708DA0F-8A47-4555-9031-09B9960A56DF}"/>
              </a:ext>
            </a:extLst>
          </p:cNvPr>
          <p:cNvGrpSpPr/>
          <p:nvPr/>
        </p:nvGrpSpPr>
        <p:grpSpPr>
          <a:xfrm>
            <a:off x="7917740" y="468686"/>
            <a:ext cx="203147" cy="401596"/>
            <a:chOff x="4508863" y="1528200"/>
            <a:chExt cx="318850" cy="472800"/>
          </a:xfrm>
        </p:grpSpPr>
        <p:sp>
          <p:nvSpPr>
            <p:cNvPr id="30" name="Google Shape;185;p27">
              <a:extLst>
                <a:ext uri="{FF2B5EF4-FFF2-40B4-BE49-F238E27FC236}">
                  <a16:creationId xmlns:a16="http://schemas.microsoft.com/office/drawing/2014/main" id="{E69EF0C0-74E5-4D5C-9C72-D7C584202F95}"/>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1" name="Google Shape;186;p27">
              <a:extLst>
                <a:ext uri="{FF2B5EF4-FFF2-40B4-BE49-F238E27FC236}">
                  <a16:creationId xmlns:a16="http://schemas.microsoft.com/office/drawing/2014/main" id="{1D70E6CD-B25B-450E-BB32-630F9E80B8A5}"/>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2" name="Google Shape;187;p27">
              <a:extLst>
                <a:ext uri="{FF2B5EF4-FFF2-40B4-BE49-F238E27FC236}">
                  <a16:creationId xmlns:a16="http://schemas.microsoft.com/office/drawing/2014/main" id="{8D7E76CA-13A2-4EE8-B62F-773AB2E446FA}"/>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3" name="Google Shape;188;p27">
              <a:extLst>
                <a:ext uri="{FF2B5EF4-FFF2-40B4-BE49-F238E27FC236}">
                  <a16:creationId xmlns:a16="http://schemas.microsoft.com/office/drawing/2014/main" id="{27841724-DC8A-4F3A-BA5A-A1B6FE35F377}"/>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34" name="Google Shape;189;p27">
            <a:extLst>
              <a:ext uri="{FF2B5EF4-FFF2-40B4-BE49-F238E27FC236}">
                <a16:creationId xmlns:a16="http://schemas.microsoft.com/office/drawing/2014/main" id="{1834B4BF-D115-401E-BC1E-D7EB53733046}"/>
              </a:ext>
            </a:extLst>
          </p:cNvPr>
          <p:cNvGrpSpPr/>
          <p:nvPr/>
        </p:nvGrpSpPr>
        <p:grpSpPr>
          <a:xfrm>
            <a:off x="8201881" y="551651"/>
            <a:ext cx="203147" cy="401596"/>
            <a:chOff x="4508863" y="1528200"/>
            <a:chExt cx="318850" cy="472800"/>
          </a:xfrm>
        </p:grpSpPr>
        <p:sp>
          <p:nvSpPr>
            <p:cNvPr id="35" name="Google Shape;190;p27">
              <a:extLst>
                <a:ext uri="{FF2B5EF4-FFF2-40B4-BE49-F238E27FC236}">
                  <a16:creationId xmlns:a16="http://schemas.microsoft.com/office/drawing/2014/main" id="{54BE4E9A-9BB4-482B-8C59-3506884FB0A7}"/>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6" name="Google Shape;191;p27">
              <a:extLst>
                <a:ext uri="{FF2B5EF4-FFF2-40B4-BE49-F238E27FC236}">
                  <a16:creationId xmlns:a16="http://schemas.microsoft.com/office/drawing/2014/main" id="{738D0774-2B98-47EF-8C0A-8335037C634D}"/>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7" name="Google Shape;192;p27">
              <a:extLst>
                <a:ext uri="{FF2B5EF4-FFF2-40B4-BE49-F238E27FC236}">
                  <a16:creationId xmlns:a16="http://schemas.microsoft.com/office/drawing/2014/main" id="{1DD5D671-3B39-4BC0-870F-5FA6B7A621AE}"/>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8" name="Google Shape;193;p27">
              <a:extLst>
                <a:ext uri="{FF2B5EF4-FFF2-40B4-BE49-F238E27FC236}">
                  <a16:creationId xmlns:a16="http://schemas.microsoft.com/office/drawing/2014/main" id="{289C60C4-B9B0-445F-84E9-5F507E030318}"/>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39" name="Google Shape;194;p27">
            <a:extLst>
              <a:ext uri="{FF2B5EF4-FFF2-40B4-BE49-F238E27FC236}">
                <a16:creationId xmlns:a16="http://schemas.microsoft.com/office/drawing/2014/main" id="{EF574D76-EC8B-487E-9460-C9D589A74963}"/>
              </a:ext>
            </a:extLst>
          </p:cNvPr>
          <p:cNvGrpSpPr/>
          <p:nvPr/>
        </p:nvGrpSpPr>
        <p:grpSpPr>
          <a:xfrm>
            <a:off x="8491810" y="551651"/>
            <a:ext cx="203147" cy="401596"/>
            <a:chOff x="4508863" y="1528200"/>
            <a:chExt cx="318850" cy="472800"/>
          </a:xfrm>
        </p:grpSpPr>
        <p:sp>
          <p:nvSpPr>
            <p:cNvPr id="40" name="Google Shape;195;p27">
              <a:extLst>
                <a:ext uri="{FF2B5EF4-FFF2-40B4-BE49-F238E27FC236}">
                  <a16:creationId xmlns:a16="http://schemas.microsoft.com/office/drawing/2014/main" id="{C645E67E-932F-4BC6-A9AA-DEDEC412133B}"/>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41" name="Google Shape;196;p27">
              <a:extLst>
                <a:ext uri="{FF2B5EF4-FFF2-40B4-BE49-F238E27FC236}">
                  <a16:creationId xmlns:a16="http://schemas.microsoft.com/office/drawing/2014/main" id="{630F30C7-4427-4AFE-BC63-519F543CF7D3}"/>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42" name="Google Shape;197;p27">
              <a:extLst>
                <a:ext uri="{FF2B5EF4-FFF2-40B4-BE49-F238E27FC236}">
                  <a16:creationId xmlns:a16="http://schemas.microsoft.com/office/drawing/2014/main" id="{681A5094-5669-4E4F-8D52-44A78F89B409}"/>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43" name="Google Shape;198;p27">
              <a:extLst>
                <a:ext uri="{FF2B5EF4-FFF2-40B4-BE49-F238E27FC236}">
                  <a16:creationId xmlns:a16="http://schemas.microsoft.com/office/drawing/2014/main" id="{C99EF8C0-0B5A-4C3F-8D23-95CFE63E428E}"/>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sp>
        <p:nvSpPr>
          <p:cNvPr id="44" name="TextBox 43">
            <a:extLst>
              <a:ext uri="{FF2B5EF4-FFF2-40B4-BE49-F238E27FC236}">
                <a16:creationId xmlns:a16="http://schemas.microsoft.com/office/drawing/2014/main" id="{5F50F907-C6BA-4380-9188-2A5EA79C8B5D}"/>
              </a:ext>
            </a:extLst>
          </p:cNvPr>
          <p:cNvSpPr txBox="1"/>
          <p:nvPr/>
        </p:nvSpPr>
        <p:spPr>
          <a:xfrm>
            <a:off x="-301" y="232576"/>
            <a:ext cx="8961293"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Bài</a:t>
            </a:r>
            <a:r>
              <a:rPr kumimoji="0" lang="en-US" sz="4000" b="1" i="0" u="sng"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28</a:t>
            </a:r>
            <a:r>
              <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KHÁM</a:t>
            </a:r>
            <a:r>
              <a:rPr kumimoji="0" lang="en-US" sz="40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PHÁ ĐÁY BIỂN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Ở TRƯỜNG SA</a:t>
            </a:r>
            <a:endPar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7187090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F58DFBD-8F9B-4BDF-9573-262585968152}"/>
              </a:ext>
            </a:extLst>
          </p:cNvPr>
          <p:cNvSpPr txBox="1"/>
          <p:nvPr/>
        </p:nvSpPr>
        <p:spPr>
          <a:xfrm>
            <a:off x="467544" y="1374592"/>
            <a:ext cx="8136904" cy="5047536"/>
          </a:xfrm>
          <a:prstGeom prst="rect">
            <a:avLst/>
          </a:prstGeom>
          <a:noFill/>
        </p:spPr>
        <p:txBody>
          <a:bodyPr wrap="square">
            <a:spAutoFit/>
          </a:bodyPr>
          <a:lstStyle/>
          <a:p>
            <a:pPr algn="ctr">
              <a:lnSpc>
                <a:spcPct val="150000"/>
              </a:lnSpc>
            </a:pPr>
            <a:r>
              <a:rPr lang="en-US" sz="2800" b="1" u="sng" dirty="0">
                <a:latin typeface="Times New Roman" panose="02020603050405020304" pitchFamily="18" charset="0"/>
                <a:cs typeface="Times New Roman" panose="02020603050405020304" pitchFamily="18" charset="0"/>
              </a:rPr>
              <a:t>Nghe – </a:t>
            </a:r>
            <a:r>
              <a:rPr lang="en-US" sz="2800" b="1" u="sng" dirty="0" err="1">
                <a:latin typeface="Times New Roman" panose="02020603050405020304" pitchFamily="18" charset="0"/>
                <a:cs typeface="Times New Roman" panose="02020603050405020304" pitchFamily="18" charset="0"/>
              </a:rPr>
              <a:t>viết</a:t>
            </a:r>
            <a:r>
              <a:rPr lang="en-US" sz="2800" b="1" u="sng" dirty="0">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Khám</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phá</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đáy</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biển</a:t>
            </a:r>
            <a:r>
              <a:rPr lang="en-US" sz="2800" b="1" dirty="0">
                <a:solidFill>
                  <a:srgbClr val="FF0000"/>
                </a:solidFill>
                <a:latin typeface="Times New Roman" panose="02020603050405020304" pitchFamily="18" charset="0"/>
                <a:cs typeface="Times New Roman" panose="02020603050405020304" pitchFamily="18" charset="0"/>
              </a:rPr>
              <a:t> ở </a:t>
            </a:r>
            <a:r>
              <a:rPr lang="en-US" sz="2800" b="1" dirty="0" err="1">
                <a:solidFill>
                  <a:srgbClr val="FF0000"/>
                </a:solidFill>
                <a:latin typeface="Times New Roman" panose="02020603050405020304" pitchFamily="18" charset="0"/>
                <a:cs typeface="Times New Roman" panose="02020603050405020304" pitchFamily="18" charset="0"/>
              </a:rPr>
              <a:t>Trường</a:t>
            </a:r>
            <a:r>
              <a:rPr lang="en-US" sz="2800" b="1" dirty="0">
                <a:solidFill>
                  <a:srgbClr val="FF0000"/>
                </a:solidFill>
                <a:latin typeface="Times New Roman" panose="02020603050405020304" pitchFamily="18" charset="0"/>
                <a:cs typeface="Times New Roman" panose="02020603050405020304" pitchFamily="18" charset="0"/>
              </a:rPr>
              <a:t> Sa</a:t>
            </a:r>
          </a:p>
          <a:p>
            <a:pPr algn="just">
              <a:lnSpc>
                <a:spcPct val="150000"/>
              </a:lnSpc>
            </a:pPr>
            <a:r>
              <a:rPr lang="en-US" sz="2800" b="1" dirty="0">
                <a:solidFill>
                  <a:srgbClr val="0000FF"/>
                </a:solidFill>
                <a:latin typeface="HP001 4 hàng" panose="020B0603050302020204" pitchFamily="34" charset="0"/>
              </a:rPr>
              <a:t>    </a:t>
            </a:r>
            <a:r>
              <a:rPr lang="en-US" sz="2800" b="1" dirty="0" err="1">
                <a:solidFill>
                  <a:srgbClr val="0000FF"/>
                </a:solidFill>
                <a:latin typeface="Times New Roman" panose="02020603050405020304" pitchFamily="18" charset="0"/>
                <a:cs typeface="Times New Roman" panose="02020603050405020304" pitchFamily="18" charset="0"/>
              </a:rPr>
              <a:t>Biển</a:t>
            </a:r>
            <a:r>
              <a:rPr lang="en-US" sz="2800" b="1" dirty="0">
                <a:solidFill>
                  <a:srgbClr val="0000FF"/>
                </a:solidFill>
                <a:latin typeface="Times New Roman" panose="02020603050405020304" pitchFamily="18" charset="0"/>
                <a:cs typeface="Times New Roman" panose="02020603050405020304" pitchFamily="18" charset="0"/>
              </a:rPr>
              <a:t> ở </a:t>
            </a:r>
            <a:r>
              <a:rPr lang="en-US" sz="2800" b="1" dirty="0" err="1">
                <a:solidFill>
                  <a:srgbClr val="0000FF"/>
                </a:solidFill>
                <a:latin typeface="Times New Roman" panose="02020603050405020304" pitchFamily="18" charset="0"/>
                <a:cs typeface="Times New Roman" panose="02020603050405020304" pitchFamily="18" charset="0"/>
              </a:rPr>
              <a:t>Trường</a:t>
            </a:r>
            <a:r>
              <a:rPr lang="en-US" sz="2800" b="1" dirty="0">
                <a:solidFill>
                  <a:srgbClr val="0000FF"/>
                </a:solidFill>
                <a:latin typeface="Times New Roman" panose="02020603050405020304" pitchFamily="18" charset="0"/>
                <a:cs typeface="Times New Roman" panose="02020603050405020304" pitchFamily="18" charset="0"/>
              </a:rPr>
              <a:t> Sa </a:t>
            </a:r>
            <a:r>
              <a:rPr lang="en-US" sz="2800" b="1" dirty="0" err="1">
                <a:solidFill>
                  <a:srgbClr val="0000FF"/>
                </a:solidFill>
                <a:latin typeface="Times New Roman" panose="02020603050405020304" pitchFamily="18" charset="0"/>
                <a:cs typeface="Times New Roman" panose="02020603050405020304" pitchFamily="18" charset="0"/>
              </a:rPr>
              <a:t>có</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những</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loài</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cá</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đẹp</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rực</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rỡ</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và</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lạ</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mắt</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Từng</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đàn</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cá</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đủ</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màu</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sắc</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dày</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đặc</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đến</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hàng</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trăm</a:t>
            </a:r>
            <a:r>
              <a:rPr lang="en-US" sz="2800" b="1" dirty="0">
                <a:solidFill>
                  <a:srgbClr val="0000FF"/>
                </a:solidFill>
                <a:latin typeface="Times New Roman" panose="02020603050405020304" pitchFamily="18" charset="0"/>
                <a:cs typeface="Times New Roman" panose="02020603050405020304" pitchFamily="18" charset="0"/>
              </a:rPr>
              <a:t> con </a:t>
            </a:r>
            <a:r>
              <a:rPr lang="en-US" sz="2800" b="1" dirty="0" err="1">
                <a:solidFill>
                  <a:srgbClr val="0000FF"/>
                </a:solidFill>
                <a:latin typeface="Times New Roman" panose="02020603050405020304" pitchFamily="18" charset="0"/>
                <a:cs typeface="Times New Roman" panose="02020603050405020304" pitchFamily="18" charset="0"/>
              </a:rPr>
              <a:t>tạo</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nên</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một</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tấm</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thảm</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hoa</a:t>
            </a:r>
            <a:r>
              <a:rPr lang="en-US" sz="2800" b="1" dirty="0">
                <a:solidFill>
                  <a:srgbClr val="0000FF"/>
                </a:solidFill>
                <a:latin typeface="Times New Roman" panose="02020603050405020304" pitchFamily="18" charset="0"/>
                <a:cs typeface="Times New Roman" panose="02020603050405020304" pitchFamily="18" charset="0"/>
              </a:rPr>
              <a:t> di </a:t>
            </a:r>
            <a:r>
              <a:rPr lang="en-US" sz="2800" b="1" dirty="0" err="1">
                <a:solidFill>
                  <a:srgbClr val="0000FF"/>
                </a:solidFill>
                <a:latin typeface="Times New Roman" panose="02020603050405020304" pitchFamily="18" charset="0"/>
                <a:cs typeface="Times New Roman" panose="02020603050405020304" pitchFamily="18" charset="0"/>
              </a:rPr>
              <a:t>động</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Những</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vỉa</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san</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hô</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chạy</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dài</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từ</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chân</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mỗi</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đảo</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xuống</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sâu</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dần</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dưới</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đáy</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biển</a:t>
            </a:r>
            <a:r>
              <a:rPr lang="en-US" sz="2800" b="1" dirty="0">
                <a:solidFill>
                  <a:srgbClr val="0000FF"/>
                </a:solidFill>
                <a:latin typeface="Times New Roman" panose="02020603050405020304" pitchFamily="18" charset="0"/>
                <a:cs typeface="Times New Roman" panose="02020603050405020304" pitchFamily="18" charset="0"/>
              </a:rPr>
              <a:t>.</a:t>
            </a:r>
          </a:p>
          <a:p>
            <a:pPr algn="just">
              <a:lnSpc>
                <a:spcPct val="150000"/>
              </a:lnSpc>
            </a:pPr>
            <a:endParaRPr lang="en-US" sz="2800" b="1" dirty="0">
              <a:solidFill>
                <a:schemeClr val="bg2">
                  <a:lumMod val="25000"/>
                </a:schemeClr>
              </a:solidFill>
              <a:latin typeface="HP001 4 hàng" panose="020B0603050302020204" pitchFamily="34" charset="0"/>
            </a:endParaRPr>
          </a:p>
          <a:p>
            <a:endParaRPr lang="en-US" sz="2800" dirty="0"/>
          </a:p>
        </p:txBody>
      </p:sp>
    </p:spTree>
    <p:extLst>
      <p:ext uri="{BB962C8B-B14F-4D97-AF65-F5344CB8AC3E}">
        <p14:creationId xmlns:p14="http://schemas.microsoft.com/office/powerpoint/2010/main" val="6218576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B7E2E49-0B57-4E56-9DBD-16D722ABC716}"/>
              </a:ext>
            </a:extLst>
          </p:cNvPr>
          <p:cNvSpPr txBox="1"/>
          <p:nvPr/>
        </p:nvSpPr>
        <p:spPr>
          <a:xfrm>
            <a:off x="611560" y="1196752"/>
            <a:ext cx="7848872" cy="4247317"/>
          </a:xfrm>
          <a:prstGeom prst="rect">
            <a:avLst/>
          </a:prstGeom>
          <a:noFill/>
        </p:spPr>
        <p:txBody>
          <a:bodyPr wrap="square">
            <a:spAutoFit/>
          </a:bodyPr>
          <a:lstStyle/>
          <a:p>
            <a:pPr algn="ctr">
              <a:lnSpc>
                <a:spcPct val="150000"/>
              </a:lnSpc>
            </a:pPr>
            <a:r>
              <a:rPr lang="en-US" sz="2800" b="1" u="sng" dirty="0">
                <a:latin typeface="Times New Roman" panose="02020603050405020304" pitchFamily="18" charset="0"/>
                <a:cs typeface="Times New Roman" panose="02020603050405020304" pitchFamily="18" charset="0"/>
              </a:rPr>
              <a:t>Nghe – </a:t>
            </a:r>
            <a:r>
              <a:rPr lang="en-US" sz="2800" b="1" u="sng" dirty="0" err="1">
                <a:latin typeface="Times New Roman" panose="02020603050405020304" pitchFamily="18" charset="0"/>
                <a:cs typeface="Times New Roman" panose="02020603050405020304" pitchFamily="18" charset="0"/>
              </a:rPr>
              <a:t>viết</a:t>
            </a:r>
            <a:r>
              <a:rPr lang="en-US" sz="2800" b="1" u="sng" dirty="0">
                <a:latin typeface="Times New Roman" panose="02020603050405020304" pitchFamily="18" charset="0"/>
                <a:cs typeface="Times New Roman" panose="02020603050405020304" pitchFamily="18" charset="0"/>
              </a:rPr>
              <a:t>:</a:t>
            </a:r>
            <a:r>
              <a:rPr lang="en-US" sz="2800" b="1" dirty="0">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Khám</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phá</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đáy</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biển</a:t>
            </a:r>
            <a:r>
              <a:rPr lang="en-US" sz="2800" b="1" dirty="0">
                <a:solidFill>
                  <a:srgbClr val="FF0000"/>
                </a:solidFill>
                <a:latin typeface="Times New Roman" panose="02020603050405020304" pitchFamily="18" charset="0"/>
                <a:cs typeface="Times New Roman" panose="02020603050405020304" pitchFamily="18" charset="0"/>
              </a:rPr>
              <a:t> ở </a:t>
            </a:r>
            <a:r>
              <a:rPr lang="en-US" sz="2800" b="1" dirty="0" err="1">
                <a:solidFill>
                  <a:srgbClr val="FF0000"/>
                </a:solidFill>
                <a:latin typeface="Times New Roman" panose="02020603050405020304" pitchFamily="18" charset="0"/>
                <a:cs typeface="Times New Roman" panose="02020603050405020304" pitchFamily="18" charset="0"/>
              </a:rPr>
              <a:t>Trường</a:t>
            </a:r>
            <a:r>
              <a:rPr lang="en-US" sz="2800" b="1" dirty="0">
                <a:solidFill>
                  <a:srgbClr val="FF0000"/>
                </a:solidFill>
                <a:latin typeface="Times New Roman" panose="02020603050405020304" pitchFamily="18" charset="0"/>
                <a:cs typeface="Times New Roman" panose="02020603050405020304" pitchFamily="18" charset="0"/>
              </a:rPr>
              <a:t> Sa</a:t>
            </a:r>
          </a:p>
          <a:p>
            <a:pPr algn="just">
              <a:lnSpc>
                <a:spcPct val="150000"/>
              </a:lnSpc>
            </a:pPr>
            <a:r>
              <a:rPr lang="en-US" sz="2800" b="1" dirty="0">
                <a:solidFill>
                  <a:srgbClr val="0070C0"/>
                </a:solidFill>
                <a:latin typeface="HP001 4 hàng" panose="020B0603050302020204" pitchFamily="34" charset="0"/>
              </a:rPr>
              <a:t>    </a:t>
            </a:r>
            <a:r>
              <a:rPr lang="en-US" sz="2800" b="1" dirty="0" err="1">
                <a:solidFill>
                  <a:srgbClr val="FF0000"/>
                </a:solidFill>
                <a:latin typeface="Times New Roman" panose="02020603050405020304" pitchFamily="18" charset="0"/>
                <a:cs typeface="Times New Roman" panose="02020603050405020304" pitchFamily="18" charset="0"/>
              </a:rPr>
              <a:t>B</a:t>
            </a:r>
            <a:r>
              <a:rPr lang="en-US" sz="2800" b="1" dirty="0" err="1">
                <a:solidFill>
                  <a:srgbClr val="0000FF"/>
                </a:solidFill>
                <a:latin typeface="Times New Roman" panose="02020603050405020304" pitchFamily="18" charset="0"/>
                <a:cs typeface="Times New Roman" panose="02020603050405020304" pitchFamily="18" charset="0"/>
              </a:rPr>
              <a:t>iển</a:t>
            </a:r>
            <a:r>
              <a:rPr lang="en-US" sz="2800" b="1" dirty="0">
                <a:solidFill>
                  <a:srgbClr val="0000FF"/>
                </a:solidFill>
                <a:latin typeface="Times New Roman" panose="02020603050405020304" pitchFamily="18" charset="0"/>
                <a:cs typeface="Times New Roman" panose="02020603050405020304" pitchFamily="18" charset="0"/>
              </a:rPr>
              <a:t> ở </a:t>
            </a:r>
            <a:r>
              <a:rPr lang="en-US" sz="2800" b="1" dirty="0" err="1">
                <a:solidFill>
                  <a:srgbClr val="FF0000"/>
                </a:solidFill>
                <a:latin typeface="Times New Roman" panose="02020603050405020304" pitchFamily="18" charset="0"/>
                <a:cs typeface="Times New Roman" panose="02020603050405020304" pitchFamily="18" charset="0"/>
              </a:rPr>
              <a:t>T</a:t>
            </a:r>
            <a:r>
              <a:rPr lang="en-US" sz="2800" b="1" dirty="0" err="1">
                <a:solidFill>
                  <a:srgbClr val="0000FF"/>
                </a:solidFill>
                <a:latin typeface="Times New Roman" panose="02020603050405020304" pitchFamily="18" charset="0"/>
                <a:cs typeface="Times New Roman" panose="02020603050405020304" pitchFamily="18" charset="0"/>
              </a:rPr>
              <a:t>rường</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a:solidFill>
                  <a:srgbClr val="FF0000"/>
                </a:solidFill>
                <a:latin typeface="Times New Roman" panose="02020603050405020304" pitchFamily="18" charset="0"/>
                <a:cs typeface="Times New Roman" panose="02020603050405020304" pitchFamily="18" charset="0"/>
              </a:rPr>
              <a:t>S</a:t>
            </a:r>
            <a:r>
              <a:rPr lang="en-US" sz="2800" b="1" dirty="0">
                <a:solidFill>
                  <a:srgbClr val="0000FF"/>
                </a:solidFill>
                <a:latin typeface="Times New Roman" panose="02020603050405020304" pitchFamily="18" charset="0"/>
                <a:cs typeface="Times New Roman" panose="02020603050405020304" pitchFamily="18" charset="0"/>
              </a:rPr>
              <a:t>a </a:t>
            </a:r>
            <a:r>
              <a:rPr lang="en-US" sz="2800" b="1" dirty="0" err="1">
                <a:solidFill>
                  <a:srgbClr val="0000FF"/>
                </a:solidFill>
                <a:latin typeface="Times New Roman" panose="02020603050405020304" pitchFamily="18" charset="0"/>
                <a:cs typeface="Times New Roman" panose="02020603050405020304" pitchFamily="18" charset="0"/>
              </a:rPr>
              <a:t>có</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những</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loài</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cá</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đẹp</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rực</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rỡ</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và</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lạ</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mắt</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a:t>
            </a:r>
            <a:r>
              <a:rPr lang="en-US" sz="2800" b="1" dirty="0" err="1">
                <a:solidFill>
                  <a:srgbClr val="0000FF"/>
                </a:solidFill>
                <a:latin typeface="Times New Roman" panose="02020603050405020304" pitchFamily="18" charset="0"/>
                <a:cs typeface="Times New Roman" panose="02020603050405020304" pitchFamily="18" charset="0"/>
              </a:rPr>
              <a:t>ừng</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đàn</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cá</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đủ</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màu</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sắc</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dày</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đặc</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đến</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hàng</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trăm</a:t>
            </a:r>
            <a:r>
              <a:rPr lang="en-US" sz="2800" b="1" dirty="0">
                <a:solidFill>
                  <a:srgbClr val="0000FF"/>
                </a:solidFill>
                <a:latin typeface="Times New Roman" panose="02020603050405020304" pitchFamily="18" charset="0"/>
                <a:cs typeface="Times New Roman" panose="02020603050405020304" pitchFamily="18" charset="0"/>
              </a:rPr>
              <a:t> con </a:t>
            </a:r>
            <a:r>
              <a:rPr lang="en-US" sz="2800" b="1" dirty="0" err="1">
                <a:solidFill>
                  <a:srgbClr val="0000FF"/>
                </a:solidFill>
                <a:latin typeface="Times New Roman" panose="02020603050405020304" pitchFamily="18" charset="0"/>
                <a:cs typeface="Times New Roman" panose="02020603050405020304" pitchFamily="18" charset="0"/>
              </a:rPr>
              <a:t>tạo</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nên</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một</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tấm</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thảm</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hoa</a:t>
            </a:r>
            <a:r>
              <a:rPr lang="en-US" sz="2800" b="1" dirty="0">
                <a:solidFill>
                  <a:srgbClr val="0000FF"/>
                </a:solidFill>
                <a:latin typeface="Times New Roman" panose="02020603050405020304" pitchFamily="18" charset="0"/>
                <a:cs typeface="Times New Roman" panose="02020603050405020304" pitchFamily="18" charset="0"/>
              </a:rPr>
              <a:t> di </a:t>
            </a:r>
            <a:r>
              <a:rPr lang="en-US" sz="2800" b="1" dirty="0" err="1">
                <a:solidFill>
                  <a:srgbClr val="0000FF"/>
                </a:solidFill>
                <a:latin typeface="Times New Roman" panose="02020603050405020304" pitchFamily="18" charset="0"/>
                <a:cs typeface="Times New Roman" panose="02020603050405020304" pitchFamily="18" charset="0"/>
              </a:rPr>
              <a:t>động</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a:t>
            </a:r>
            <a:r>
              <a:rPr lang="en-US" sz="2800" b="1" dirty="0" err="1">
                <a:solidFill>
                  <a:srgbClr val="0000FF"/>
                </a:solidFill>
                <a:latin typeface="Times New Roman" panose="02020603050405020304" pitchFamily="18" charset="0"/>
                <a:cs typeface="Times New Roman" panose="02020603050405020304" pitchFamily="18" charset="0"/>
              </a:rPr>
              <a:t>hững</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vỉa</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san</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hô</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chạy</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dài</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từ</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chân</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mỗi</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đảo</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xuống</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sâu</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dần</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dưới</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đáy</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biển</a:t>
            </a:r>
            <a:r>
              <a:rPr lang="en-US" sz="2800" b="1" dirty="0">
                <a:solidFill>
                  <a:srgbClr val="0000FF"/>
                </a:solidFill>
                <a:latin typeface="Times New Roman" panose="02020603050405020304" pitchFamily="18"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787954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在走动的火车 852x480 | Pics, Animation, Travel"/>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929164" y="3186338"/>
            <a:ext cx="5863916" cy="4404819"/>
          </a:xfrm>
          <a:prstGeom prst="rect">
            <a:avLst/>
          </a:prstGeom>
          <a:noFill/>
          <a:extLst>
            <a:ext uri="{909E8E84-426E-40DD-AFC4-6F175D3DCCD1}">
              <a14:hiddenFill xmlns:a14="http://schemas.microsoft.com/office/drawing/2010/main">
                <a:solidFill>
                  <a:srgbClr val="FFFFFF"/>
                </a:solidFill>
              </a14:hiddenFill>
            </a:ext>
          </a:extLst>
        </p:spPr>
      </p:pic>
      <p:sp>
        <p:nvSpPr>
          <p:cNvPr id="4" name="椭圆 3"/>
          <p:cNvSpPr/>
          <p:nvPr/>
        </p:nvSpPr>
        <p:spPr>
          <a:xfrm>
            <a:off x="2997981" y="3953841"/>
            <a:ext cx="1287031" cy="1716041"/>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5" name="椭圆 4"/>
          <p:cNvSpPr/>
          <p:nvPr/>
        </p:nvSpPr>
        <p:spPr>
          <a:xfrm>
            <a:off x="1180560" y="4091426"/>
            <a:ext cx="1183843" cy="15784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6" name="椭圆 5"/>
          <p:cNvSpPr/>
          <p:nvPr/>
        </p:nvSpPr>
        <p:spPr>
          <a:xfrm>
            <a:off x="7016340" y="2879776"/>
            <a:ext cx="908705" cy="1211606"/>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nvGrpSpPr>
          <p:cNvPr id="24" name="组合 23"/>
          <p:cNvGrpSpPr/>
          <p:nvPr/>
        </p:nvGrpSpPr>
        <p:grpSpPr>
          <a:xfrm>
            <a:off x="611560" y="491819"/>
            <a:ext cx="8136903" cy="4896929"/>
            <a:chOff x="3084810" y="-335112"/>
            <a:chExt cx="5809496" cy="5760000"/>
          </a:xfrm>
        </p:grpSpPr>
        <p:grpSp>
          <p:nvGrpSpPr>
            <p:cNvPr id="17" name="组合 16"/>
            <p:cNvGrpSpPr/>
            <p:nvPr/>
          </p:nvGrpSpPr>
          <p:grpSpPr>
            <a:xfrm>
              <a:off x="3297693" y="-335112"/>
              <a:ext cx="5596613" cy="5760000"/>
              <a:chOff x="3297693" y="-335112"/>
              <a:chExt cx="5596613" cy="5760000"/>
            </a:xfrm>
          </p:grpSpPr>
          <p:cxnSp>
            <p:nvCxnSpPr>
              <p:cNvPr id="16" name="直接连接符 15"/>
              <p:cNvCxnSpPr/>
              <p:nvPr/>
            </p:nvCxnSpPr>
            <p:spPr>
              <a:xfrm>
                <a:off x="6154058" y="-335112"/>
                <a:ext cx="0" cy="5760000"/>
              </a:xfrm>
              <a:prstGeom prst="line">
                <a:avLst/>
              </a:prstGeom>
              <a:ln w="76200" cap="rnd">
                <a:solidFill>
                  <a:srgbClr val="F7E3AD"/>
                </a:solidFill>
              </a:ln>
            </p:spPr>
            <p:style>
              <a:lnRef idx="1">
                <a:schemeClr val="accent1"/>
              </a:lnRef>
              <a:fillRef idx="0">
                <a:schemeClr val="accent1"/>
              </a:fillRef>
              <a:effectRef idx="0">
                <a:schemeClr val="accent1"/>
              </a:effectRef>
              <a:fontRef idx="minor">
                <a:schemeClr val="tx1"/>
              </a:fontRef>
            </p:style>
          </p:cxnSp>
          <p:pic>
            <p:nvPicPr>
              <p:cNvPr id="13" name="图片 12"/>
              <p:cNvPicPr>
                <a:picLocks noChangeAspect="1"/>
              </p:cNvPicPr>
              <p:nvPr/>
            </p:nvPicPr>
            <p:blipFill rotWithShape="1">
              <a:blip r:embed="rId4"/>
              <a:srcRect t="48492"/>
              <a:stretch>
                <a:fillRect/>
              </a:stretch>
            </p:blipFill>
            <p:spPr>
              <a:xfrm>
                <a:off x="3297693" y="2256270"/>
                <a:ext cx="5596613" cy="2885850"/>
              </a:xfrm>
              <a:prstGeom prst="rect">
                <a:avLst/>
              </a:prstGeom>
            </p:spPr>
          </p:pic>
        </p:grpSp>
        <p:pic>
          <p:nvPicPr>
            <p:cNvPr id="7" name="图片 6"/>
            <p:cNvPicPr>
              <a:picLocks noChangeAspect="1"/>
            </p:cNvPicPr>
            <p:nvPr/>
          </p:nvPicPr>
          <p:blipFill>
            <a:blip r:embed="rId5" cstate="print">
              <a:extLst>
                <a:ext uri="{BEBA8EAE-BF5A-486C-A8C5-ECC9F3942E4B}">
                  <a14:imgProps xmlns:a14="http://schemas.microsoft.com/office/drawing/2010/main">
                    <a14:imgLayer r:embed="rId6">
                      <a14:imgEffect>
                        <a14:backgroundRemoval t="7243" b="95561" l="226" r="99266">
                          <a14:foregroundMark x1="16431" y1="13785" x2="20327" y2="37150"/>
                          <a14:foregroundMark x1="39921" y1="33178" x2="43422" y2="49065"/>
                          <a14:foregroundMark x1="55901" y1="12617" x2="55901" y2="27336"/>
                          <a14:foregroundMark x1="85545" y1="32710" x2="90683" y2="77804"/>
                          <a14:foregroundMark x1="93958" y1="35514" x2="97233" y2="58178"/>
                          <a14:foregroundMark x1="74534" y1="26636" x2="79616" y2="28271"/>
                          <a14:foregroundMark x1="76228" y1="80374" x2="79390" y2="63551"/>
                          <a14:foregroundMark x1="90006" y1="92523" x2="82778" y2="45794"/>
                          <a14:foregroundMark x1="93958" y1="84813" x2="89723" y2="80374"/>
                          <a14:foregroundMark x1="95652" y1="27336" x2="282" y2="15888"/>
                          <a14:foregroundMark x1="14568" y1="7710" x2="21287" y2="10514"/>
                          <a14:foregroundMark x1="46979" y1="10514" x2="48278" y2="17523"/>
                          <a14:foregroundMark x1="45398" y1="13084" x2="53473" y2="3505"/>
                          <a14:foregroundMark x1="53473" y1="3505" x2="62055" y2="14720"/>
                          <a14:foregroundMark x1="62055" y1="14720" x2="44156" y2="29907"/>
                          <a14:foregroundMark x1="44156" y1="29907" x2="45680" y2="7243"/>
                          <a14:foregroundMark x1="99209" y1="50000" x2="565" y2="68692"/>
                          <a14:foregroundMark x1="565" y1="68692" x2="734" y2="27336"/>
                          <a14:foregroundMark x1="734" y1="27336" x2="9034" y2="5140"/>
                          <a14:foregroundMark x1="9034" y1="5140" x2="28176" y2="234"/>
                          <a14:foregroundMark x1="28176" y1="234" x2="99774" y2="1168"/>
                          <a14:foregroundMark x1="99774" y1="1168" x2="99322" y2="48131"/>
                          <a14:foregroundMark x1="99322" y1="48131" x2="90175" y2="56776"/>
                          <a14:foregroundMark x1="90175" y1="56776" x2="86957" y2="50701"/>
                          <a14:foregroundMark x1="30322" y1="26168" x2="29136" y2="37150"/>
                          <a14:foregroundMark x1="2146" y1="13785" x2="3670" y2="47196"/>
                          <a14:foregroundMark x1="3670" y1="47196" x2="10446" y2="71028"/>
                          <a14:foregroundMark x1="10446" y1="71028" x2="12366" y2="73364"/>
                          <a14:foregroundMark x1="10277" y1="52804" x2="10277" y2="45794"/>
                          <a14:foregroundMark x1="31508" y1="27336" x2="39582" y2="13084"/>
                          <a14:foregroundMark x1="39582" y1="13084" x2="43704" y2="13084"/>
                          <a14:foregroundMark x1="51158" y1="26168" x2="42801" y2="28037"/>
                          <a14:foregroundMark x1="42801" y1="28037" x2="27612" y2="62617"/>
                          <a14:foregroundMark x1="27612" y1="62617" x2="33879" y2="85981"/>
                          <a14:foregroundMark x1="33879" y1="85981" x2="42518" y2="86449"/>
                          <a14:foregroundMark x1="42518" y1="86449" x2="67024" y2="84346"/>
                          <a14:foregroundMark x1="67024" y1="84346" x2="79503" y2="84346"/>
                          <a14:foregroundMark x1="79503" y1="84346" x2="97233" y2="81075"/>
                          <a14:foregroundMark x1="97233" y1="81075" x2="95088" y2="43458"/>
                          <a14:foregroundMark x1="95088" y1="43458" x2="85432" y2="37150"/>
                          <a14:foregroundMark x1="64427" y1="26636" x2="58667" y2="53972"/>
                          <a14:foregroundMark x1="58667" y1="53972" x2="58667" y2="54907"/>
                          <a14:foregroundMark x1="94579" y1="84813" x2="91417" y2="95561"/>
                          <a14:foregroundMark x1="51553" y1="37150" x2="53924" y2="45093"/>
                          <a14:foregroundMark x1="56973" y1="42991" x2="59063" y2="49065"/>
                          <a14:foregroundMark x1="48278" y1="59346" x2="51835" y2="45794"/>
                          <a14:foregroundMark x1="47883" y1="32243" x2="46979" y2="56075"/>
                          <a14:foregroundMark x1="50367" y1="47430" x2="48842" y2="54907"/>
                          <a14:foregroundMark x1="18102" y1="77255" x2="19198" y2="71262"/>
                          <a14:foregroundMark x1="12366" y1="81542" x2="12971" y2="82201"/>
                          <a14:foregroundMark x1="16750" y1="77255" x2="14003" y2="67991"/>
                          <a14:foregroundMark x1="14003" y1="67991" x2="11971" y2="80374"/>
                          <a14:foregroundMark x1="9091" y1="22430" x2="10107" y2="46262"/>
                          <a14:foregroundMark x1="1863" y1="13084" x2="791" y2="22430"/>
                          <a14:foregroundMark x1="8413" y1="24065" x2="10898" y2="51168"/>
                          <a14:foregroundMark x1="8809" y1="21262" x2="9317" y2="45794"/>
                          <a14:foregroundMark x1="29305" y1="76168" x2="28684" y2="87850"/>
                          <a14:foregroundMark x1="22078" y1="78037" x2="23433" y2="85280"/>
                          <a14:foregroundMark x1="83286" y1="86449" x2="85601" y2="88785"/>
                          <a14:foregroundMark x1="94918" y1="87850" x2="93902" y2="92056"/>
                          <a14:foregroundMark x1="59458" y1="86916" x2="59797" y2="93224"/>
                          <a14:foregroundMark x1="14899" y1="78987" x2="18402" y2="79487"/>
                          <a14:foregroundMark x1="13156" y1="78738" x2="14106" y2="78874"/>
                          <a14:foregroundMark x1="19819" y1="73832" x2="19029" y2="77570"/>
                          <a14:foregroundMark x1="18690" y1="80140" x2="19819" y2="80140"/>
                          <a14:foregroundMark x1="21005" y1="77103" x2="19706" y2="74299"/>
                          <a14:backgroundMark x1="12503" y1="86288" x2="20440" y2="96028"/>
                          <a14:backgroundMark x1="12253" y1="85981" x2="12421" y2="86187"/>
                          <a14:backgroundMark x1="20440" y1="96028" x2="20553" y2="99766"/>
                          <a14:backgroundMark x1="15156" y1="86673" x2="19029" y2="89252"/>
                          <a14:backgroundMark x1="12931" y1="82477" x2="14455" y2="82009"/>
                          <a14:backgroundMark x1="17843" y1="82944" x2="18240" y2="83065"/>
                          <a14:backgroundMark x1="19255" y1="87383" x2="19819" y2="92056"/>
                          <a14:backgroundMark x1="19368" y1="85981" x2="13890" y2="83879"/>
                        </a14:backgroundRemoval>
                      </a14:imgEffect>
                    </a14:imgLayer>
                  </a14:imgProps>
                </a:ext>
                <a:ext uri="{28A0092B-C50C-407E-A947-70E740481C1C}">
                  <a14:useLocalDpi xmlns:a14="http://schemas.microsoft.com/office/drawing/2010/main" val="0"/>
                </a:ext>
              </a:extLst>
            </a:blip>
            <a:stretch>
              <a:fillRect/>
            </a:stretch>
          </p:blipFill>
          <p:spPr>
            <a:xfrm>
              <a:off x="3084810" y="1126386"/>
              <a:ext cx="5809496" cy="1403988"/>
            </a:xfrm>
            <a:prstGeom prst="rect">
              <a:avLst/>
            </a:prstGeom>
          </p:spPr>
        </p:pic>
      </p:grpSp>
      <p:sp>
        <p:nvSpPr>
          <p:cNvPr id="10" name="椭圆 9"/>
          <p:cNvSpPr/>
          <p:nvPr/>
        </p:nvSpPr>
        <p:spPr>
          <a:xfrm>
            <a:off x="6779637" y="3259315"/>
            <a:ext cx="929518" cy="12393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9" name="图片 18"/>
          <p:cNvPicPr>
            <a:picLocks noChangeAspect="1"/>
          </p:cNvPicPr>
          <p:nvPr/>
        </p:nvPicPr>
        <p:blipFill rotWithShape="1">
          <a:blip r:embed="rId7" cstate="print">
            <a:extLst>
              <a:ext uri="{28A0092B-C50C-407E-A947-70E740481C1C}">
                <a14:useLocalDpi xmlns:a14="http://schemas.microsoft.com/office/drawing/2010/main" val="0"/>
              </a:ext>
            </a:extLst>
          </a:blip>
          <a:srcRect l="53606" t="-1143" r="26891" b="81649"/>
          <a:stretch>
            <a:fillRect/>
          </a:stretch>
        </p:blipFill>
        <p:spPr>
          <a:xfrm>
            <a:off x="6440733" y="810849"/>
            <a:ext cx="1319997" cy="734428"/>
          </a:xfrm>
          <a:prstGeom prst="rect">
            <a:avLst/>
          </a:prstGeom>
        </p:spPr>
      </p:pic>
      <p:sp>
        <p:nvSpPr>
          <p:cNvPr id="22" name="椭圆 21"/>
          <p:cNvSpPr/>
          <p:nvPr/>
        </p:nvSpPr>
        <p:spPr>
          <a:xfrm>
            <a:off x="912463" y="598108"/>
            <a:ext cx="665736" cy="887648"/>
          </a:xfrm>
          <a:prstGeom prst="ellipse">
            <a:avLst/>
          </a:prstGeom>
          <a:solidFill>
            <a:srgbClr val="A5C0A4">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3" name="椭圆 22"/>
          <p:cNvSpPr/>
          <p:nvPr/>
        </p:nvSpPr>
        <p:spPr>
          <a:xfrm>
            <a:off x="1245331" y="1216687"/>
            <a:ext cx="403607" cy="538143"/>
          </a:xfrm>
          <a:prstGeom prst="ellipse">
            <a:avLst/>
          </a:prstGeom>
          <a:solidFill>
            <a:srgbClr val="F7E3AD">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0" name="Rectangle 19"/>
          <p:cNvSpPr/>
          <p:nvPr/>
        </p:nvSpPr>
        <p:spPr>
          <a:xfrm>
            <a:off x="2532418" y="3006461"/>
            <a:ext cx="4410333" cy="1084866"/>
          </a:xfrm>
          <a:prstGeom prst="rect">
            <a:avLst/>
          </a:prstGeom>
          <a:noFill/>
        </p:spPr>
        <p:txBody>
          <a:bodyPr wrap="none" lIns="68496" tIns="34267" rIns="68496" bIns="34267">
            <a:spAutoFit/>
            <a:scene3d>
              <a:camera prst="orthographicFront"/>
              <a:lightRig rig="soft" dir="t">
                <a:rot lat="0" lon="0" rev="15600000"/>
              </a:lightRig>
            </a:scene3d>
            <a:sp3d extrusionH="57150" prstMaterial="softEdge">
              <a:bevelT w="25400" h="38100"/>
            </a:sp3d>
          </a:bodyPr>
          <a:lstStyle/>
          <a:p>
            <a:pPr marL="0" marR="0" lvl="0" indent="0" algn="ctr" defTabSz="91313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Khởi</a:t>
            </a:r>
            <a:r>
              <a:rPr kumimoji="0" lang="en-US" sz="6600" b="1" i="0" u="none" strike="noStrike" kern="1200" cap="none" spc="0" normalizeH="0" baseline="0" noProof="0" dirty="0">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6600" b="1" i="0" u="none" strike="noStrike" kern="1200" cap="none" spc="0" normalizeH="0" baseline="0" noProof="0" dirty="0" err="1">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động</a:t>
            </a:r>
            <a:endParaRPr kumimoji="0" lang="en-US" sz="6600" b="1" i="0" u="none" strike="noStrike" kern="1200" cap="none" spc="0" normalizeH="0" baseline="0" noProof="0" dirty="0">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Tree>
    <p:extLst>
      <p:ext uri="{BB962C8B-B14F-4D97-AF65-F5344CB8AC3E}">
        <p14:creationId xmlns:p14="http://schemas.microsoft.com/office/powerpoint/2010/main" val="9442818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1000"/>
                                        <p:tgtEl>
                                          <p:spTgt spid="23"/>
                                        </p:tgtEl>
                                      </p:cBhvr>
                                    </p:animEffect>
                                    <p:anim calcmode="lin" valueType="num">
                                      <p:cBhvr>
                                        <p:cTn id="13" dur="1000" fill="hold"/>
                                        <p:tgtEl>
                                          <p:spTgt spid="23"/>
                                        </p:tgtEl>
                                        <p:attrNameLst>
                                          <p:attrName>ppt_x</p:attrName>
                                        </p:attrNameLst>
                                      </p:cBhvr>
                                      <p:tavLst>
                                        <p:tav tm="0">
                                          <p:val>
                                            <p:strVal val="#ppt_x"/>
                                          </p:val>
                                        </p:tav>
                                        <p:tav tm="100000">
                                          <p:val>
                                            <p:strVal val="#ppt_x"/>
                                          </p:val>
                                        </p:tav>
                                      </p:tavLst>
                                    </p:anim>
                                    <p:anim calcmode="lin" valueType="num">
                                      <p:cBhvr>
                                        <p:cTn id="14" dur="1000" fill="hold"/>
                                        <p:tgtEl>
                                          <p:spTgt spid="23"/>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1000"/>
                                        <p:tgtEl>
                                          <p:spTgt spid="19"/>
                                        </p:tgtEl>
                                      </p:cBhvr>
                                    </p:animEffect>
                                    <p:anim calcmode="lin" valueType="num">
                                      <p:cBhvr>
                                        <p:cTn id="18" dur="1000" fill="hold"/>
                                        <p:tgtEl>
                                          <p:spTgt spid="19"/>
                                        </p:tgtEl>
                                        <p:attrNameLst>
                                          <p:attrName>ppt_x</p:attrName>
                                        </p:attrNameLst>
                                      </p:cBhvr>
                                      <p:tavLst>
                                        <p:tav tm="0">
                                          <p:val>
                                            <p:strVal val="#ppt_x"/>
                                          </p:val>
                                        </p:tav>
                                        <p:tav tm="100000">
                                          <p:val>
                                            <p:strVal val="#ppt_x"/>
                                          </p:val>
                                        </p:tav>
                                      </p:tavLst>
                                    </p:anim>
                                    <p:anim calcmode="lin" valueType="num">
                                      <p:cBhvr>
                                        <p:cTn id="19" dur="1000" fill="hold"/>
                                        <p:tgtEl>
                                          <p:spTgt spid="1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1000"/>
                                        <p:tgtEl>
                                          <p:spTgt spid="10"/>
                                        </p:tgtEl>
                                      </p:cBhvr>
                                    </p:animEffect>
                                    <p:anim calcmode="lin" valueType="num">
                                      <p:cBhvr>
                                        <p:cTn id="28" dur="1000" fill="hold"/>
                                        <p:tgtEl>
                                          <p:spTgt spid="10"/>
                                        </p:tgtEl>
                                        <p:attrNameLst>
                                          <p:attrName>ppt_x</p:attrName>
                                        </p:attrNameLst>
                                      </p:cBhvr>
                                      <p:tavLst>
                                        <p:tav tm="0">
                                          <p:val>
                                            <p:strVal val="#ppt_x"/>
                                          </p:val>
                                        </p:tav>
                                        <p:tav tm="100000">
                                          <p:val>
                                            <p:strVal val="#ppt_x"/>
                                          </p:val>
                                        </p:tav>
                                      </p:tavLst>
                                    </p:anim>
                                    <p:anim calcmode="lin" valueType="num">
                                      <p:cBhvr>
                                        <p:cTn id="29" dur="1000" fill="hold"/>
                                        <p:tgtEl>
                                          <p:spTgt spid="10"/>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1000"/>
                                        <p:tgtEl>
                                          <p:spTgt spid="4"/>
                                        </p:tgtEl>
                                      </p:cBhvr>
                                    </p:animEffect>
                                    <p:anim calcmode="lin" valueType="num">
                                      <p:cBhvr>
                                        <p:cTn id="33" dur="1000" fill="hold"/>
                                        <p:tgtEl>
                                          <p:spTgt spid="4"/>
                                        </p:tgtEl>
                                        <p:attrNameLst>
                                          <p:attrName>ppt_x</p:attrName>
                                        </p:attrNameLst>
                                      </p:cBhvr>
                                      <p:tavLst>
                                        <p:tav tm="0">
                                          <p:val>
                                            <p:strVal val="#ppt_x"/>
                                          </p:val>
                                        </p:tav>
                                        <p:tav tm="100000">
                                          <p:val>
                                            <p:strVal val="#ppt_x"/>
                                          </p:val>
                                        </p:tav>
                                      </p:tavLst>
                                    </p:anim>
                                    <p:anim calcmode="lin" valueType="num">
                                      <p:cBhvr>
                                        <p:cTn id="34" dur="1000" fill="hold"/>
                                        <p:tgtEl>
                                          <p:spTgt spid="4"/>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1000"/>
                                        <p:tgtEl>
                                          <p:spTgt spid="5"/>
                                        </p:tgtEl>
                                      </p:cBhvr>
                                    </p:animEffect>
                                    <p:anim calcmode="lin" valueType="num">
                                      <p:cBhvr>
                                        <p:cTn id="38" dur="1000" fill="hold"/>
                                        <p:tgtEl>
                                          <p:spTgt spid="5"/>
                                        </p:tgtEl>
                                        <p:attrNameLst>
                                          <p:attrName>ppt_x</p:attrName>
                                        </p:attrNameLst>
                                      </p:cBhvr>
                                      <p:tavLst>
                                        <p:tav tm="0">
                                          <p:val>
                                            <p:strVal val="#ppt_x"/>
                                          </p:val>
                                        </p:tav>
                                        <p:tav tm="100000">
                                          <p:val>
                                            <p:strVal val="#ppt_x"/>
                                          </p:val>
                                        </p:tav>
                                      </p:tavLst>
                                    </p:anim>
                                    <p:anim calcmode="lin" valueType="num">
                                      <p:cBhvr>
                                        <p:cTn id="39" dur="1000" fill="hold"/>
                                        <p:tgtEl>
                                          <p:spTgt spid="5"/>
                                        </p:tgtEl>
                                        <p:attrNameLst>
                                          <p:attrName>ppt_y</p:attrName>
                                        </p:attrNameLst>
                                      </p:cBhvr>
                                      <p:tavLst>
                                        <p:tav tm="0">
                                          <p:val>
                                            <p:strVal val="#ppt_y+.1"/>
                                          </p:val>
                                        </p:tav>
                                        <p:tav tm="100000">
                                          <p:val>
                                            <p:strVal val="#ppt_y"/>
                                          </p:val>
                                        </p:tav>
                                      </p:tavLst>
                                    </p:anim>
                                  </p:childTnLst>
                                </p:cTn>
                              </p:par>
                              <p:par>
                                <p:cTn id="40" presetID="26" presetClass="emph" presetSubtype="0" repeatCount="indefinite" fill="hold" grpId="1" nodeType="withEffect">
                                  <p:stCondLst>
                                    <p:cond delay="0"/>
                                  </p:stCondLst>
                                  <p:endCondLst>
                                    <p:cond evt="onNext" delay="0">
                                      <p:tgtEl>
                                        <p:sldTgt/>
                                      </p:tgtEl>
                                    </p:cond>
                                  </p:endCondLst>
                                  <p:childTnLst>
                                    <p:animEffect transition="out" filter="fade">
                                      <p:cBhvr>
                                        <p:cTn id="41" dur="1000" tmFilter="0, 0; .2, .5; .8, .5; 1, 0"/>
                                        <p:tgtEl>
                                          <p:spTgt spid="22"/>
                                        </p:tgtEl>
                                      </p:cBhvr>
                                    </p:animEffect>
                                    <p:animScale>
                                      <p:cBhvr>
                                        <p:cTn id="42" dur="500" autoRev="1" fill="hold"/>
                                        <p:tgtEl>
                                          <p:spTgt spid="22"/>
                                        </p:tgtEl>
                                      </p:cBhvr>
                                      <p:by x="105000" y="105000"/>
                                    </p:animScale>
                                  </p:childTnLst>
                                </p:cTn>
                              </p:par>
                              <p:par>
                                <p:cTn id="43" presetID="26" presetClass="emph" presetSubtype="0" repeatCount="indefinite" fill="hold" grpId="1" nodeType="withEffect">
                                  <p:stCondLst>
                                    <p:cond delay="0"/>
                                  </p:stCondLst>
                                  <p:endCondLst>
                                    <p:cond evt="onNext" delay="0">
                                      <p:tgtEl>
                                        <p:sldTgt/>
                                      </p:tgtEl>
                                    </p:cond>
                                  </p:endCondLst>
                                  <p:childTnLst>
                                    <p:animEffect transition="out" filter="fade">
                                      <p:cBhvr>
                                        <p:cTn id="44" dur="1000" tmFilter="0, 0; .2, .5; .8, .5; 1, 0"/>
                                        <p:tgtEl>
                                          <p:spTgt spid="23"/>
                                        </p:tgtEl>
                                      </p:cBhvr>
                                    </p:animEffect>
                                    <p:animScale>
                                      <p:cBhvr>
                                        <p:cTn id="45" dur="500" autoRev="1" fill="hold"/>
                                        <p:tgtEl>
                                          <p:spTgt spid="23"/>
                                        </p:tgtEl>
                                      </p:cBhvr>
                                      <p:by x="105000" y="105000"/>
                                    </p:animScale>
                                  </p:childTnLst>
                                </p:cTn>
                              </p:par>
                              <p:par>
                                <p:cTn id="46" presetID="26" presetClass="emph" presetSubtype="0" repeatCount="indefinite" fill="hold" grpId="1" nodeType="withEffect">
                                  <p:stCondLst>
                                    <p:cond delay="0"/>
                                  </p:stCondLst>
                                  <p:endCondLst>
                                    <p:cond evt="onNext" delay="0">
                                      <p:tgtEl>
                                        <p:sldTgt/>
                                      </p:tgtEl>
                                    </p:cond>
                                  </p:endCondLst>
                                  <p:childTnLst>
                                    <p:animEffect transition="out" filter="fade">
                                      <p:cBhvr>
                                        <p:cTn id="47" dur="1000" tmFilter="0, 0; .2, .5; .8, .5; 1, 0"/>
                                        <p:tgtEl>
                                          <p:spTgt spid="6"/>
                                        </p:tgtEl>
                                      </p:cBhvr>
                                    </p:animEffect>
                                    <p:animScale>
                                      <p:cBhvr>
                                        <p:cTn id="48" dur="500" autoRev="1" fill="hold"/>
                                        <p:tgtEl>
                                          <p:spTgt spid="6"/>
                                        </p:tgtEl>
                                      </p:cBhvr>
                                      <p:by x="105000" y="105000"/>
                                    </p:animScale>
                                  </p:childTnLst>
                                </p:cTn>
                              </p:par>
                              <p:par>
                                <p:cTn id="49" presetID="26" presetClass="emph" presetSubtype="0" repeatCount="indefinite" fill="hold" grpId="1" nodeType="withEffect">
                                  <p:stCondLst>
                                    <p:cond delay="0"/>
                                  </p:stCondLst>
                                  <p:endCondLst>
                                    <p:cond evt="onNext" delay="0">
                                      <p:tgtEl>
                                        <p:sldTgt/>
                                      </p:tgtEl>
                                    </p:cond>
                                  </p:endCondLst>
                                  <p:childTnLst>
                                    <p:animEffect transition="out" filter="fade">
                                      <p:cBhvr>
                                        <p:cTn id="50" dur="1000" tmFilter="0, 0; .2, .5; .8, .5; 1, 0"/>
                                        <p:tgtEl>
                                          <p:spTgt spid="10"/>
                                        </p:tgtEl>
                                      </p:cBhvr>
                                    </p:animEffect>
                                    <p:animScale>
                                      <p:cBhvr>
                                        <p:cTn id="51" dur="500" autoRev="1" fill="hold"/>
                                        <p:tgtEl>
                                          <p:spTgt spid="10"/>
                                        </p:tgtEl>
                                      </p:cBhvr>
                                      <p:by x="105000" y="105000"/>
                                    </p:animScale>
                                  </p:childTnLst>
                                </p:cTn>
                              </p:par>
                              <p:par>
                                <p:cTn id="52" presetID="26" presetClass="emph" presetSubtype="0" repeatCount="indefinite" fill="hold" grpId="1" nodeType="withEffect">
                                  <p:stCondLst>
                                    <p:cond delay="0"/>
                                  </p:stCondLst>
                                  <p:endCondLst>
                                    <p:cond evt="onNext" delay="0">
                                      <p:tgtEl>
                                        <p:sldTgt/>
                                      </p:tgtEl>
                                    </p:cond>
                                  </p:endCondLst>
                                  <p:childTnLst>
                                    <p:animEffect transition="out" filter="fade">
                                      <p:cBhvr>
                                        <p:cTn id="53" dur="1000" tmFilter="0, 0; .2, .5; .8, .5; 1, 0"/>
                                        <p:tgtEl>
                                          <p:spTgt spid="4"/>
                                        </p:tgtEl>
                                      </p:cBhvr>
                                    </p:animEffect>
                                    <p:animScale>
                                      <p:cBhvr>
                                        <p:cTn id="54" dur="500" autoRev="1" fill="hold"/>
                                        <p:tgtEl>
                                          <p:spTgt spid="4"/>
                                        </p:tgtEl>
                                      </p:cBhvr>
                                      <p:by x="105000" y="105000"/>
                                    </p:animScale>
                                  </p:childTnLst>
                                </p:cTn>
                              </p:par>
                              <p:par>
                                <p:cTn id="55" presetID="26" presetClass="emph" presetSubtype="0" repeatCount="indefinite" fill="hold" grpId="1" nodeType="withEffect">
                                  <p:stCondLst>
                                    <p:cond delay="0"/>
                                  </p:stCondLst>
                                  <p:endCondLst>
                                    <p:cond evt="onNext" delay="0">
                                      <p:tgtEl>
                                        <p:sldTgt/>
                                      </p:tgtEl>
                                    </p:cond>
                                  </p:endCondLst>
                                  <p:childTnLst>
                                    <p:animEffect transition="out" filter="fade">
                                      <p:cBhvr>
                                        <p:cTn id="56" dur="1000" tmFilter="0, 0; .2, .5; .8, .5; 1, 0"/>
                                        <p:tgtEl>
                                          <p:spTgt spid="5"/>
                                        </p:tgtEl>
                                      </p:cBhvr>
                                    </p:animEffect>
                                    <p:animScale>
                                      <p:cBhvr>
                                        <p:cTn id="57" dur="5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bldLvl="0" animBg="1"/>
      <p:bldP spid="5" grpId="0" bldLvl="0" animBg="1"/>
      <p:bldP spid="5" grpId="1" bldLvl="0" animBg="1"/>
      <p:bldP spid="6" grpId="0" bldLvl="0" animBg="1"/>
      <p:bldP spid="6" grpId="1" bldLvl="0" animBg="1"/>
      <p:bldP spid="10" grpId="0" bldLvl="0" animBg="1"/>
      <p:bldP spid="10" grpId="1" bldLvl="0" animBg="1"/>
      <p:bldP spid="22" grpId="0" bldLvl="0" animBg="1"/>
      <p:bldP spid="22" grpId="1" bldLvl="0" animBg="1"/>
      <p:bldP spid="23" grpId="0" bldLvl="0" animBg="1"/>
      <p:bldP spid="23" grpId="1"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ADE442-949D-4253-817B-622884C385C0}"/>
              </a:ext>
            </a:extLst>
          </p:cNvPr>
          <p:cNvSpPr/>
          <p:nvPr/>
        </p:nvSpPr>
        <p:spPr>
          <a:xfrm>
            <a:off x="2555408" y="597876"/>
            <a:ext cx="4937873" cy="950274"/>
          </a:xfrm>
          <a:prstGeom prst="roundRect">
            <a:avLst/>
          </a:prstGeom>
          <a:solidFill>
            <a:srgbClr val="00B05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400" b="1" i="0" u="none" strike="noStrike" kern="0" cap="none" spc="0" normalizeH="0" baseline="0" noProof="0" dirty="0" err="1">
                <a:ln>
                  <a:noFill/>
                </a:ln>
                <a:solidFill>
                  <a:schemeClr val="bg1"/>
                </a:solidFill>
                <a:effectLst/>
                <a:uLnTx/>
                <a:uFillTx/>
                <a:latin typeface="Times New Roman" panose="02020603050405020304" pitchFamily="18" charset="0"/>
                <a:cs typeface="Times New Roman" panose="02020603050405020304" pitchFamily="18" charset="0"/>
              </a:rPr>
              <a:t>Luyện</a:t>
            </a:r>
            <a:r>
              <a:rPr kumimoji="0" lang="en-US" sz="4400" b="1" i="0" u="none" strike="noStrike" kern="0" cap="none" spc="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rPr>
              <a:t> </a:t>
            </a:r>
            <a:r>
              <a:rPr kumimoji="0" lang="en-US" sz="4400" b="1" i="0" u="none" strike="noStrike" kern="0" cap="none" spc="0" normalizeH="0" baseline="0" noProof="0" dirty="0" err="1">
                <a:ln>
                  <a:noFill/>
                </a:ln>
                <a:solidFill>
                  <a:schemeClr val="bg1"/>
                </a:solidFill>
                <a:effectLst/>
                <a:uLnTx/>
                <a:uFillTx/>
                <a:latin typeface="Times New Roman" panose="02020603050405020304" pitchFamily="18" charset="0"/>
                <a:cs typeface="Times New Roman" panose="02020603050405020304" pitchFamily="18" charset="0"/>
              </a:rPr>
              <a:t>viết</a:t>
            </a:r>
            <a:r>
              <a:rPr kumimoji="0" lang="en-US" sz="4400" b="1" i="0" u="none" strike="noStrike" kern="0" cap="none" spc="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rPr>
              <a:t> </a:t>
            </a:r>
            <a:r>
              <a:rPr kumimoji="0" lang="en-US" sz="4400" b="1" i="0" u="none" strike="noStrike" kern="0" cap="none" spc="0" normalizeH="0" baseline="0" noProof="0" dirty="0" err="1">
                <a:ln>
                  <a:noFill/>
                </a:ln>
                <a:solidFill>
                  <a:schemeClr val="bg1"/>
                </a:solidFill>
                <a:effectLst/>
                <a:uLnTx/>
                <a:uFillTx/>
                <a:latin typeface="Times New Roman" panose="02020603050405020304" pitchFamily="18" charset="0"/>
                <a:cs typeface="Times New Roman" panose="02020603050405020304" pitchFamily="18" charset="0"/>
              </a:rPr>
              <a:t>từ</a:t>
            </a:r>
            <a:r>
              <a:rPr kumimoji="0" lang="en-US" sz="4400" b="1" i="0" u="none" strike="noStrike" kern="0" cap="none" spc="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rPr>
              <a:t> </a:t>
            </a:r>
            <a:r>
              <a:rPr kumimoji="0" lang="en-US" sz="4400" b="1" i="0" u="none" strike="noStrike" kern="0" cap="none" spc="0" normalizeH="0" baseline="0" noProof="0" dirty="0" err="1">
                <a:ln>
                  <a:noFill/>
                </a:ln>
                <a:solidFill>
                  <a:schemeClr val="bg1"/>
                </a:solidFill>
                <a:effectLst/>
                <a:uLnTx/>
                <a:uFillTx/>
                <a:latin typeface="Times New Roman" panose="02020603050405020304" pitchFamily="18" charset="0"/>
                <a:cs typeface="Times New Roman" panose="02020603050405020304" pitchFamily="18" charset="0"/>
              </a:rPr>
              <a:t>khó</a:t>
            </a:r>
            <a:endParaRPr kumimoji="0" lang="en-US" sz="4400" b="1" i="0" u="none" strike="noStrike" kern="0" cap="none" spc="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3E186EC2-4184-410B-92F6-C920D38F752F}"/>
              </a:ext>
            </a:extLst>
          </p:cNvPr>
          <p:cNvSpPr/>
          <p:nvPr/>
        </p:nvSpPr>
        <p:spPr>
          <a:xfrm>
            <a:off x="3717937" y="2045421"/>
            <a:ext cx="1867819" cy="769441"/>
          </a:xfrm>
          <a:prstGeom prst="rect">
            <a:avLst/>
          </a:prstGeom>
        </p:spPr>
        <p:txBody>
          <a:bodyPr wrap="none">
            <a:spAutoFit/>
          </a:bodyPr>
          <a:lstStyle/>
          <a:p>
            <a:r>
              <a:rPr lang="en-US" sz="4400" b="1" dirty="0" err="1">
                <a:latin typeface="Times New Roman" panose="02020603050405020304" pitchFamily="18" charset="0"/>
                <a:ea typeface="Times New Roman" panose="02020603050405020304" pitchFamily="18" charset="0"/>
              </a:rPr>
              <a:t>rực</a:t>
            </a:r>
            <a:r>
              <a:rPr lang="en-US" sz="4400" b="1" dirty="0">
                <a:latin typeface="Times New Roman" panose="02020603050405020304" pitchFamily="18" charset="0"/>
                <a:ea typeface="Times New Roman" panose="02020603050405020304" pitchFamily="18" charset="0"/>
              </a:rPr>
              <a:t> </a:t>
            </a:r>
            <a:r>
              <a:rPr lang="en-US" sz="4400" b="1" dirty="0" err="1">
                <a:latin typeface="Times New Roman" panose="02020603050405020304" pitchFamily="18" charset="0"/>
                <a:ea typeface="Times New Roman" panose="02020603050405020304" pitchFamily="18" charset="0"/>
              </a:rPr>
              <a:t>rỡ</a:t>
            </a:r>
            <a:r>
              <a:rPr lang="en-US" sz="4400" b="1" dirty="0">
                <a:latin typeface="Times New Roman" panose="02020603050405020304" pitchFamily="18" charset="0"/>
                <a:ea typeface="Times New Roman" panose="02020603050405020304" pitchFamily="18" charset="0"/>
              </a:rPr>
              <a:t> </a:t>
            </a:r>
            <a:endParaRPr lang="en-US" sz="4400" dirty="0"/>
          </a:p>
        </p:txBody>
      </p:sp>
      <p:sp>
        <p:nvSpPr>
          <p:cNvPr id="4" name="Rectangle 3">
            <a:extLst>
              <a:ext uri="{FF2B5EF4-FFF2-40B4-BE49-F238E27FC236}">
                <a16:creationId xmlns:a16="http://schemas.microsoft.com/office/drawing/2014/main" id="{4B2E0ED9-A335-468D-BE82-29FFC89BC036}"/>
              </a:ext>
            </a:extLst>
          </p:cNvPr>
          <p:cNvSpPr/>
          <p:nvPr/>
        </p:nvSpPr>
        <p:spPr>
          <a:xfrm>
            <a:off x="3706105" y="3493415"/>
            <a:ext cx="2191626" cy="769441"/>
          </a:xfrm>
          <a:prstGeom prst="rect">
            <a:avLst/>
          </a:prstGeom>
        </p:spPr>
        <p:txBody>
          <a:bodyPr wrap="none">
            <a:spAutoFit/>
          </a:bodyPr>
          <a:lstStyle/>
          <a:p>
            <a:r>
              <a:rPr lang="en-US" sz="4400" b="1" dirty="0" err="1">
                <a:latin typeface="Times New Roman" panose="02020603050405020304" pitchFamily="18" charset="0"/>
                <a:ea typeface="Times New Roman" panose="02020603050405020304" pitchFamily="18" charset="0"/>
              </a:rPr>
              <a:t>dày</a:t>
            </a:r>
            <a:r>
              <a:rPr lang="en-US" sz="4400" b="1" dirty="0">
                <a:latin typeface="Times New Roman" panose="02020603050405020304" pitchFamily="18" charset="0"/>
                <a:ea typeface="Times New Roman" panose="02020603050405020304" pitchFamily="18" charset="0"/>
              </a:rPr>
              <a:t> </a:t>
            </a:r>
            <a:r>
              <a:rPr lang="en-US" sz="4400" b="1" dirty="0" err="1">
                <a:latin typeface="Times New Roman" panose="02020603050405020304" pitchFamily="18" charset="0"/>
                <a:ea typeface="Times New Roman" panose="02020603050405020304" pitchFamily="18" charset="0"/>
              </a:rPr>
              <a:t>đặc</a:t>
            </a:r>
            <a:r>
              <a:rPr lang="en-US" sz="4400" b="1" dirty="0">
                <a:latin typeface="Times New Roman" panose="02020603050405020304" pitchFamily="18" charset="0"/>
                <a:ea typeface="Times New Roman" panose="02020603050405020304" pitchFamily="18" charset="0"/>
              </a:rPr>
              <a:t> </a:t>
            </a:r>
            <a:endParaRPr lang="en-US" sz="4400" dirty="0"/>
          </a:p>
        </p:txBody>
      </p:sp>
      <p:sp>
        <p:nvSpPr>
          <p:cNvPr id="5" name="Rectangle 4">
            <a:extLst>
              <a:ext uri="{FF2B5EF4-FFF2-40B4-BE49-F238E27FC236}">
                <a16:creationId xmlns:a16="http://schemas.microsoft.com/office/drawing/2014/main" id="{042D0F4D-78CB-446E-A8FB-828238B8D831}"/>
              </a:ext>
            </a:extLst>
          </p:cNvPr>
          <p:cNvSpPr/>
          <p:nvPr/>
        </p:nvSpPr>
        <p:spPr>
          <a:xfrm>
            <a:off x="3699032" y="4209998"/>
            <a:ext cx="2659702" cy="769441"/>
          </a:xfrm>
          <a:prstGeom prst="rect">
            <a:avLst/>
          </a:prstGeom>
        </p:spPr>
        <p:txBody>
          <a:bodyPr wrap="none">
            <a:spAutoFit/>
          </a:bodyPr>
          <a:lstStyle/>
          <a:p>
            <a:r>
              <a:rPr lang="en-US" sz="4400" b="1" dirty="0" err="1">
                <a:latin typeface="Times New Roman" panose="02020603050405020304" pitchFamily="18" charset="0"/>
                <a:ea typeface="Times New Roman" panose="02020603050405020304" pitchFamily="18" charset="0"/>
              </a:rPr>
              <a:t>tấm</a:t>
            </a:r>
            <a:r>
              <a:rPr lang="en-US" sz="4400" b="1" dirty="0">
                <a:latin typeface="Times New Roman" panose="02020603050405020304" pitchFamily="18" charset="0"/>
                <a:ea typeface="Times New Roman" panose="02020603050405020304" pitchFamily="18" charset="0"/>
              </a:rPr>
              <a:t> </a:t>
            </a:r>
            <a:r>
              <a:rPr lang="en-US" sz="4400" b="1" dirty="0" err="1">
                <a:latin typeface="Times New Roman" panose="02020603050405020304" pitchFamily="18" charset="0"/>
                <a:ea typeface="Times New Roman" panose="02020603050405020304" pitchFamily="18" charset="0"/>
              </a:rPr>
              <a:t>thảm</a:t>
            </a:r>
            <a:r>
              <a:rPr lang="en-US" sz="4400" b="1" dirty="0">
                <a:latin typeface="Times New Roman" panose="02020603050405020304" pitchFamily="18" charset="0"/>
                <a:ea typeface="Times New Roman" panose="02020603050405020304" pitchFamily="18" charset="0"/>
              </a:rPr>
              <a:t> </a:t>
            </a:r>
            <a:endParaRPr lang="en-US" sz="4400" dirty="0"/>
          </a:p>
        </p:txBody>
      </p:sp>
      <p:sp>
        <p:nvSpPr>
          <p:cNvPr id="6" name="Rectangle 5">
            <a:extLst>
              <a:ext uri="{FF2B5EF4-FFF2-40B4-BE49-F238E27FC236}">
                <a16:creationId xmlns:a16="http://schemas.microsoft.com/office/drawing/2014/main" id="{5CA93A89-AE4A-482F-A5AA-9814F6DBB579}"/>
              </a:ext>
            </a:extLst>
          </p:cNvPr>
          <p:cNvSpPr/>
          <p:nvPr/>
        </p:nvSpPr>
        <p:spPr>
          <a:xfrm>
            <a:off x="3696480" y="4960659"/>
            <a:ext cx="2600392" cy="769441"/>
          </a:xfrm>
          <a:prstGeom prst="rect">
            <a:avLst/>
          </a:prstGeom>
        </p:spPr>
        <p:txBody>
          <a:bodyPr wrap="none">
            <a:spAutoFit/>
          </a:bodyPr>
          <a:lstStyle/>
          <a:p>
            <a:r>
              <a:rPr lang="en-US" sz="4400" b="1" dirty="0" err="1">
                <a:latin typeface="Times New Roman" panose="02020603050405020304" pitchFamily="18" charset="0"/>
                <a:ea typeface="Times New Roman" panose="02020603050405020304" pitchFamily="18" charset="0"/>
              </a:rPr>
              <a:t>vỉa</a:t>
            </a:r>
            <a:r>
              <a:rPr lang="en-US" sz="4400" b="1" dirty="0">
                <a:latin typeface="Times New Roman" panose="02020603050405020304" pitchFamily="18" charset="0"/>
                <a:ea typeface="Times New Roman" panose="02020603050405020304" pitchFamily="18" charset="0"/>
              </a:rPr>
              <a:t> san </a:t>
            </a:r>
            <a:r>
              <a:rPr lang="en-US" sz="4400" b="1" dirty="0" err="1">
                <a:latin typeface="Times New Roman" panose="02020603050405020304" pitchFamily="18" charset="0"/>
                <a:ea typeface="Times New Roman" panose="02020603050405020304" pitchFamily="18" charset="0"/>
              </a:rPr>
              <a:t>hô</a:t>
            </a:r>
            <a:endParaRPr lang="en-US" sz="4400" dirty="0"/>
          </a:p>
        </p:txBody>
      </p:sp>
      <p:sp>
        <p:nvSpPr>
          <p:cNvPr id="7" name="Rectangle 6">
            <a:extLst>
              <a:ext uri="{FF2B5EF4-FFF2-40B4-BE49-F238E27FC236}">
                <a16:creationId xmlns:a16="http://schemas.microsoft.com/office/drawing/2014/main" id="{956706CD-98A8-4262-ABB2-E3478CAB1AD6}"/>
              </a:ext>
            </a:extLst>
          </p:cNvPr>
          <p:cNvSpPr/>
          <p:nvPr/>
        </p:nvSpPr>
        <p:spPr>
          <a:xfrm>
            <a:off x="3694494" y="2034903"/>
            <a:ext cx="1867819" cy="769441"/>
          </a:xfrm>
          <a:prstGeom prst="rect">
            <a:avLst/>
          </a:prstGeom>
        </p:spPr>
        <p:txBody>
          <a:bodyPr wrap="none">
            <a:spAutoFit/>
          </a:bodyPr>
          <a:lstStyle/>
          <a:p>
            <a:r>
              <a:rPr lang="en-US" sz="4400" b="1" dirty="0" err="1">
                <a:latin typeface="Times New Roman" panose="02020603050405020304" pitchFamily="18" charset="0"/>
                <a:ea typeface="Times New Roman" panose="02020603050405020304" pitchFamily="18" charset="0"/>
              </a:rPr>
              <a:t>r</a:t>
            </a:r>
            <a:r>
              <a:rPr lang="en-US" sz="4400" b="1" dirty="0" err="1">
                <a:solidFill>
                  <a:srgbClr val="FF0000"/>
                </a:solidFill>
                <a:latin typeface="Times New Roman" panose="02020603050405020304" pitchFamily="18" charset="0"/>
                <a:ea typeface="Times New Roman" panose="02020603050405020304" pitchFamily="18" charset="0"/>
              </a:rPr>
              <a:t>ực</a:t>
            </a:r>
            <a:r>
              <a:rPr lang="en-US" sz="4400" b="1" dirty="0">
                <a:latin typeface="Times New Roman" panose="02020603050405020304" pitchFamily="18" charset="0"/>
                <a:ea typeface="Times New Roman" panose="02020603050405020304" pitchFamily="18" charset="0"/>
              </a:rPr>
              <a:t> </a:t>
            </a:r>
            <a:r>
              <a:rPr lang="en-US" sz="4400" b="1" dirty="0" err="1">
                <a:latin typeface="Times New Roman" panose="02020603050405020304" pitchFamily="18" charset="0"/>
                <a:ea typeface="Times New Roman" panose="02020603050405020304" pitchFamily="18" charset="0"/>
              </a:rPr>
              <a:t>r</a:t>
            </a:r>
            <a:r>
              <a:rPr lang="en-US" sz="4400" b="1" dirty="0" err="1">
                <a:solidFill>
                  <a:srgbClr val="FF0000"/>
                </a:solidFill>
                <a:latin typeface="Times New Roman" panose="02020603050405020304" pitchFamily="18" charset="0"/>
                <a:ea typeface="Times New Roman" panose="02020603050405020304" pitchFamily="18" charset="0"/>
              </a:rPr>
              <a:t>ỡ</a:t>
            </a:r>
            <a:r>
              <a:rPr lang="en-US" sz="4400" b="1" dirty="0">
                <a:latin typeface="Times New Roman" panose="02020603050405020304" pitchFamily="18" charset="0"/>
                <a:ea typeface="Times New Roman" panose="02020603050405020304" pitchFamily="18" charset="0"/>
              </a:rPr>
              <a:t> </a:t>
            </a:r>
            <a:endParaRPr lang="en-US" sz="4400" dirty="0"/>
          </a:p>
        </p:txBody>
      </p:sp>
      <p:sp>
        <p:nvSpPr>
          <p:cNvPr id="8" name="Rectangle 7">
            <a:extLst>
              <a:ext uri="{FF2B5EF4-FFF2-40B4-BE49-F238E27FC236}">
                <a16:creationId xmlns:a16="http://schemas.microsoft.com/office/drawing/2014/main" id="{853FE375-2C1B-414B-AABD-32A0B6ABA3DF}"/>
              </a:ext>
            </a:extLst>
          </p:cNvPr>
          <p:cNvSpPr/>
          <p:nvPr/>
        </p:nvSpPr>
        <p:spPr>
          <a:xfrm>
            <a:off x="3717937" y="2742754"/>
            <a:ext cx="2848857" cy="769441"/>
          </a:xfrm>
          <a:prstGeom prst="rect">
            <a:avLst/>
          </a:prstGeom>
        </p:spPr>
        <p:txBody>
          <a:bodyPr wrap="none">
            <a:spAutoFit/>
          </a:bodyPr>
          <a:lstStyle/>
          <a:p>
            <a:r>
              <a:rPr lang="en-US" sz="4400" b="1" dirty="0" err="1">
                <a:latin typeface="Times New Roman" panose="02020603050405020304" pitchFamily="18" charset="0"/>
                <a:ea typeface="Times New Roman" panose="02020603050405020304" pitchFamily="18" charset="0"/>
              </a:rPr>
              <a:t>hàng</a:t>
            </a:r>
            <a:r>
              <a:rPr lang="en-US" sz="4400" b="1" dirty="0">
                <a:latin typeface="Times New Roman" panose="02020603050405020304" pitchFamily="18" charset="0"/>
                <a:ea typeface="Times New Roman" panose="02020603050405020304" pitchFamily="18" charset="0"/>
              </a:rPr>
              <a:t> </a:t>
            </a:r>
            <a:r>
              <a:rPr lang="en-US" sz="4400" b="1" dirty="0" err="1">
                <a:latin typeface="Times New Roman" panose="02020603050405020304" pitchFamily="18" charset="0"/>
                <a:ea typeface="Times New Roman" panose="02020603050405020304" pitchFamily="18" charset="0"/>
              </a:rPr>
              <a:t>trăm</a:t>
            </a:r>
            <a:r>
              <a:rPr lang="en-US" sz="4400" b="1" dirty="0">
                <a:latin typeface="Times New Roman" panose="02020603050405020304" pitchFamily="18" charset="0"/>
                <a:ea typeface="Times New Roman" panose="02020603050405020304" pitchFamily="18" charset="0"/>
              </a:rPr>
              <a:t> </a:t>
            </a:r>
            <a:endParaRPr lang="en-US" sz="4400" dirty="0"/>
          </a:p>
        </p:txBody>
      </p:sp>
      <p:sp>
        <p:nvSpPr>
          <p:cNvPr id="9" name="Rectangle 8">
            <a:extLst>
              <a:ext uri="{FF2B5EF4-FFF2-40B4-BE49-F238E27FC236}">
                <a16:creationId xmlns:a16="http://schemas.microsoft.com/office/drawing/2014/main" id="{0DE59076-DCA8-4333-A42C-2B7DDF562FE2}"/>
              </a:ext>
            </a:extLst>
          </p:cNvPr>
          <p:cNvSpPr/>
          <p:nvPr/>
        </p:nvSpPr>
        <p:spPr>
          <a:xfrm>
            <a:off x="3706104" y="3509412"/>
            <a:ext cx="2191626" cy="769441"/>
          </a:xfrm>
          <a:prstGeom prst="rect">
            <a:avLst/>
          </a:prstGeom>
        </p:spPr>
        <p:txBody>
          <a:bodyPr wrap="none">
            <a:spAutoFit/>
          </a:bodyPr>
          <a:lstStyle/>
          <a:p>
            <a:r>
              <a:rPr lang="en-US" sz="4400" b="1" dirty="0" err="1">
                <a:latin typeface="Times New Roman" panose="02020603050405020304" pitchFamily="18" charset="0"/>
                <a:ea typeface="Times New Roman" panose="02020603050405020304" pitchFamily="18" charset="0"/>
              </a:rPr>
              <a:t>dày</a:t>
            </a:r>
            <a:r>
              <a:rPr lang="en-US" sz="4400" b="1" dirty="0">
                <a:latin typeface="Times New Roman" panose="02020603050405020304" pitchFamily="18" charset="0"/>
                <a:ea typeface="Times New Roman" panose="02020603050405020304" pitchFamily="18" charset="0"/>
              </a:rPr>
              <a:t> </a:t>
            </a:r>
            <a:r>
              <a:rPr lang="en-US" sz="4400" b="1" dirty="0" err="1">
                <a:latin typeface="Times New Roman" panose="02020603050405020304" pitchFamily="18" charset="0"/>
                <a:ea typeface="Times New Roman" panose="02020603050405020304" pitchFamily="18" charset="0"/>
              </a:rPr>
              <a:t>đ</a:t>
            </a:r>
            <a:r>
              <a:rPr lang="en-US" sz="4400" b="1" dirty="0" err="1">
                <a:solidFill>
                  <a:srgbClr val="FF0000"/>
                </a:solidFill>
                <a:latin typeface="Times New Roman" panose="02020603050405020304" pitchFamily="18" charset="0"/>
                <a:ea typeface="Times New Roman" panose="02020603050405020304" pitchFamily="18" charset="0"/>
              </a:rPr>
              <a:t>ặc</a:t>
            </a:r>
            <a:r>
              <a:rPr lang="en-US" sz="4400" b="1" dirty="0">
                <a:latin typeface="Times New Roman" panose="02020603050405020304" pitchFamily="18" charset="0"/>
                <a:ea typeface="Times New Roman" panose="02020603050405020304" pitchFamily="18" charset="0"/>
              </a:rPr>
              <a:t> </a:t>
            </a:r>
            <a:endParaRPr lang="en-US" sz="4400" dirty="0"/>
          </a:p>
        </p:txBody>
      </p:sp>
      <p:sp>
        <p:nvSpPr>
          <p:cNvPr id="10" name="Rectangle 9">
            <a:extLst>
              <a:ext uri="{FF2B5EF4-FFF2-40B4-BE49-F238E27FC236}">
                <a16:creationId xmlns:a16="http://schemas.microsoft.com/office/drawing/2014/main" id="{85409036-6726-4488-9617-395AFD3997EF}"/>
              </a:ext>
            </a:extLst>
          </p:cNvPr>
          <p:cNvSpPr/>
          <p:nvPr/>
        </p:nvSpPr>
        <p:spPr>
          <a:xfrm>
            <a:off x="3694494" y="4202799"/>
            <a:ext cx="2659702" cy="769441"/>
          </a:xfrm>
          <a:prstGeom prst="rect">
            <a:avLst/>
          </a:prstGeom>
        </p:spPr>
        <p:txBody>
          <a:bodyPr wrap="none">
            <a:spAutoFit/>
          </a:bodyPr>
          <a:lstStyle/>
          <a:p>
            <a:r>
              <a:rPr lang="en-US" sz="4400" b="1" dirty="0" err="1">
                <a:latin typeface="Times New Roman" panose="02020603050405020304" pitchFamily="18" charset="0"/>
                <a:ea typeface="Times New Roman" panose="02020603050405020304" pitchFamily="18" charset="0"/>
              </a:rPr>
              <a:t>t</a:t>
            </a:r>
            <a:r>
              <a:rPr lang="en-US" sz="4400" b="1" dirty="0" err="1">
                <a:solidFill>
                  <a:srgbClr val="FF0000"/>
                </a:solidFill>
                <a:latin typeface="Times New Roman" panose="02020603050405020304" pitchFamily="18" charset="0"/>
                <a:ea typeface="Times New Roman" panose="02020603050405020304" pitchFamily="18" charset="0"/>
              </a:rPr>
              <a:t>ấm</a:t>
            </a:r>
            <a:r>
              <a:rPr lang="en-US" sz="4400" b="1" dirty="0">
                <a:latin typeface="Times New Roman" panose="02020603050405020304" pitchFamily="18" charset="0"/>
                <a:ea typeface="Times New Roman" panose="02020603050405020304" pitchFamily="18" charset="0"/>
              </a:rPr>
              <a:t> </a:t>
            </a:r>
            <a:r>
              <a:rPr lang="en-US" sz="4400" b="1" dirty="0" err="1">
                <a:latin typeface="Times New Roman" panose="02020603050405020304" pitchFamily="18" charset="0"/>
                <a:ea typeface="Times New Roman" panose="02020603050405020304" pitchFamily="18" charset="0"/>
              </a:rPr>
              <a:t>thảm</a:t>
            </a:r>
            <a:r>
              <a:rPr lang="en-US" sz="4400" b="1" dirty="0">
                <a:latin typeface="Times New Roman" panose="02020603050405020304" pitchFamily="18" charset="0"/>
                <a:ea typeface="Times New Roman" panose="02020603050405020304" pitchFamily="18" charset="0"/>
              </a:rPr>
              <a:t> </a:t>
            </a:r>
            <a:endParaRPr lang="en-US" sz="4400" dirty="0"/>
          </a:p>
        </p:txBody>
      </p:sp>
      <p:sp>
        <p:nvSpPr>
          <p:cNvPr id="11" name="Rectangle 10">
            <a:extLst>
              <a:ext uri="{FF2B5EF4-FFF2-40B4-BE49-F238E27FC236}">
                <a16:creationId xmlns:a16="http://schemas.microsoft.com/office/drawing/2014/main" id="{E342362B-0470-4651-969B-A243C3EDD173}"/>
              </a:ext>
            </a:extLst>
          </p:cNvPr>
          <p:cNvSpPr/>
          <p:nvPr/>
        </p:nvSpPr>
        <p:spPr>
          <a:xfrm>
            <a:off x="3694500" y="4958402"/>
            <a:ext cx="2731262" cy="769441"/>
          </a:xfrm>
          <a:prstGeom prst="rect">
            <a:avLst/>
          </a:prstGeom>
        </p:spPr>
        <p:txBody>
          <a:bodyPr wrap="square">
            <a:spAutoFit/>
          </a:bodyPr>
          <a:lstStyle/>
          <a:p>
            <a:r>
              <a:rPr lang="en-US" sz="4400" b="1" dirty="0" err="1">
                <a:latin typeface="Times New Roman" panose="02020603050405020304" pitchFamily="18" charset="0"/>
                <a:ea typeface="Times New Roman" panose="02020603050405020304" pitchFamily="18" charset="0"/>
              </a:rPr>
              <a:t>v</a:t>
            </a:r>
            <a:r>
              <a:rPr lang="en-US" sz="4400" b="1" dirty="0" err="1">
                <a:solidFill>
                  <a:srgbClr val="FF0000"/>
                </a:solidFill>
                <a:latin typeface="Times New Roman" panose="02020603050405020304" pitchFamily="18" charset="0"/>
                <a:ea typeface="Times New Roman" panose="02020603050405020304" pitchFamily="18" charset="0"/>
              </a:rPr>
              <a:t>ỉa</a:t>
            </a:r>
            <a:r>
              <a:rPr lang="en-US" sz="4400" b="1" dirty="0">
                <a:latin typeface="Times New Roman" panose="02020603050405020304" pitchFamily="18" charset="0"/>
                <a:ea typeface="Times New Roman" panose="02020603050405020304" pitchFamily="18" charset="0"/>
              </a:rPr>
              <a:t> </a:t>
            </a:r>
            <a:r>
              <a:rPr lang="en-US" sz="4400" b="1" dirty="0">
                <a:solidFill>
                  <a:srgbClr val="FF0000"/>
                </a:solidFill>
                <a:latin typeface="Times New Roman" panose="02020603050405020304" pitchFamily="18" charset="0"/>
                <a:ea typeface="Times New Roman" panose="02020603050405020304" pitchFamily="18" charset="0"/>
              </a:rPr>
              <a:t>s</a:t>
            </a:r>
            <a:r>
              <a:rPr lang="en-US" sz="4400" b="1" dirty="0">
                <a:latin typeface="Times New Roman" panose="02020603050405020304" pitchFamily="18" charset="0"/>
                <a:ea typeface="Times New Roman" panose="02020603050405020304" pitchFamily="18" charset="0"/>
              </a:rPr>
              <a:t>an </a:t>
            </a:r>
            <a:r>
              <a:rPr lang="en-US" sz="4400" b="1" dirty="0" err="1">
                <a:latin typeface="Times New Roman" panose="02020603050405020304" pitchFamily="18" charset="0"/>
                <a:ea typeface="Times New Roman" panose="02020603050405020304" pitchFamily="18" charset="0"/>
              </a:rPr>
              <a:t>hô</a:t>
            </a:r>
            <a:endParaRPr lang="en-US" sz="4400" dirty="0"/>
          </a:p>
        </p:txBody>
      </p:sp>
      <p:sp>
        <p:nvSpPr>
          <p:cNvPr id="12" name="Rectangle 11">
            <a:extLst>
              <a:ext uri="{FF2B5EF4-FFF2-40B4-BE49-F238E27FC236}">
                <a16:creationId xmlns:a16="http://schemas.microsoft.com/office/drawing/2014/main" id="{89B23CCC-D9B7-4910-82DC-F68B213B8F5E}"/>
              </a:ext>
            </a:extLst>
          </p:cNvPr>
          <p:cNvSpPr/>
          <p:nvPr/>
        </p:nvSpPr>
        <p:spPr>
          <a:xfrm>
            <a:off x="3717937" y="2751934"/>
            <a:ext cx="2848857" cy="769441"/>
          </a:xfrm>
          <a:prstGeom prst="rect">
            <a:avLst/>
          </a:prstGeom>
        </p:spPr>
        <p:txBody>
          <a:bodyPr wrap="none">
            <a:spAutoFit/>
          </a:bodyPr>
          <a:lstStyle/>
          <a:p>
            <a:r>
              <a:rPr lang="en-US" sz="4400" b="1" dirty="0" err="1">
                <a:latin typeface="Times New Roman" panose="02020603050405020304" pitchFamily="18" charset="0"/>
                <a:ea typeface="Times New Roman" panose="02020603050405020304" pitchFamily="18" charset="0"/>
              </a:rPr>
              <a:t>h</a:t>
            </a:r>
            <a:r>
              <a:rPr lang="en-US" sz="4400" b="1" dirty="0" err="1">
                <a:solidFill>
                  <a:srgbClr val="FF0000"/>
                </a:solidFill>
                <a:latin typeface="Times New Roman" panose="02020603050405020304" pitchFamily="18" charset="0"/>
                <a:ea typeface="Times New Roman" panose="02020603050405020304" pitchFamily="18" charset="0"/>
              </a:rPr>
              <a:t>àng</a:t>
            </a:r>
            <a:r>
              <a:rPr lang="en-US" sz="4400" b="1" dirty="0">
                <a:latin typeface="Times New Roman" panose="02020603050405020304" pitchFamily="18" charset="0"/>
                <a:ea typeface="Times New Roman" panose="02020603050405020304" pitchFamily="18" charset="0"/>
              </a:rPr>
              <a:t> </a:t>
            </a:r>
            <a:r>
              <a:rPr lang="en-US" sz="4400" b="1" dirty="0" err="1">
                <a:solidFill>
                  <a:srgbClr val="FF0000"/>
                </a:solidFill>
                <a:latin typeface="Times New Roman" panose="02020603050405020304" pitchFamily="18" charset="0"/>
                <a:ea typeface="Times New Roman" panose="02020603050405020304" pitchFamily="18" charset="0"/>
              </a:rPr>
              <a:t>tr</a:t>
            </a:r>
            <a:r>
              <a:rPr lang="en-US" sz="4400" b="1" dirty="0" err="1">
                <a:latin typeface="Times New Roman" panose="02020603050405020304" pitchFamily="18" charset="0"/>
                <a:ea typeface="Times New Roman" panose="02020603050405020304" pitchFamily="18" charset="0"/>
              </a:rPr>
              <a:t>ăm</a:t>
            </a:r>
            <a:r>
              <a:rPr lang="en-US" sz="4400" b="1" dirty="0">
                <a:latin typeface="Times New Roman" panose="02020603050405020304" pitchFamily="18" charset="0"/>
                <a:ea typeface="Times New Roman" panose="02020603050405020304" pitchFamily="18" charset="0"/>
              </a:rPr>
              <a:t> </a:t>
            </a:r>
            <a:endParaRPr lang="en-US" sz="4400" dirty="0"/>
          </a:p>
        </p:txBody>
      </p:sp>
    </p:spTree>
    <p:extLst>
      <p:ext uri="{BB962C8B-B14F-4D97-AF65-F5344CB8AC3E}">
        <p14:creationId xmlns:p14="http://schemas.microsoft.com/office/powerpoint/2010/main" val="12321213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51E0F07-31DA-435E-9C27-7B08FBDC662B}"/>
              </a:ext>
            </a:extLst>
          </p:cNvPr>
          <p:cNvSpPr txBox="1"/>
          <p:nvPr/>
        </p:nvSpPr>
        <p:spPr>
          <a:xfrm>
            <a:off x="467544" y="1374592"/>
            <a:ext cx="7920880" cy="4893647"/>
          </a:xfrm>
          <a:prstGeom prst="rect">
            <a:avLst/>
          </a:prstGeom>
          <a:noFill/>
        </p:spPr>
        <p:txBody>
          <a:bodyPr wrap="square">
            <a:spAutoFit/>
          </a:bodyPr>
          <a:lstStyle/>
          <a:p>
            <a:pPr algn="ctr">
              <a:lnSpc>
                <a:spcPct val="150000"/>
              </a:lnSpc>
            </a:pPr>
            <a:r>
              <a:rPr lang="en-US" sz="2800" b="1" u="sng" dirty="0">
                <a:latin typeface="Times New Roman" panose="02020603050405020304" pitchFamily="18" charset="0"/>
                <a:cs typeface="Times New Roman" panose="02020603050405020304" pitchFamily="18" charset="0"/>
              </a:rPr>
              <a:t>Nghe – </a:t>
            </a:r>
            <a:r>
              <a:rPr lang="en-US" sz="2800" b="1" u="sng" dirty="0" err="1">
                <a:latin typeface="Times New Roman" panose="02020603050405020304" pitchFamily="18" charset="0"/>
                <a:cs typeface="Times New Roman" panose="02020603050405020304" pitchFamily="18" charset="0"/>
              </a:rPr>
              <a:t>viết</a:t>
            </a:r>
            <a:r>
              <a:rPr lang="en-US" sz="2800" b="1" u="sng" dirty="0">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Khám</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phá</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đáy</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biển</a:t>
            </a:r>
            <a:r>
              <a:rPr lang="en-US" sz="2800" b="1" dirty="0">
                <a:solidFill>
                  <a:srgbClr val="FF0000"/>
                </a:solidFill>
                <a:latin typeface="Times New Roman" panose="02020603050405020304" pitchFamily="18" charset="0"/>
                <a:cs typeface="Times New Roman" panose="02020603050405020304" pitchFamily="18" charset="0"/>
              </a:rPr>
              <a:t> ở </a:t>
            </a:r>
            <a:r>
              <a:rPr lang="en-US" sz="2800" b="1" dirty="0" err="1">
                <a:solidFill>
                  <a:srgbClr val="FF0000"/>
                </a:solidFill>
                <a:latin typeface="Times New Roman" panose="02020603050405020304" pitchFamily="18" charset="0"/>
                <a:cs typeface="Times New Roman" panose="02020603050405020304" pitchFamily="18" charset="0"/>
              </a:rPr>
              <a:t>Trường</a:t>
            </a:r>
            <a:r>
              <a:rPr lang="en-US" sz="2800" b="1" dirty="0">
                <a:solidFill>
                  <a:srgbClr val="FF0000"/>
                </a:solidFill>
                <a:latin typeface="Times New Roman" panose="02020603050405020304" pitchFamily="18" charset="0"/>
                <a:cs typeface="Times New Roman" panose="02020603050405020304" pitchFamily="18" charset="0"/>
              </a:rPr>
              <a:t> Sa</a:t>
            </a:r>
          </a:p>
          <a:p>
            <a:pPr algn="just">
              <a:lnSpc>
                <a:spcPct val="150000"/>
              </a:lnSpc>
            </a:pPr>
            <a:r>
              <a:rPr lang="en-US" sz="2800" b="1" dirty="0">
                <a:solidFill>
                  <a:srgbClr val="0000FF"/>
                </a:solidFill>
                <a:latin typeface="HP001 4 hàng" panose="020B0603050302020204" pitchFamily="34" charset="0"/>
              </a:rPr>
              <a:t>    </a:t>
            </a:r>
            <a:r>
              <a:rPr lang="en-US" sz="2800" b="1" dirty="0" err="1">
                <a:solidFill>
                  <a:srgbClr val="0000FF"/>
                </a:solidFill>
                <a:latin typeface="Times New Roman" panose="02020603050405020304" pitchFamily="18" charset="0"/>
                <a:cs typeface="Times New Roman" panose="02020603050405020304" pitchFamily="18" charset="0"/>
              </a:rPr>
              <a:t>Biển</a:t>
            </a:r>
            <a:r>
              <a:rPr lang="en-US" sz="2800" b="1" dirty="0">
                <a:solidFill>
                  <a:srgbClr val="0000FF"/>
                </a:solidFill>
                <a:latin typeface="Times New Roman" panose="02020603050405020304" pitchFamily="18" charset="0"/>
                <a:cs typeface="Times New Roman" panose="02020603050405020304" pitchFamily="18" charset="0"/>
              </a:rPr>
              <a:t> ở </a:t>
            </a:r>
            <a:r>
              <a:rPr lang="en-US" sz="2800" b="1" dirty="0" err="1">
                <a:solidFill>
                  <a:srgbClr val="0000FF"/>
                </a:solidFill>
                <a:latin typeface="Times New Roman" panose="02020603050405020304" pitchFamily="18" charset="0"/>
                <a:cs typeface="Times New Roman" panose="02020603050405020304" pitchFamily="18" charset="0"/>
              </a:rPr>
              <a:t>Trường</a:t>
            </a:r>
            <a:r>
              <a:rPr lang="en-US" sz="2800" b="1" dirty="0">
                <a:solidFill>
                  <a:srgbClr val="0000FF"/>
                </a:solidFill>
                <a:latin typeface="Times New Roman" panose="02020603050405020304" pitchFamily="18" charset="0"/>
                <a:cs typeface="Times New Roman" panose="02020603050405020304" pitchFamily="18" charset="0"/>
              </a:rPr>
              <a:t> Sa </a:t>
            </a:r>
            <a:r>
              <a:rPr lang="en-US" sz="2800" b="1" dirty="0" err="1">
                <a:solidFill>
                  <a:srgbClr val="0000FF"/>
                </a:solidFill>
                <a:latin typeface="Times New Roman" panose="02020603050405020304" pitchFamily="18" charset="0"/>
                <a:cs typeface="Times New Roman" panose="02020603050405020304" pitchFamily="18" charset="0"/>
              </a:rPr>
              <a:t>có</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những</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loài</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cá</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đẹp</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rực</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rỡ</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và</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lạ</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mắt</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Từng</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đàn</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cá</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đủ</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màu</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sắc</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dày</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đặc</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đến</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hàng</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trăm</a:t>
            </a:r>
            <a:r>
              <a:rPr lang="en-US" sz="2800" b="1" dirty="0">
                <a:solidFill>
                  <a:srgbClr val="0000FF"/>
                </a:solidFill>
                <a:latin typeface="Times New Roman" panose="02020603050405020304" pitchFamily="18" charset="0"/>
                <a:cs typeface="Times New Roman" panose="02020603050405020304" pitchFamily="18" charset="0"/>
              </a:rPr>
              <a:t> con </a:t>
            </a:r>
            <a:r>
              <a:rPr lang="en-US" sz="2800" b="1" dirty="0" err="1">
                <a:solidFill>
                  <a:srgbClr val="0000FF"/>
                </a:solidFill>
                <a:latin typeface="Times New Roman" panose="02020603050405020304" pitchFamily="18" charset="0"/>
                <a:cs typeface="Times New Roman" panose="02020603050405020304" pitchFamily="18" charset="0"/>
              </a:rPr>
              <a:t>tạo</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nên</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một</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tấm</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thảm</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hoa</a:t>
            </a:r>
            <a:r>
              <a:rPr lang="en-US" sz="2800" b="1" dirty="0">
                <a:solidFill>
                  <a:srgbClr val="0000FF"/>
                </a:solidFill>
                <a:latin typeface="Times New Roman" panose="02020603050405020304" pitchFamily="18" charset="0"/>
                <a:cs typeface="Times New Roman" panose="02020603050405020304" pitchFamily="18" charset="0"/>
              </a:rPr>
              <a:t> di </a:t>
            </a:r>
            <a:r>
              <a:rPr lang="en-US" sz="2800" b="1" dirty="0" err="1">
                <a:solidFill>
                  <a:srgbClr val="0000FF"/>
                </a:solidFill>
                <a:latin typeface="Times New Roman" panose="02020603050405020304" pitchFamily="18" charset="0"/>
                <a:cs typeface="Times New Roman" panose="02020603050405020304" pitchFamily="18" charset="0"/>
              </a:rPr>
              <a:t>động</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Những</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vỉa</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san</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hô</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chạy</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dài</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từ</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chân</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mỗi</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đảo</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xuống</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sâu</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dần</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dưới</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đáy</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biển</a:t>
            </a:r>
            <a:r>
              <a:rPr lang="en-US" sz="2800" b="1" dirty="0">
                <a:solidFill>
                  <a:srgbClr val="0000FF"/>
                </a:solidFill>
                <a:latin typeface="Times New Roman" panose="02020603050405020304" pitchFamily="18" charset="0"/>
                <a:cs typeface="Times New Roman" panose="02020603050405020304" pitchFamily="18" charset="0"/>
              </a:rPr>
              <a:t>.</a:t>
            </a:r>
          </a:p>
          <a:p>
            <a:pPr algn="just">
              <a:lnSpc>
                <a:spcPct val="150000"/>
              </a:lnSpc>
            </a:pPr>
            <a:endParaRPr lang="en-US" sz="2800" b="1" dirty="0">
              <a:solidFill>
                <a:schemeClr val="bg2">
                  <a:lumMod val="25000"/>
                </a:schemeClr>
              </a:solidFill>
              <a:latin typeface="HP001 4 hàng" panose="020B0603050302020204" pitchFamily="34" charset="0"/>
            </a:endParaRPr>
          </a:p>
          <a:p>
            <a:endParaRPr lang="en-US" sz="1800" dirty="0"/>
          </a:p>
        </p:txBody>
      </p:sp>
    </p:spTree>
    <p:extLst>
      <p:ext uri="{BB962C8B-B14F-4D97-AF65-F5344CB8AC3E}">
        <p14:creationId xmlns:p14="http://schemas.microsoft.com/office/powerpoint/2010/main" val="40427381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B14E0B55-C3B3-4BF6-8ECB-E1F4925E1247}"/>
              </a:ext>
            </a:extLst>
          </p:cNvPr>
          <p:cNvSpPr/>
          <p:nvPr/>
        </p:nvSpPr>
        <p:spPr>
          <a:xfrm>
            <a:off x="3491880" y="404664"/>
            <a:ext cx="2467626" cy="871156"/>
          </a:xfrm>
          <a:prstGeom prst="roundRect">
            <a:avLst/>
          </a:prstGeom>
          <a:solidFill>
            <a:srgbClr val="00B05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400" b="1" i="0" u="none" strike="noStrike" kern="0" cap="none" spc="0" normalizeH="0" baseline="0" noProof="0" dirty="0" err="1">
                <a:ln>
                  <a:noFill/>
                </a:ln>
                <a:solidFill>
                  <a:schemeClr val="bg1"/>
                </a:solidFill>
                <a:effectLst/>
                <a:uLnTx/>
                <a:uFillTx/>
                <a:latin typeface="Times New Roman" panose="02020603050405020304" pitchFamily="18" charset="0"/>
                <a:cs typeface="Times New Roman" panose="02020603050405020304" pitchFamily="18" charset="0"/>
              </a:rPr>
              <a:t>Bài</a:t>
            </a:r>
            <a:r>
              <a:rPr kumimoji="0" lang="en-US" sz="4400" b="1" i="0" u="none" strike="noStrike" kern="0" cap="none" spc="0" normalizeH="0" noProof="0" dirty="0">
                <a:ln>
                  <a:noFill/>
                </a:ln>
                <a:solidFill>
                  <a:schemeClr val="bg1"/>
                </a:solidFill>
                <a:effectLst/>
                <a:uLnTx/>
                <a:uFillTx/>
                <a:latin typeface="Times New Roman" panose="02020603050405020304" pitchFamily="18" charset="0"/>
                <a:cs typeface="Times New Roman" panose="02020603050405020304" pitchFamily="18" charset="0"/>
              </a:rPr>
              <a:t> </a:t>
            </a:r>
            <a:r>
              <a:rPr kumimoji="0" lang="en-US" sz="4400" b="1" i="0" u="none" strike="noStrike" kern="0" cap="none" spc="0" normalizeH="0" noProof="0" dirty="0" err="1">
                <a:ln>
                  <a:noFill/>
                </a:ln>
                <a:solidFill>
                  <a:schemeClr val="bg1"/>
                </a:solidFill>
                <a:effectLst/>
                <a:uLnTx/>
                <a:uFillTx/>
                <a:latin typeface="Times New Roman" panose="02020603050405020304" pitchFamily="18" charset="0"/>
                <a:cs typeface="Times New Roman" panose="02020603050405020304" pitchFamily="18" charset="0"/>
              </a:rPr>
              <a:t>tập</a:t>
            </a:r>
            <a:endParaRPr kumimoji="0" lang="en-US" sz="4400" b="1" i="0" u="none" strike="noStrike" kern="0" cap="none" spc="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3D62DE0D-CC13-4F39-8E97-9285A0BE9593}"/>
              </a:ext>
            </a:extLst>
          </p:cNvPr>
          <p:cNvSpPr/>
          <p:nvPr/>
        </p:nvSpPr>
        <p:spPr>
          <a:xfrm>
            <a:off x="488860" y="1484784"/>
            <a:ext cx="8646919" cy="769441"/>
          </a:xfrm>
          <a:prstGeom prst="rect">
            <a:avLst/>
          </a:prstGeom>
        </p:spPr>
        <p:txBody>
          <a:bodyPr wrap="none">
            <a:spAutoFit/>
          </a:bodyPr>
          <a:lstStyle/>
          <a:p>
            <a:r>
              <a:rPr lang="vi-VN" sz="4400" dirty="0">
                <a:solidFill>
                  <a:srgbClr val="0000FF"/>
                </a:solidFill>
                <a:latin typeface="+mj-lt"/>
              </a:rPr>
              <a:t>2. Chọn </a:t>
            </a:r>
            <a:r>
              <a:rPr lang="vi-VN" sz="4400" i="1" dirty="0">
                <a:solidFill>
                  <a:srgbClr val="FF0000"/>
                </a:solidFill>
                <a:latin typeface="+mj-lt"/>
              </a:rPr>
              <a:t>it </a:t>
            </a:r>
            <a:r>
              <a:rPr lang="vi-VN" sz="4400" dirty="0">
                <a:solidFill>
                  <a:srgbClr val="0000FF"/>
                </a:solidFill>
                <a:latin typeface="+mj-lt"/>
              </a:rPr>
              <a:t>hoặc </a:t>
            </a:r>
            <a:r>
              <a:rPr lang="vi-VN" sz="4400" i="1" dirty="0">
                <a:solidFill>
                  <a:srgbClr val="FF0000"/>
                </a:solidFill>
                <a:latin typeface="+mj-lt"/>
              </a:rPr>
              <a:t>uyt</a:t>
            </a:r>
            <a:r>
              <a:rPr lang="vi-VN" sz="4400" dirty="0">
                <a:solidFill>
                  <a:srgbClr val="0000FF"/>
                </a:solidFill>
                <a:latin typeface="+mj-lt"/>
              </a:rPr>
              <a:t> thay cho ô vuông.</a:t>
            </a:r>
          </a:p>
        </p:txBody>
      </p:sp>
      <p:sp>
        <p:nvSpPr>
          <p:cNvPr id="7" name="TextBox 6">
            <a:extLst>
              <a:ext uri="{FF2B5EF4-FFF2-40B4-BE49-F238E27FC236}">
                <a16:creationId xmlns:a16="http://schemas.microsoft.com/office/drawing/2014/main" id="{C9D8595C-6F57-404C-A649-2A81DE5C0123}"/>
              </a:ext>
            </a:extLst>
          </p:cNvPr>
          <p:cNvSpPr txBox="1"/>
          <p:nvPr/>
        </p:nvSpPr>
        <p:spPr>
          <a:xfrm>
            <a:off x="827584" y="2690336"/>
            <a:ext cx="7560840" cy="2862322"/>
          </a:xfrm>
          <a:prstGeom prst="rect">
            <a:avLst/>
          </a:prstGeom>
          <a:noFill/>
        </p:spPr>
        <p:txBody>
          <a:bodyPr wrap="square">
            <a:spAutoFit/>
          </a:bodyPr>
          <a:lstStyle/>
          <a:p>
            <a:r>
              <a:rPr lang="en-US" sz="1800" dirty="0">
                <a:latin typeface="+mj-lt"/>
              </a:rPr>
              <a:t>     </a:t>
            </a:r>
            <a:r>
              <a:rPr lang="vi-VN" sz="3600" dirty="0">
                <a:latin typeface="+mj-lt"/>
              </a:rPr>
              <a:t>a. Chú mực ống cứ thấy kẻ lạ là phun mực đen k</a:t>
            </a:r>
            <a:r>
              <a:rPr lang="vi-VN" sz="3600" dirty="0">
                <a:solidFill>
                  <a:srgbClr val="FF0000"/>
                </a:solidFill>
                <a:latin typeface="+mj-lt"/>
              </a:rPr>
              <a:t>ịt</a:t>
            </a:r>
            <a:r>
              <a:rPr lang="vi-VN" sz="3600" dirty="0">
                <a:latin typeface="+mj-lt"/>
              </a:rPr>
              <a:t> </a:t>
            </a:r>
            <a:r>
              <a:rPr lang="en-US" sz="3600" dirty="0">
                <a:latin typeface="+mj-lt"/>
              </a:rPr>
              <a:t> </a:t>
            </a:r>
            <a:r>
              <a:rPr lang="vi-VN" sz="3600" dirty="0">
                <a:latin typeface="+mj-lt"/>
              </a:rPr>
              <a:t>cả một vùng nước xanh.</a:t>
            </a:r>
          </a:p>
          <a:p>
            <a:r>
              <a:rPr lang="en-US" sz="3600" dirty="0">
                <a:latin typeface="+mj-lt"/>
              </a:rPr>
              <a:t>     </a:t>
            </a:r>
            <a:r>
              <a:rPr lang="vi-VN" sz="3600" dirty="0">
                <a:latin typeface="+mj-lt"/>
              </a:rPr>
              <a:t>b. Tàu ngầm trông như chiếc xe b</a:t>
            </a:r>
            <a:r>
              <a:rPr lang="vi-VN" sz="3600" dirty="0">
                <a:solidFill>
                  <a:srgbClr val="FF0000"/>
                </a:solidFill>
                <a:latin typeface="+mj-lt"/>
              </a:rPr>
              <a:t>uýt</a:t>
            </a:r>
            <a:r>
              <a:rPr lang="vi-VN" sz="3600" dirty="0">
                <a:latin typeface="+mj-lt"/>
              </a:rPr>
              <a:t> chạy dưới đáy đại dương.</a:t>
            </a:r>
          </a:p>
          <a:p>
            <a:r>
              <a:rPr lang="en-US" sz="3600" dirty="0">
                <a:latin typeface="+mj-lt"/>
              </a:rPr>
              <a:t>     </a:t>
            </a:r>
            <a:r>
              <a:rPr lang="vi-VN" sz="3600" dirty="0">
                <a:latin typeface="+mj-lt"/>
              </a:rPr>
              <a:t>c. Cậu bé vừa đi vừa h</a:t>
            </a:r>
            <a:r>
              <a:rPr lang="vi-VN" sz="3600" dirty="0">
                <a:solidFill>
                  <a:srgbClr val="FF0000"/>
                </a:solidFill>
                <a:latin typeface="+mj-lt"/>
              </a:rPr>
              <a:t>uýt </a:t>
            </a:r>
            <a:r>
              <a:rPr lang="en-US" sz="3600" dirty="0">
                <a:solidFill>
                  <a:srgbClr val="FF0000"/>
                </a:solidFill>
                <a:latin typeface="+mj-lt"/>
              </a:rPr>
              <a:t> </a:t>
            </a:r>
            <a:r>
              <a:rPr lang="vi-VN" sz="3600" dirty="0">
                <a:latin typeface="+mj-lt"/>
              </a:rPr>
              <a:t>sáo.</a:t>
            </a:r>
            <a:endParaRPr lang="en-US" sz="3600" dirty="0"/>
          </a:p>
        </p:txBody>
      </p:sp>
      <p:sp>
        <p:nvSpPr>
          <p:cNvPr id="8" name="Rectangle 7">
            <a:extLst>
              <a:ext uri="{FF2B5EF4-FFF2-40B4-BE49-F238E27FC236}">
                <a16:creationId xmlns:a16="http://schemas.microsoft.com/office/drawing/2014/main" id="{2CC55517-E53C-4737-855E-FB0D986169CB}"/>
              </a:ext>
            </a:extLst>
          </p:cNvPr>
          <p:cNvSpPr/>
          <p:nvPr/>
        </p:nvSpPr>
        <p:spPr>
          <a:xfrm>
            <a:off x="2915816" y="3356992"/>
            <a:ext cx="216024" cy="4138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ECED160-0191-4EDD-A52C-506FB77D8199}"/>
              </a:ext>
            </a:extLst>
          </p:cNvPr>
          <p:cNvSpPr/>
          <p:nvPr/>
        </p:nvSpPr>
        <p:spPr>
          <a:xfrm>
            <a:off x="7596336" y="4005064"/>
            <a:ext cx="591621" cy="4138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48A8E25-3072-42DC-A35B-D8D6987980B8}"/>
              </a:ext>
            </a:extLst>
          </p:cNvPr>
          <p:cNvSpPr/>
          <p:nvPr/>
        </p:nvSpPr>
        <p:spPr>
          <a:xfrm>
            <a:off x="5593746" y="4959330"/>
            <a:ext cx="731520" cy="4138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937167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13"/>
                                        </p:tgtEl>
                                      </p:cBhvr>
                                    </p:animEffect>
                                    <p:set>
                                      <p:cBhvr>
                                        <p:cTn id="12" dur="1" fill="hold">
                                          <p:stCondLst>
                                            <p:cond delay="499"/>
                                          </p:stCondLst>
                                        </p:cTn>
                                        <p:tgtEl>
                                          <p:spTgt spid="1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14"/>
                                        </p:tgtEl>
                                      </p:cBhvr>
                                    </p:animEffect>
                                    <p:set>
                                      <p:cBhvr>
                                        <p:cTn id="17"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P spid="1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DFE3C88-0633-4F90-9FDF-BECA83D8A3C0}"/>
              </a:ext>
            </a:extLst>
          </p:cNvPr>
          <p:cNvSpPr txBox="1"/>
          <p:nvPr/>
        </p:nvSpPr>
        <p:spPr>
          <a:xfrm>
            <a:off x="395536" y="905232"/>
            <a:ext cx="8568952" cy="3108543"/>
          </a:xfrm>
          <a:prstGeom prst="rect">
            <a:avLst/>
          </a:prstGeom>
          <a:noFill/>
        </p:spPr>
        <p:txBody>
          <a:bodyPr wrap="square">
            <a:spAutoFit/>
          </a:bodyPr>
          <a:lstStyle/>
          <a:p>
            <a:pPr>
              <a:lnSpc>
                <a:spcPct val="150000"/>
              </a:lnSpc>
            </a:pPr>
            <a:r>
              <a:rPr lang="vi-VN" sz="2800" dirty="0">
                <a:solidFill>
                  <a:srgbClr val="0000FF"/>
                </a:solidFill>
                <a:latin typeface="+mj-lt"/>
              </a:rPr>
              <a:t>3. Chọn a hoặc b.</a:t>
            </a:r>
          </a:p>
          <a:p>
            <a:pPr>
              <a:lnSpc>
                <a:spcPct val="150000"/>
              </a:lnSpc>
            </a:pPr>
            <a:r>
              <a:rPr lang="en-US" sz="2800" dirty="0">
                <a:latin typeface="+mj-lt"/>
              </a:rPr>
              <a:t> </a:t>
            </a:r>
            <a:r>
              <a:rPr lang="vi-VN" sz="2800" dirty="0">
                <a:latin typeface="+mj-lt"/>
              </a:rPr>
              <a:t>a. Tìm tiếng chứa </a:t>
            </a:r>
            <a:r>
              <a:rPr lang="vi-VN" sz="2800" i="1" dirty="0">
                <a:solidFill>
                  <a:srgbClr val="FF0000"/>
                </a:solidFill>
                <a:latin typeface="+mj-lt"/>
              </a:rPr>
              <a:t>iêu</a:t>
            </a:r>
            <a:r>
              <a:rPr lang="vi-VN" sz="2800" dirty="0">
                <a:latin typeface="+mj-lt"/>
              </a:rPr>
              <a:t> hoặc </a:t>
            </a:r>
            <a:r>
              <a:rPr lang="vi-VN" sz="2800" i="1" dirty="0">
                <a:solidFill>
                  <a:srgbClr val="FF0000"/>
                </a:solidFill>
                <a:latin typeface="+mj-lt"/>
              </a:rPr>
              <a:t>ươu</a:t>
            </a:r>
            <a:r>
              <a:rPr lang="vi-VN" sz="2800" dirty="0">
                <a:solidFill>
                  <a:srgbClr val="FF0000"/>
                </a:solidFill>
                <a:latin typeface="+mj-lt"/>
              </a:rPr>
              <a:t> </a:t>
            </a:r>
            <a:r>
              <a:rPr lang="vi-VN" sz="2800" dirty="0">
                <a:latin typeface="+mj-lt"/>
              </a:rPr>
              <a:t>thay cho ô vuông.</a:t>
            </a:r>
          </a:p>
          <a:p>
            <a:pPr>
              <a:lnSpc>
                <a:spcPct val="150000"/>
              </a:lnSpc>
            </a:pPr>
            <a:r>
              <a:rPr lang="en-US" sz="2800" dirty="0">
                <a:latin typeface="+mj-lt"/>
              </a:rPr>
              <a:t>       </a:t>
            </a:r>
            <a:r>
              <a:rPr lang="vi-VN" sz="2800" dirty="0">
                <a:latin typeface="+mj-lt"/>
              </a:rPr>
              <a:t>- Ốc       </a:t>
            </a:r>
            <a:r>
              <a:rPr lang="en-US" sz="2800" dirty="0">
                <a:latin typeface="+mj-lt"/>
              </a:rPr>
              <a:t>     </a:t>
            </a:r>
            <a:r>
              <a:rPr lang="vi-VN" sz="2800" dirty="0">
                <a:latin typeface="+mj-lt"/>
              </a:rPr>
              <a:t>sống trong ruộng lúa.</a:t>
            </a:r>
          </a:p>
          <a:p>
            <a:pPr>
              <a:lnSpc>
                <a:spcPct val="150000"/>
              </a:lnSpc>
            </a:pPr>
            <a:r>
              <a:rPr lang="en-US" sz="2800" dirty="0">
                <a:latin typeface="+mj-lt"/>
              </a:rPr>
              <a:t>       </a:t>
            </a:r>
            <a:r>
              <a:rPr lang="vi-VN" sz="2800" dirty="0">
                <a:latin typeface="+mj-lt"/>
              </a:rPr>
              <a:t>- Hội thi thả</a:t>
            </a:r>
            <a:r>
              <a:rPr lang="en-US" sz="2800" dirty="0">
                <a:latin typeface="+mj-lt"/>
              </a:rPr>
              <a:t>  </a:t>
            </a:r>
            <a:r>
              <a:rPr lang="en-US" sz="2800" dirty="0" err="1">
                <a:solidFill>
                  <a:srgbClr val="FF0000"/>
                </a:solidFill>
                <a:latin typeface="Times New Roman" panose="02020603050405020304" pitchFamily="18" charset="0"/>
                <a:cs typeface="Times New Roman" panose="02020603050405020304" pitchFamily="18" charset="0"/>
              </a:rPr>
              <a:t>diều</a:t>
            </a:r>
            <a:r>
              <a:rPr lang="vi-VN" sz="2800" dirty="0">
                <a:latin typeface="+mj-lt"/>
              </a:rPr>
              <a:t> được tổ chức trên bãi biển.</a:t>
            </a:r>
          </a:p>
          <a:p>
            <a:endParaRPr lang="vi-VN" sz="2800" dirty="0">
              <a:latin typeface="+mj-lt"/>
            </a:endParaRPr>
          </a:p>
        </p:txBody>
      </p:sp>
      <p:sp>
        <p:nvSpPr>
          <p:cNvPr id="4" name="TextBox 3">
            <a:extLst>
              <a:ext uri="{FF2B5EF4-FFF2-40B4-BE49-F238E27FC236}">
                <a16:creationId xmlns:a16="http://schemas.microsoft.com/office/drawing/2014/main" id="{9EFAA856-5854-44F4-B14A-D3A7AF4E0D8B}"/>
              </a:ext>
            </a:extLst>
          </p:cNvPr>
          <p:cNvSpPr txBox="1"/>
          <p:nvPr/>
        </p:nvSpPr>
        <p:spPr>
          <a:xfrm>
            <a:off x="1691680" y="2348880"/>
            <a:ext cx="1080120" cy="523220"/>
          </a:xfrm>
          <a:prstGeom prst="rect">
            <a:avLst/>
          </a:prstGeom>
          <a:noFill/>
        </p:spPr>
        <p:txBody>
          <a:bodyPr wrap="square" rtlCol="0">
            <a:spAutoFit/>
          </a:bodyPr>
          <a:lstStyle/>
          <a:p>
            <a:r>
              <a:rPr lang="en-US" sz="2800" dirty="0" err="1">
                <a:solidFill>
                  <a:srgbClr val="FF0000"/>
                </a:solidFill>
                <a:latin typeface="Times New Roman" panose="02020603050405020304" pitchFamily="18" charset="0"/>
                <a:cs typeface="Times New Roman" panose="02020603050405020304" pitchFamily="18" charset="0"/>
              </a:rPr>
              <a:t>bươu</a:t>
            </a:r>
            <a:endParaRPr lang="en-US" sz="28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4568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CBAF0684-A246-4764-80C1-4C2AB6B3F8E3}"/>
              </a:ext>
            </a:extLst>
          </p:cNvPr>
          <p:cNvSpPr txBox="1"/>
          <p:nvPr/>
        </p:nvSpPr>
        <p:spPr>
          <a:xfrm>
            <a:off x="467544" y="692696"/>
            <a:ext cx="8136904" cy="646331"/>
          </a:xfrm>
          <a:prstGeom prst="rect">
            <a:avLst/>
          </a:prstGeom>
          <a:noFill/>
        </p:spPr>
        <p:txBody>
          <a:bodyPr wrap="square">
            <a:spAutoFit/>
          </a:bodyPr>
          <a:lstStyle/>
          <a:p>
            <a:br>
              <a:rPr lang="vi-VN" sz="1800" dirty="0">
                <a:latin typeface="Times New Roman" panose="02020603050405020304" pitchFamily="18" charset="0"/>
                <a:cs typeface="Times New Roman" panose="02020603050405020304" pitchFamily="18" charset="0"/>
              </a:rPr>
            </a:br>
            <a:endParaRPr lang="en-US" dirty="0"/>
          </a:p>
        </p:txBody>
      </p:sp>
      <p:sp>
        <p:nvSpPr>
          <p:cNvPr id="12" name="Title 1">
            <a:extLst>
              <a:ext uri="{FF2B5EF4-FFF2-40B4-BE49-F238E27FC236}">
                <a16:creationId xmlns:a16="http://schemas.microsoft.com/office/drawing/2014/main" id="{D24AFCE9-1CDF-4B16-B876-E7426CF3A1D7}"/>
              </a:ext>
            </a:extLst>
          </p:cNvPr>
          <p:cNvSpPr txBox="1">
            <a:spLocks/>
          </p:cNvSpPr>
          <p:nvPr/>
        </p:nvSpPr>
        <p:spPr>
          <a:xfrm>
            <a:off x="251520" y="534153"/>
            <a:ext cx="8712968" cy="1937441"/>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vi-VN" sz="4000" dirty="0">
                <a:solidFill>
                  <a:srgbClr val="0000FF"/>
                </a:solidFill>
              </a:rPr>
              <a:t>3. Chọn a hoặc b.</a:t>
            </a:r>
            <a:br>
              <a:rPr lang="en-US" sz="4000" dirty="0">
                <a:solidFill>
                  <a:srgbClr val="0000FF"/>
                </a:solidFill>
              </a:rPr>
            </a:br>
            <a:r>
              <a:rPr lang="en-US" sz="4000" dirty="0">
                <a:solidFill>
                  <a:srgbClr val="0000FF"/>
                </a:solidFill>
              </a:rPr>
              <a:t> </a:t>
            </a:r>
            <a:r>
              <a:rPr lang="en-US" sz="4000" dirty="0">
                <a:latin typeface="Times New Roman" panose="02020603050405020304" pitchFamily="18" charset="0"/>
                <a:cs typeface="Times New Roman" panose="02020603050405020304" pitchFamily="18" charset="0"/>
              </a:rPr>
              <a:t>b</a:t>
            </a:r>
            <a:r>
              <a:rPr lang="vi-VN" sz="4000" dirty="0">
                <a:latin typeface="Times New Roman" panose="02020603050405020304" pitchFamily="18" charset="0"/>
                <a:cs typeface="Times New Roman" panose="02020603050405020304" pitchFamily="18" charset="0"/>
              </a:rPr>
              <a:t>. Tìm </a:t>
            </a:r>
            <a:r>
              <a:rPr lang="en-US" sz="4000" dirty="0" err="1">
                <a:latin typeface="Times New Roman" panose="02020603050405020304" pitchFamily="18" charset="0"/>
                <a:cs typeface="Times New Roman" panose="02020603050405020304" pitchFamily="18" charset="0"/>
              </a:rPr>
              <a:t>từ</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ngữ</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có</a:t>
            </a:r>
            <a:r>
              <a:rPr lang="en-US" sz="4000" dirty="0">
                <a:latin typeface="Times New Roman" panose="02020603050405020304" pitchFamily="18" charset="0"/>
                <a:cs typeface="Times New Roman" panose="02020603050405020304" pitchFamily="18" charset="0"/>
              </a:rPr>
              <a:t> </a:t>
            </a:r>
            <a:r>
              <a:rPr lang="vi-VN" sz="4000" dirty="0">
                <a:latin typeface="Times New Roman" panose="02020603050405020304" pitchFamily="18" charset="0"/>
                <a:cs typeface="Times New Roman" panose="02020603050405020304" pitchFamily="18" charset="0"/>
              </a:rPr>
              <a:t>tiếng chứa </a:t>
            </a:r>
            <a:r>
              <a:rPr lang="vi-VN" sz="4000" i="1" dirty="0">
                <a:solidFill>
                  <a:srgbClr val="FF0000"/>
                </a:solidFill>
                <a:latin typeface="Times New Roman" panose="02020603050405020304" pitchFamily="18" charset="0"/>
                <a:cs typeface="Times New Roman" panose="02020603050405020304" pitchFamily="18" charset="0"/>
              </a:rPr>
              <a:t>i</a:t>
            </a:r>
            <a:r>
              <a:rPr lang="en-US" sz="4000" i="1" dirty="0">
                <a:solidFill>
                  <a:srgbClr val="FF0000"/>
                </a:solidFill>
                <a:latin typeface="Times New Roman" panose="02020603050405020304" pitchFamily="18" charset="0"/>
                <a:cs typeface="Times New Roman" panose="02020603050405020304" pitchFamily="18" charset="0"/>
              </a:rPr>
              <a:t>n</a:t>
            </a:r>
            <a:r>
              <a:rPr lang="vi-VN" sz="4000" dirty="0">
                <a:latin typeface="Times New Roman" panose="02020603050405020304" pitchFamily="18" charset="0"/>
                <a:cs typeface="Times New Roman" panose="02020603050405020304" pitchFamily="18" charset="0"/>
              </a:rPr>
              <a:t> hoặc </a:t>
            </a:r>
            <a:r>
              <a:rPr lang="en-US" sz="4000" i="1" dirty="0" err="1">
                <a:solidFill>
                  <a:srgbClr val="FF0000"/>
                </a:solidFill>
                <a:latin typeface="Times New Roman" panose="02020603050405020304" pitchFamily="18" charset="0"/>
                <a:cs typeface="Times New Roman" panose="02020603050405020304" pitchFamily="18" charset="0"/>
              </a:rPr>
              <a:t>inh</a:t>
            </a:r>
            <a:r>
              <a:rPr lang="vi-VN" sz="4000" dirty="0">
                <a:solidFill>
                  <a:srgbClr val="FF0000"/>
                </a:solidFill>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phù</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hợp</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với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tranh</a:t>
            </a:r>
            <a:r>
              <a:rPr lang="vi-VN" sz="4000" dirty="0">
                <a:latin typeface="Times New Roman" panose="02020603050405020304" pitchFamily="18" charset="0"/>
                <a:cs typeface="Times New Roman" panose="02020603050405020304" pitchFamily="18" charset="0"/>
              </a:rPr>
              <a:t>.</a:t>
            </a:r>
            <a:br>
              <a:rPr lang="vi-VN"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pic>
        <p:nvPicPr>
          <p:cNvPr id="13" name="Content Placeholder 7">
            <a:extLst>
              <a:ext uri="{FF2B5EF4-FFF2-40B4-BE49-F238E27FC236}">
                <a16:creationId xmlns:a16="http://schemas.microsoft.com/office/drawing/2014/main" id="{D1D5A890-6B57-4DF1-90CE-F1EAAE4EBE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440"/>
            <a:ext cx="9036496" cy="3558450"/>
          </a:xfrm>
          <a:prstGeom prst="rect">
            <a:avLst/>
          </a:prstGeom>
        </p:spPr>
      </p:pic>
      <p:sp>
        <p:nvSpPr>
          <p:cNvPr id="14" name="TextBox 13">
            <a:extLst>
              <a:ext uri="{FF2B5EF4-FFF2-40B4-BE49-F238E27FC236}">
                <a16:creationId xmlns:a16="http://schemas.microsoft.com/office/drawing/2014/main" id="{16FDDC7B-0FCF-4B4C-969E-473CAE3CC884}"/>
              </a:ext>
            </a:extLst>
          </p:cNvPr>
          <p:cNvSpPr txBox="1"/>
          <p:nvPr/>
        </p:nvSpPr>
        <p:spPr>
          <a:xfrm>
            <a:off x="914401" y="5600560"/>
            <a:ext cx="1729211" cy="646331"/>
          </a:xfrm>
          <a:prstGeom prst="rect">
            <a:avLst/>
          </a:prstGeom>
          <a:noFill/>
          <a:ln w="28575">
            <a:solidFill>
              <a:srgbClr val="9900CC"/>
            </a:solidFill>
          </a:ln>
        </p:spPr>
        <p:txBody>
          <a:bodyPr wrap="square" rtlCol="0">
            <a:spAutoFit/>
          </a:bodyPr>
          <a:lstStyle/>
          <a:p>
            <a:r>
              <a:rPr lang="en-US" sz="3600" dirty="0" err="1">
                <a:solidFill>
                  <a:srgbClr val="FF0000"/>
                </a:solidFill>
                <a:latin typeface="Times New Roman" panose="02020603050405020304" pitchFamily="18" charset="0"/>
                <a:cs typeface="Times New Roman" panose="02020603050405020304" pitchFamily="18" charset="0"/>
              </a:rPr>
              <a:t>cái</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kính</a:t>
            </a:r>
            <a:endParaRPr lang="en-US" sz="3600" dirty="0">
              <a:solidFill>
                <a:srgbClr val="FF0000"/>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5C583C2A-78AC-4253-BCE5-F3328BD29379}"/>
              </a:ext>
            </a:extLst>
          </p:cNvPr>
          <p:cNvSpPr txBox="1"/>
          <p:nvPr/>
        </p:nvSpPr>
        <p:spPr>
          <a:xfrm>
            <a:off x="2952727" y="5618465"/>
            <a:ext cx="1655277" cy="646331"/>
          </a:xfrm>
          <a:prstGeom prst="rect">
            <a:avLst/>
          </a:prstGeom>
          <a:noFill/>
          <a:ln w="28575">
            <a:solidFill>
              <a:srgbClr val="9900CC"/>
            </a:solidFill>
          </a:ln>
        </p:spPr>
        <p:txBody>
          <a:bodyPr wrap="square" rtlCol="0">
            <a:spAutoFit/>
          </a:bodyPr>
          <a:lstStyle/>
          <a:p>
            <a:r>
              <a:rPr lang="en-US" sz="3600" dirty="0" err="1">
                <a:solidFill>
                  <a:srgbClr val="FF0000"/>
                </a:solidFill>
                <a:latin typeface="Times New Roman" panose="02020603050405020304" pitchFamily="18" charset="0"/>
                <a:cs typeface="Times New Roman" panose="02020603050405020304" pitchFamily="18" charset="0"/>
              </a:rPr>
              <a:t>đèn</a:t>
            </a:r>
            <a:r>
              <a:rPr lang="en-US" sz="3600" dirty="0">
                <a:solidFill>
                  <a:srgbClr val="FF0000"/>
                </a:solidFill>
                <a:latin typeface="Times New Roman" panose="02020603050405020304" pitchFamily="18" charset="0"/>
                <a:cs typeface="Times New Roman" panose="02020603050405020304" pitchFamily="18" charset="0"/>
              </a:rPr>
              <a:t> pin</a:t>
            </a:r>
          </a:p>
        </p:txBody>
      </p:sp>
      <p:sp>
        <p:nvSpPr>
          <p:cNvPr id="16" name="TextBox 15">
            <a:extLst>
              <a:ext uri="{FF2B5EF4-FFF2-40B4-BE49-F238E27FC236}">
                <a16:creationId xmlns:a16="http://schemas.microsoft.com/office/drawing/2014/main" id="{DD59BE40-2B59-449A-9547-CD21E3B1EF25}"/>
              </a:ext>
            </a:extLst>
          </p:cNvPr>
          <p:cNvSpPr txBox="1"/>
          <p:nvPr/>
        </p:nvSpPr>
        <p:spPr>
          <a:xfrm>
            <a:off x="5056929" y="5600558"/>
            <a:ext cx="1566249" cy="646331"/>
          </a:xfrm>
          <a:prstGeom prst="rect">
            <a:avLst/>
          </a:prstGeom>
          <a:noFill/>
          <a:ln w="28575">
            <a:solidFill>
              <a:srgbClr val="9900CC"/>
            </a:solidFill>
          </a:ln>
        </p:spPr>
        <p:txBody>
          <a:bodyPr wrap="square" rtlCol="0">
            <a:spAutoFit/>
          </a:bodyPr>
          <a:lstStyle/>
          <a:p>
            <a:r>
              <a:rPr lang="en-US" sz="3600" dirty="0" err="1">
                <a:solidFill>
                  <a:srgbClr val="FF0000"/>
                </a:solidFill>
                <a:latin typeface="Times New Roman" panose="02020603050405020304" pitchFamily="18" charset="0"/>
                <a:cs typeface="Times New Roman" panose="02020603050405020304" pitchFamily="18" charset="0"/>
              </a:rPr>
              <a:t>số</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chín</a:t>
            </a:r>
            <a:endParaRPr lang="en-US" sz="3600" dirty="0">
              <a:solidFill>
                <a:srgbClr val="FF0000"/>
              </a:solidFill>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28163B0C-F146-4055-A1B8-813408499C2E}"/>
              </a:ext>
            </a:extLst>
          </p:cNvPr>
          <p:cNvSpPr txBox="1"/>
          <p:nvPr/>
        </p:nvSpPr>
        <p:spPr>
          <a:xfrm>
            <a:off x="7072103" y="5518973"/>
            <a:ext cx="1812203" cy="646331"/>
          </a:xfrm>
          <a:prstGeom prst="rect">
            <a:avLst/>
          </a:prstGeom>
          <a:noFill/>
          <a:ln w="28575">
            <a:solidFill>
              <a:srgbClr val="9900CC"/>
            </a:solidFill>
          </a:ln>
        </p:spPr>
        <p:txBody>
          <a:bodyPr wrap="square" rtlCol="0">
            <a:spAutoFit/>
          </a:bodyPr>
          <a:lstStyle/>
          <a:p>
            <a:r>
              <a:rPr lang="en-US" sz="3600" dirty="0" err="1">
                <a:solidFill>
                  <a:srgbClr val="FF0000"/>
                </a:solidFill>
                <a:latin typeface="Times New Roman" panose="02020603050405020304" pitchFamily="18" charset="0"/>
                <a:cs typeface="Times New Roman" panose="02020603050405020304" pitchFamily="18" charset="0"/>
              </a:rPr>
              <a:t>máy</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tính</a:t>
            </a:r>
            <a:endParaRPr lang="en-US" sz="36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544575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1">
            <a:extLst>
              <a:ext uri="{FF2B5EF4-FFF2-40B4-BE49-F238E27FC236}">
                <a16:creationId xmlns:a16="http://schemas.microsoft.com/office/drawing/2014/main" id="{BD333376-3168-4EB6-B623-DE04C657EEED}"/>
              </a:ext>
            </a:extLst>
          </p:cNvPr>
          <p:cNvGrpSpPr/>
          <p:nvPr/>
        </p:nvGrpSpPr>
        <p:grpSpPr>
          <a:xfrm>
            <a:off x="388712" y="3276989"/>
            <a:ext cx="8717123" cy="3581011"/>
            <a:chOff x="-53293" y="2190760"/>
            <a:chExt cx="9211855" cy="2951064"/>
          </a:xfrm>
        </p:grpSpPr>
        <p:pic>
          <p:nvPicPr>
            <p:cNvPr id="5" name="10">
              <a:extLst>
                <a:ext uri="{FF2B5EF4-FFF2-40B4-BE49-F238E27FC236}">
                  <a16:creationId xmlns:a16="http://schemas.microsoft.com/office/drawing/2014/main" id="{B755A9DE-9830-40BF-AABA-9875FA136590}"/>
                </a:ext>
              </a:extLst>
            </p:cNvPr>
            <p:cNvPicPr>
              <a:picLocks noChangeAspect="1"/>
            </p:cNvPicPr>
            <p:nvPr/>
          </p:nvPicPr>
          <p:blipFill>
            <a:blip r:embed="rId2" cstate="screen"/>
            <a:stretch>
              <a:fillRect/>
            </a:stretch>
          </p:blipFill>
          <p:spPr>
            <a:xfrm>
              <a:off x="4248310" y="3185627"/>
              <a:ext cx="4910252" cy="1956197"/>
            </a:xfrm>
            <a:prstGeom prst="rect">
              <a:avLst/>
            </a:prstGeom>
          </p:spPr>
        </p:pic>
        <p:pic>
          <p:nvPicPr>
            <p:cNvPr id="6" name="13">
              <a:extLst>
                <a:ext uri="{FF2B5EF4-FFF2-40B4-BE49-F238E27FC236}">
                  <a16:creationId xmlns:a16="http://schemas.microsoft.com/office/drawing/2014/main" id="{6C4BD8BE-0256-4D27-8180-A7E8F6C56988}"/>
                </a:ext>
              </a:extLst>
            </p:cNvPr>
            <p:cNvPicPr>
              <a:picLocks noChangeAspect="1"/>
            </p:cNvPicPr>
            <p:nvPr/>
          </p:nvPicPr>
          <p:blipFill>
            <a:blip r:embed="rId3"/>
            <a:stretch>
              <a:fillRect/>
            </a:stretch>
          </p:blipFill>
          <p:spPr>
            <a:xfrm>
              <a:off x="5936016" y="2190760"/>
              <a:ext cx="3208926" cy="2720031"/>
            </a:xfrm>
            <a:prstGeom prst="rect">
              <a:avLst/>
            </a:prstGeom>
          </p:spPr>
        </p:pic>
        <p:pic>
          <p:nvPicPr>
            <p:cNvPr id="9" name="16">
              <a:extLst>
                <a:ext uri="{FF2B5EF4-FFF2-40B4-BE49-F238E27FC236}">
                  <a16:creationId xmlns:a16="http://schemas.microsoft.com/office/drawing/2014/main" id="{1C55FC79-E88A-4078-88E9-9D07C64DF60E}"/>
                </a:ext>
              </a:extLst>
            </p:cNvPr>
            <p:cNvPicPr>
              <a:picLocks noChangeAspect="1"/>
            </p:cNvPicPr>
            <p:nvPr/>
          </p:nvPicPr>
          <p:blipFill>
            <a:blip r:embed="rId2" cstate="screen"/>
            <a:stretch>
              <a:fillRect/>
            </a:stretch>
          </p:blipFill>
          <p:spPr>
            <a:xfrm>
              <a:off x="-53293" y="3185627"/>
              <a:ext cx="4910252" cy="1956197"/>
            </a:xfrm>
            <a:prstGeom prst="rect">
              <a:avLst/>
            </a:prstGeom>
          </p:spPr>
        </p:pic>
      </p:grpSp>
      <p:grpSp>
        <p:nvGrpSpPr>
          <p:cNvPr id="10" name="14">
            <a:extLst>
              <a:ext uri="{FF2B5EF4-FFF2-40B4-BE49-F238E27FC236}">
                <a16:creationId xmlns:a16="http://schemas.microsoft.com/office/drawing/2014/main" id="{2186EBBF-DC48-4AB5-A27A-424B0FCE2637}"/>
              </a:ext>
            </a:extLst>
          </p:cNvPr>
          <p:cNvGrpSpPr/>
          <p:nvPr/>
        </p:nvGrpSpPr>
        <p:grpSpPr>
          <a:xfrm>
            <a:off x="2068077" y="2097201"/>
            <a:ext cx="4824536" cy="1845837"/>
            <a:chOff x="2118480" y="1316166"/>
            <a:chExt cx="1512168" cy="1512168"/>
          </a:xfrm>
        </p:grpSpPr>
        <p:sp>
          <p:nvSpPr>
            <p:cNvPr id="11" name="15">
              <a:extLst>
                <a:ext uri="{FF2B5EF4-FFF2-40B4-BE49-F238E27FC236}">
                  <a16:creationId xmlns:a16="http://schemas.microsoft.com/office/drawing/2014/main" id="{FFCE2733-9D26-4ECD-A649-B3252E89DC75}"/>
                </a:ext>
              </a:extLst>
            </p:cNvPr>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2" name="TextBox 67">
              <a:extLst>
                <a:ext uri="{FF2B5EF4-FFF2-40B4-BE49-F238E27FC236}">
                  <a16:creationId xmlns:a16="http://schemas.microsoft.com/office/drawing/2014/main" id="{CD266F93-4930-44EE-B40F-F068D42EC517}"/>
                </a:ext>
              </a:extLst>
            </p:cNvPr>
            <p:cNvSpPr txBox="1"/>
            <p:nvPr/>
          </p:nvSpPr>
          <p:spPr>
            <a:xfrm>
              <a:off x="2208337" y="1556684"/>
              <a:ext cx="1378326" cy="983347"/>
            </a:xfrm>
            <a:prstGeom prst="rect">
              <a:avLst/>
            </a:prstGeom>
            <a:noFill/>
          </p:spPr>
          <p:txBody>
            <a:bodyPr wrap="square" rtlCol="0">
              <a:spAutoFit/>
            </a:bodyPr>
            <a:lstStyle/>
            <a:p>
              <a:pPr marL="0" marR="0" lvl="1" indent="0" algn="ctr" defTabSz="1219200" rtl="0" eaLnBrk="1" fontAlgn="auto" latinLnBrk="0" hangingPunct="1">
                <a:lnSpc>
                  <a:spcPct val="100000"/>
                </a:lnSpc>
                <a:spcBef>
                  <a:spcPts val="0"/>
                </a:spcBef>
                <a:spcAft>
                  <a:spcPts val="0"/>
                </a:spcAft>
                <a:buClrTx/>
                <a:buSzTx/>
                <a:buFontTx/>
                <a:buNone/>
                <a:tabLst/>
                <a:defRPr/>
              </a:pPr>
              <a:r>
                <a:rPr kumimoji="0" lang="en-US" altLang="zh-CN" sz="7200" b="0" i="0" u="none" strike="noStrike" kern="1200" cap="none" spc="300" normalizeH="0" baseline="0" noProof="0" dirty="0" err="1">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rPr>
                <a:t>Tiết</a:t>
              </a:r>
              <a:r>
                <a:rPr kumimoji="0" lang="en-US" altLang="zh-CN" sz="7200" b="0" i="0" u="none" strike="noStrike" kern="1200" cap="none" spc="300" normalizeH="0" baseline="0" noProof="0" dirty="0">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rPr>
                <a:t> 4 </a:t>
              </a:r>
              <a:endParaRPr kumimoji="0" lang="zh-CN" altLang="en-US" sz="7200" b="0" i="0" u="none" strike="noStrike" kern="1200" cap="none" spc="300" normalizeH="0" baseline="0" noProof="0" dirty="0">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endParaRPr>
            </a:p>
          </p:txBody>
        </p:sp>
      </p:grpSp>
      <p:grpSp>
        <p:nvGrpSpPr>
          <p:cNvPr id="14" name="Google Shape;184;p27">
            <a:extLst>
              <a:ext uri="{FF2B5EF4-FFF2-40B4-BE49-F238E27FC236}">
                <a16:creationId xmlns:a16="http://schemas.microsoft.com/office/drawing/2014/main" id="{296284C8-C3CC-4013-AE86-992F55FEE26F}"/>
              </a:ext>
            </a:extLst>
          </p:cNvPr>
          <p:cNvGrpSpPr/>
          <p:nvPr/>
        </p:nvGrpSpPr>
        <p:grpSpPr>
          <a:xfrm>
            <a:off x="270239" y="484039"/>
            <a:ext cx="203147" cy="401596"/>
            <a:chOff x="4508863" y="1528200"/>
            <a:chExt cx="318850" cy="472800"/>
          </a:xfrm>
        </p:grpSpPr>
        <p:sp>
          <p:nvSpPr>
            <p:cNvPr id="15" name="Google Shape;185;p27">
              <a:extLst>
                <a:ext uri="{FF2B5EF4-FFF2-40B4-BE49-F238E27FC236}">
                  <a16:creationId xmlns:a16="http://schemas.microsoft.com/office/drawing/2014/main" id="{E3450E67-756F-4187-83E2-9BED73A56B52}"/>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6" name="Google Shape;186;p27">
              <a:extLst>
                <a:ext uri="{FF2B5EF4-FFF2-40B4-BE49-F238E27FC236}">
                  <a16:creationId xmlns:a16="http://schemas.microsoft.com/office/drawing/2014/main" id="{A3E60FBA-8D0E-4685-84D4-F5237D69E480}"/>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7" name="Google Shape;187;p27">
              <a:extLst>
                <a:ext uri="{FF2B5EF4-FFF2-40B4-BE49-F238E27FC236}">
                  <a16:creationId xmlns:a16="http://schemas.microsoft.com/office/drawing/2014/main" id="{A8BA561C-92AF-4BC4-A5F5-824D8B4A8DEE}"/>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8" name="Google Shape;188;p27">
              <a:extLst>
                <a:ext uri="{FF2B5EF4-FFF2-40B4-BE49-F238E27FC236}">
                  <a16:creationId xmlns:a16="http://schemas.microsoft.com/office/drawing/2014/main" id="{547E6AE1-6722-4104-B638-2F3832D85503}"/>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19" name="Google Shape;189;p27">
            <a:extLst>
              <a:ext uri="{FF2B5EF4-FFF2-40B4-BE49-F238E27FC236}">
                <a16:creationId xmlns:a16="http://schemas.microsoft.com/office/drawing/2014/main" id="{A011E6E7-BBCE-4434-BF9D-52DC0EDDE6D3}"/>
              </a:ext>
            </a:extLst>
          </p:cNvPr>
          <p:cNvGrpSpPr/>
          <p:nvPr/>
        </p:nvGrpSpPr>
        <p:grpSpPr>
          <a:xfrm>
            <a:off x="554380" y="567004"/>
            <a:ext cx="203147" cy="401596"/>
            <a:chOff x="4508863" y="1528200"/>
            <a:chExt cx="318850" cy="472800"/>
          </a:xfrm>
        </p:grpSpPr>
        <p:sp>
          <p:nvSpPr>
            <p:cNvPr id="20" name="Google Shape;190;p27">
              <a:extLst>
                <a:ext uri="{FF2B5EF4-FFF2-40B4-BE49-F238E27FC236}">
                  <a16:creationId xmlns:a16="http://schemas.microsoft.com/office/drawing/2014/main" id="{6C250F97-3D87-4E54-A6E5-F27C4C7BBCF4}"/>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1" name="Google Shape;191;p27">
              <a:extLst>
                <a:ext uri="{FF2B5EF4-FFF2-40B4-BE49-F238E27FC236}">
                  <a16:creationId xmlns:a16="http://schemas.microsoft.com/office/drawing/2014/main" id="{4B3A9B0B-3679-4DB6-A9B2-BA3CA8CA86EB}"/>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2" name="Google Shape;192;p27">
              <a:extLst>
                <a:ext uri="{FF2B5EF4-FFF2-40B4-BE49-F238E27FC236}">
                  <a16:creationId xmlns:a16="http://schemas.microsoft.com/office/drawing/2014/main" id="{25963231-BE4B-4465-9620-DF420D30A12D}"/>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3" name="Google Shape;193;p27">
              <a:extLst>
                <a:ext uri="{FF2B5EF4-FFF2-40B4-BE49-F238E27FC236}">
                  <a16:creationId xmlns:a16="http://schemas.microsoft.com/office/drawing/2014/main" id="{13F072F5-26C4-4FD7-9F71-F238FE62BDA9}"/>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24" name="Google Shape;194;p27">
            <a:extLst>
              <a:ext uri="{FF2B5EF4-FFF2-40B4-BE49-F238E27FC236}">
                <a16:creationId xmlns:a16="http://schemas.microsoft.com/office/drawing/2014/main" id="{92445FE0-071C-42A4-81AF-B083FCF10405}"/>
              </a:ext>
            </a:extLst>
          </p:cNvPr>
          <p:cNvGrpSpPr/>
          <p:nvPr/>
        </p:nvGrpSpPr>
        <p:grpSpPr>
          <a:xfrm>
            <a:off x="844309" y="567004"/>
            <a:ext cx="203147" cy="401596"/>
            <a:chOff x="4508863" y="1528200"/>
            <a:chExt cx="318850" cy="472800"/>
          </a:xfrm>
        </p:grpSpPr>
        <p:sp>
          <p:nvSpPr>
            <p:cNvPr id="25" name="Google Shape;195;p27">
              <a:extLst>
                <a:ext uri="{FF2B5EF4-FFF2-40B4-BE49-F238E27FC236}">
                  <a16:creationId xmlns:a16="http://schemas.microsoft.com/office/drawing/2014/main" id="{E19979E4-5F44-41C4-9832-1A1698957EA9}"/>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6" name="Google Shape;196;p27">
              <a:extLst>
                <a:ext uri="{FF2B5EF4-FFF2-40B4-BE49-F238E27FC236}">
                  <a16:creationId xmlns:a16="http://schemas.microsoft.com/office/drawing/2014/main" id="{2711DE42-B6A8-4DAB-A88E-B11561F77162}"/>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7" name="Google Shape;197;p27">
              <a:extLst>
                <a:ext uri="{FF2B5EF4-FFF2-40B4-BE49-F238E27FC236}">
                  <a16:creationId xmlns:a16="http://schemas.microsoft.com/office/drawing/2014/main" id="{1AC73A5B-792A-48A9-9237-046F97285838}"/>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8" name="Google Shape;198;p27">
              <a:extLst>
                <a:ext uri="{FF2B5EF4-FFF2-40B4-BE49-F238E27FC236}">
                  <a16:creationId xmlns:a16="http://schemas.microsoft.com/office/drawing/2014/main" id="{24789395-0AE1-4300-876A-C5369F13D548}"/>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29" name="Google Shape;184;p27">
            <a:extLst>
              <a:ext uri="{FF2B5EF4-FFF2-40B4-BE49-F238E27FC236}">
                <a16:creationId xmlns:a16="http://schemas.microsoft.com/office/drawing/2014/main" id="{8708DA0F-8A47-4555-9031-09B9960A56DF}"/>
              </a:ext>
            </a:extLst>
          </p:cNvPr>
          <p:cNvGrpSpPr/>
          <p:nvPr/>
        </p:nvGrpSpPr>
        <p:grpSpPr>
          <a:xfrm>
            <a:off x="7917740" y="468686"/>
            <a:ext cx="203147" cy="401596"/>
            <a:chOff x="4508863" y="1528200"/>
            <a:chExt cx="318850" cy="472800"/>
          </a:xfrm>
        </p:grpSpPr>
        <p:sp>
          <p:nvSpPr>
            <p:cNvPr id="30" name="Google Shape;185;p27">
              <a:extLst>
                <a:ext uri="{FF2B5EF4-FFF2-40B4-BE49-F238E27FC236}">
                  <a16:creationId xmlns:a16="http://schemas.microsoft.com/office/drawing/2014/main" id="{E69EF0C0-74E5-4D5C-9C72-D7C584202F95}"/>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1" name="Google Shape;186;p27">
              <a:extLst>
                <a:ext uri="{FF2B5EF4-FFF2-40B4-BE49-F238E27FC236}">
                  <a16:creationId xmlns:a16="http://schemas.microsoft.com/office/drawing/2014/main" id="{1D70E6CD-B25B-450E-BB32-630F9E80B8A5}"/>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2" name="Google Shape;187;p27">
              <a:extLst>
                <a:ext uri="{FF2B5EF4-FFF2-40B4-BE49-F238E27FC236}">
                  <a16:creationId xmlns:a16="http://schemas.microsoft.com/office/drawing/2014/main" id="{8D7E76CA-13A2-4EE8-B62F-773AB2E446FA}"/>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3" name="Google Shape;188;p27">
              <a:extLst>
                <a:ext uri="{FF2B5EF4-FFF2-40B4-BE49-F238E27FC236}">
                  <a16:creationId xmlns:a16="http://schemas.microsoft.com/office/drawing/2014/main" id="{27841724-DC8A-4F3A-BA5A-A1B6FE35F377}"/>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34" name="Google Shape;189;p27">
            <a:extLst>
              <a:ext uri="{FF2B5EF4-FFF2-40B4-BE49-F238E27FC236}">
                <a16:creationId xmlns:a16="http://schemas.microsoft.com/office/drawing/2014/main" id="{1834B4BF-D115-401E-BC1E-D7EB53733046}"/>
              </a:ext>
            </a:extLst>
          </p:cNvPr>
          <p:cNvGrpSpPr/>
          <p:nvPr/>
        </p:nvGrpSpPr>
        <p:grpSpPr>
          <a:xfrm>
            <a:off x="8201881" y="551651"/>
            <a:ext cx="203147" cy="401596"/>
            <a:chOff x="4508863" y="1528200"/>
            <a:chExt cx="318850" cy="472800"/>
          </a:xfrm>
        </p:grpSpPr>
        <p:sp>
          <p:nvSpPr>
            <p:cNvPr id="35" name="Google Shape;190;p27">
              <a:extLst>
                <a:ext uri="{FF2B5EF4-FFF2-40B4-BE49-F238E27FC236}">
                  <a16:creationId xmlns:a16="http://schemas.microsoft.com/office/drawing/2014/main" id="{54BE4E9A-9BB4-482B-8C59-3506884FB0A7}"/>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6" name="Google Shape;191;p27">
              <a:extLst>
                <a:ext uri="{FF2B5EF4-FFF2-40B4-BE49-F238E27FC236}">
                  <a16:creationId xmlns:a16="http://schemas.microsoft.com/office/drawing/2014/main" id="{738D0774-2B98-47EF-8C0A-8335037C634D}"/>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7" name="Google Shape;192;p27">
              <a:extLst>
                <a:ext uri="{FF2B5EF4-FFF2-40B4-BE49-F238E27FC236}">
                  <a16:creationId xmlns:a16="http://schemas.microsoft.com/office/drawing/2014/main" id="{1DD5D671-3B39-4BC0-870F-5FA6B7A621AE}"/>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8" name="Google Shape;193;p27">
              <a:extLst>
                <a:ext uri="{FF2B5EF4-FFF2-40B4-BE49-F238E27FC236}">
                  <a16:creationId xmlns:a16="http://schemas.microsoft.com/office/drawing/2014/main" id="{289C60C4-B9B0-445F-84E9-5F507E030318}"/>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39" name="Google Shape;194;p27">
            <a:extLst>
              <a:ext uri="{FF2B5EF4-FFF2-40B4-BE49-F238E27FC236}">
                <a16:creationId xmlns:a16="http://schemas.microsoft.com/office/drawing/2014/main" id="{EF574D76-EC8B-487E-9460-C9D589A74963}"/>
              </a:ext>
            </a:extLst>
          </p:cNvPr>
          <p:cNvGrpSpPr/>
          <p:nvPr/>
        </p:nvGrpSpPr>
        <p:grpSpPr>
          <a:xfrm>
            <a:off x="8491810" y="551651"/>
            <a:ext cx="203147" cy="401596"/>
            <a:chOff x="4508863" y="1528200"/>
            <a:chExt cx="318850" cy="472800"/>
          </a:xfrm>
        </p:grpSpPr>
        <p:sp>
          <p:nvSpPr>
            <p:cNvPr id="40" name="Google Shape;195;p27">
              <a:extLst>
                <a:ext uri="{FF2B5EF4-FFF2-40B4-BE49-F238E27FC236}">
                  <a16:creationId xmlns:a16="http://schemas.microsoft.com/office/drawing/2014/main" id="{C645E67E-932F-4BC6-A9AA-DEDEC412133B}"/>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41" name="Google Shape;196;p27">
              <a:extLst>
                <a:ext uri="{FF2B5EF4-FFF2-40B4-BE49-F238E27FC236}">
                  <a16:creationId xmlns:a16="http://schemas.microsoft.com/office/drawing/2014/main" id="{630F30C7-4427-4AFE-BC63-519F543CF7D3}"/>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42" name="Google Shape;197;p27">
              <a:extLst>
                <a:ext uri="{FF2B5EF4-FFF2-40B4-BE49-F238E27FC236}">
                  <a16:creationId xmlns:a16="http://schemas.microsoft.com/office/drawing/2014/main" id="{681A5094-5669-4E4F-8D52-44A78F89B409}"/>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43" name="Google Shape;198;p27">
              <a:extLst>
                <a:ext uri="{FF2B5EF4-FFF2-40B4-BE49-F238E27FC236}">
                  <a16:creationId xmlns:a16="http://schemas.microsoft.com/office/drawing/2014/main" id="{C99EF8C0-0B5A-4C3F-8D23-95CFE63E428E}"/>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sp>
        <p:nvSpPr>
          <p:cNvPr id="44" name="TextBox 43">
            <a:extLst>
              <a:ext uri="{FF2B5EF4-FFF2-40B4-BE49-F238E27FC236}">
                <a16:creationId xmlns:a16="http://schemas.microsoft.com/office/drawing/2014/main" id="{5F50F907-C6BA-4380-9188-2A5EA79C8B5D}"/>
              </a:ext>
            </a:extLst>
          </p:cNvPr>
          <p:cNvSpPr txBox="1"/>
          <p:nvPr/>
        </p:nvSpPr>
        <p:spPr>
          <a:xfrm>
            <a:off x="-301" y="232576"/>
            <a:ext cx="8961293"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Bài</a:t>
            </a:r>
            <a:r>
              <a:rPr kumimoji="0" lang="en-US" sz="4000" b="1" i="0" u="sng"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28</a:t>
            </a:r>
            <a:r>
              <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KHÁM</a:t>
            </a:r>
            <a:r>
              <a:rPr kumimoji="0" lang="en-US" sz="40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PHÁ ĐÁY BIỂN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Ở TRƯỜNG SA</a:t>
            </a:r>
            <a:endPar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41362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96F9945-BBA3-4AA4-B9D2-A947A03A7F5E}"/>
              </a:ext>
            </a:extLst>
          </p:cNvPr>
          <p:cNvSpPr txBox="1"/>
          <p:nvPr/>
        </p:nvSpPr>
        <p:spPr>
          <a:xfrm>
            <a:off x="190122" y="0"/>
            <a:ext cx="10103667" cy="646331"/>
          </a:xfrm>
          <a:prstGeom prst="rect">
            <a:avLst/>
          </a:prstGeom>
          <a:noFill/>
        </p:spPr>
        <p:txBody>
          <a:bodyPr wrap="square" rtlCol="0">
            <a:spAutoFit/>
          </a:bodyPr>
          <a:lstStyle/>
          <a:p>
            <a:r>
              <a:rPr lang="en-US" sz="3600" dirty="0">
                <a:latin typeface="Times New Roman" panose="02020603050405020304" pitchFamily="18" charset="0"/>
                <a:cs typeface="Times New Roman" panose="02020603050405020304" pitchFamily="18" charset="0"/>
              </a:rPr>
              <a:t>1. </a:t>
            </a:r>
            <a:r>
              <a:rPr lang="en-US" sz="3600" dirty="0" err="1">
                <a:latin typeface="Times New Roman" panose="02020603050405020304" pitchFamily="18" charset="0"/>
                <a:cs typeface="Times New Roman" panose="02020603050405020304" pitchFamily="18" charset="0"/>
              </a:rPr>
              <a:t>Nói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tên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các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loài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vật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trong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tranh</a:t>
            </a:r>
            <a:r>
              <a:rPr lang="en-US" dirty="0"/>
              <a:t>.</a:t>
            </a:r>
          </a:p>
        </p:txBody>
      </p:sp>
      <p:pic>
        <p:nvPicPr>
          <p:cNvPr id="3" name="Picture 2">
            <a:extLst>
              <a:ext uri="{FF2B5EF4-FFF2-40B4-BE49-F238E27FC236}">
                <a16:creationId xmlns:a16="http://schemas.microsoft.com/office/drawing/2014/main" id="{8CEAC3A8-C458-48C3-9047-478A5483B9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122" y="646331"/>
            <a:ext cx="8477700" cy="6038119"/>
          </a:xfrm>
          <a:prstGeom prst="rect">
            <a:avLst/>
          </a:prstGeom>
        </p:spPr>
      </p:pic>
      <p:sp>
        <p:nvSpPr>
          <p:cNvPr id="4" name="TextBox 3">
            <a:extLst>
              <a:ext uri="{FF2B5EF4-FFF2-40B4-BE49-F238E27FC236}">
                <a16:creationId xmlns:a16="http://schemas.microsoft.com/office/drawing/2014/main" id="{040DEF47-B907-402B-8A3A-7F6FB398023D}"/>
              </a:ext>
            </a:extLst>
          </p:cNvPr>
          <p:cNvSpPr txBox="1"/>
          <p:nvPr/>
        </p:nvSpPr>
        <p:spPr>
          <a:xfrm>
            <a:off x="190122" y="0"/>
            <a:ext cx="7140463" cy="646331"/>
          </a:xfrm>
          <a:prstGeom prst="rect">
            <a:avLst/>
          </a:prstGeom>
          <a:noFill/>
        </p:spPr>
        <p:txBody>
          <a:bodyPr wrap="square" rtlCol="0">
            <a:spAutoFit/>
          </a:bodyPr>
          <a:lstStyle/>
          <a:p>
            <a:r>
              <a:rPr lang="en-US" sz="3600" dirty="0">
                <a:latin typeface="Times New Roman" panose="02020603050405020304" pitchFamily="18" charset="0"/>
                <a:cs typeface="Times New Roman" panose="02020603050405020304" pitchFamily="18" charset="0"/>
              </a:rPr>
              <a:t>1. </a:t>
            </a:r>
            <a:r>
              <a:rPr lang="en-US" sz="3600" dirty="0" err="1">
                <a:latin typeface="Times New Roman" panose="02020603050405020304" pitchFamily="18" charset="0"/>
                <a:cs typeface="Times New Roman" panose="02020603050405020304" pitchFamily="18" charset="0"/>
              </a:rPr>
              <a:t>Nói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tên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các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loài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vật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trong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tranh</a:t>
            </a:r>
            <a:r>
              <a:rPr lang="en-US" dirty="0"/>
              <a:t>.</a:t>
            </a:r>
          </a:p>
        </p:txBody>
      </p:sp>
      <p:sp>
        <p:nvSpPr>
          <p:cNvPr id="5" name="TextBox 4">
            <a:extLst>
              <a:ext uri="{FF2B5EF4-FFF2-40B4-BE49-F238E27FC236}">
                <a16:creationId xmlns:a16="http://schemas.microsoft.com/office/drawing/2014/main" id="{B35642DF-CC77-4334-96AC-F5DFB9F41359}"/>
              </a:ext>
            </a:extLst>
          </p:cNvPr>
          <p:cNvSpPr txBox="1"/>
          <p:nvPr/>
        </p:nvSpPr>
        <p:spPr>
          <a:xfrm>
            <a:off x="1238814" y="1460365"/>
            <a:ext cx="1370297" cy="1200329"/>
          </a:xfrm>
          <a:prstGeom prst="rect">
            <a:avLst/>
          </a:prstGeom>
          <a:noFill/>
          <a:ln w="28575">
            <a:solidFill>
              <a:schemeClr val="tx1"/>
            </a:solidFill>
          </a:ln>
        </p:spPr>
        <p:txBody>
          <a:bodyPr wrap="square" rtlCol="0">
            <a:spAutoFit/>
          </a:bodyPr>
          <a:lstStyle/>
          <a:p>
            <a:r>
              <a:rPr lang="en-US" sz="3600" b="1" dirty="0" err="1">
                <a:solidFill>
                  <a:srgbClr val="FFFF00"/>
                </a:solidFill>
                <a:latin typeface="Times New Roman" panose="02020603050405020304" pitchFamily="18" charset="0"/>
                <a:cs typeface="Times New Roman" panose="02020603050405020304" pitchFamily="18" charset="0"/>
              </a:rPr>
              <a:t>rùa</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biển</a:t>
            </a:r>
            <a:endParaRPr lang="en-US" sz="3600" b="1" dirty="0">
              <a:solidFill>
                <a:srgbClr val="FFFF00"/>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16122ED5-8D3E-49F9-BAC2-779D47E2A714}"/>
              </a:ext>
            </a:extLst>
          </p:cNvPr>
          <p:cNvSpPr txBox="1"/>
          <p:nvPr/>
        </p:nvSpPr>
        <p:spPr>
          <a:xfrm>
            <a:off x="6534891" y="1824776"/>
            <a:ext cx="1025857" cy="1200329"/>
          </a:xfrm>
          <a:prstGeom prst="rect">
            <a:avLst/>
          </a:prstGeom>
          <a:noFill/>
          <a:ln w="28575">
            <a:solidFill>
              <a:schemeClr val="tx1"/>
            </a:solidFill>
          </a:ln>
        </p:spPr>
        <p:txBody>
          <a:bodyPr wrap="square" rtlCol="0">
            <a:spAutoFit/>
          </a:bodyPr>
          <a:lstStyle/>
          <a:p>
            <a:r>
              <a:rPr lang="en-US" sz="3600" b="1" dirty="0" err="1">
                <a:solidFill>
                  <a:srgbClr val="FFFF00"/>
                </a:solidFill>
                <a:latin typeface="Times New Roman" panose="02020603050405020304" pitchFamily="18" charset="0"/>
                <a:cs typeface="Times New Roman" panose="02020603050405020304" pitchFamily="18" charset="0"/>
              </a:rPr>
              <a:t>cá</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heo</a:t>
            </a:r>
            <a:endParaRPr lang="en-US" sz="3600" b="1" dirty="0">
              <a:solidFill>
                <a:srgbClr val="FFFF00"/>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531407B6-4619-4E2A-A2DA-9B599ADA2A82}"/>
              </a:ext>
            </a:extLst>
          </p:cNvPr>
          <p:cNvSpPr txBox="1"/>
          <p:nvPr/>
        </p:nvSpPr>
        <p:spPr>
          <a:xfrm>
            <a:off x="7459801" y="3832896"/>
            <a:ext cx="924552" cy="1200329"/>
          </a:xfrm>
          <a:prstGeom prst="rect">
            <a:avLst/>
          </a:prstGeom>
          <a:noFill/>
          <a:ln w="28575">
            <a:solidFill>
              <a:schemeClr val="tx1"/>
            </a:solidFill>
          </a:ln>
        </p:spPr>
        <p:txBody>
          <a:bodyPr wrap="square" rtlCol="0">
            <a:spAutoFit/>
          </a:bodyPr>
          <a:lstStyle/>
          <a:p>
            <a:r>
              <a:rPr lang="en-US" sz="3600" b="1" dirty="0" err="1">
                <a:solidFill>
                  <a:srgbClr val="FFFF00"/>
                </a:solidFill>
                <a:latin typeface="Times New Roman" panose="02020603050405020304" pitchFamily="18" charset="0"/>
                <a:cs typeface="Times New Roman" panose="02020603050405020304" pitchFamily="18" charset="0"/>
              </a:rPr>
              <a:t>cá</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hề</a:t>
            </a:r>
            <a:endParaRPr lang="en-US" sz="3600" b="1" dirty="0">
              <a:solidFill>
                <a:srgbClr val="FFFF00"/>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6DDC815E-E64E-4B37-BF76-9FC1271FD907}"/>
              </a:ext>
            </a:extLst>
          </p:cNvPr>
          <p:cNvSpPr txBox="1"/>
          <p:nvPr/>
        </p:nvSpPr>
        <p:spPr>
          <a:xfrm>
            <a:off x="4122151" y="3609270"/>
            <a:ext cx="1517991" cy="1200329"/>
          </a:xfrm>
          <a:prstGeom prst="rect">
            <a:avLst/>
          </a:prstGeom>
          <a:noFill/>
          <a:ln w="28575">
            <a:solidFill>
              <a:schemeClr val="tx1"/>
            </a:solidFill>
          </a:ln>
        </p:spPr>
        <p:txBody>
          <a:bodyPr wrap="square" rtlCol="0">
            <a:spAutoFit/>
          </a:bodyPr>
          <a:lstStyle/>
          <a:p>
            <a:r>
              <a:rPr lang="en-US" sz="3600" b="1" dirty="0" err="1">
                <a:solidFill>
                  <a:srgbClr val="FFFF00"/>
                </a:solidFill>
                <a:latin typeface="Times New Roman" panose="02020603050405020304" pitchFamily="18" charset="0"/>
                <a:cs typeface="Times New Roman" panose="02020603050405020304" pitchFamily="18" charset="0"/>
              </a:rPr>
              <a:t>bạch</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tuộc</a:t>
            </a:r>
            <a:endParaRPr lang="en-US" sz="3600" b="1" dirty="0">
              <a:solidFill>
                <a:srgbClr val="FFFF00"/>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8B32B337-CF5F-40A3-A5C4-D35033AA9559}"/>
              </a:ext>
            </a:extLst>
          </p:cNvPr>
          <p:cNvSpPr txBox="1"/>
          <p:nvPr/>
        </p:nvSpPr>
        <p:spPr>
          <a:xfrm>
            <a:off x="1457575" y="3640498"/>
            <a:ext cx="1154889" cy="1200329"/>
          </a:xfrm>
          <a:prstGeom prst="rect">
            <a:avLst/>
          </a:prstGeom>
          <a:noFill/>
          <a:ln w="28575">
            <a:solidFill>
              <a:schemeClr val="tx1"/>
            </a:solidFill>
          </a:ln>
        </p:spPr>
        <p:txBody>
          <a:bodyPr wrap="square" rtlCol="0">
            <a:spAutoFit/>
          </a:bodyPr>
          <a:lstStyle/>
          <a:p>
            <a:r>
              <a:rPr lang="en-US" sz="3600" b="1" dirty="0">
                <a:solidFill>
                  <a:srgbClr val="FFFF00"/>
                </a:solidFill>
                <a:latin typeface="Times New Roman" panose="02020603050405020304" pitchFamily="18" charset="0"/>
                <a:cs typeface="Times New Roman" panose="02020603050405020304" pitchFamily="18" charset="0"/>
              </a:rPr>
              <a:t>san </a:t>
            </a:r>
            <a:r>
              <a:rPr lang="en-US" sz="3600" b="1" dirty="0" err="1">
                <a:solidFill>
                  <a:srgbClr val="FFFF00"/>
                </a:solidFill>
                <a:latin typeface="Times New Roman" panose="02020603050405020304" pitchFamily="18" charset="0"/>
                <a:cs typeface="Times New Roman" panose="02020603050405020304" pitchFamily="18" charset="0"/>
              </a:rPr>
              <a:t>hô</a:t>
            </a:r>
            <a:endParaRPr lang="en-US" sz="3600" b="1" dirty="0">
              <a:solidFill>
                <a:srgbClr val="FFFF00"/>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7F00C4F9-D0C0-4AA4-8E8E-0BB64AB70204}"/>
              </a:ext>
            </a:extLst>
          </p:cNvPr>
          <p:cNvSpPr txBox="1"/>
          <p:nvPr/>
        </p:nvSpPr>
        <p:spPr>
          <a:xfrm>
            <a:off x="7047819" y="5444000"/>
            <a:ext cx="1309513" cy="1200329"/>
          </a:xfrm>
          <a:prstGeom prst="rect">
            <a:avLst/>
          </a:prstGeom>
          <a:noFill/>
          <a:ln w="28575">
            <a:solidFill>
              <a:schemeClr val="tx1"/>
            </a:solidFill>
          </a:ln>
        </p:spPr>
        <p:txBody>
          <a:bodyPr wrap="square" rtlCol="0">
            <a:spAutoFit/>
          </a:bodyPr>
          <a:lstStyle/>
          <a:p>
            <a:r>
              <a:rPr lang="en-US" sz="3600" b="1" dirty="0" err="1">
                <a:solidFill>
                  <a:srgbClr val="FFFF00"/>
                </a:solidFill>
                <a:latin typeface="Times New Roman" panose="02020603050405020304" pitchFamily="18" charset="0"/>
                <a:cs typeface="Times New Roman" panose="02020603050405020304" pitchFamily="18" charset="0"/>
              </a:rPr>
              <a:t>sao</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biển</a:t>
            </a:r>
            <a:endParaRPr lang="en-US" sz="3600" b="1"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8869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79B26A8-C3C5-43CA-A879-7382068DAB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cxnSp>
        <p:nvCxnSpPr>
          <p:cNvPr id="3" name="Straight Arrow Connector 2">
            <a:extLst>
              <a:ext uri="{FF2B5EF4-FFF2-40B4-BE49-F238E27FC236}">
                <a16:creationId xmlns:a16="http://schemas.microsoft.com/office/drawing/2014/main" id="{58ADED42-974B-4DC7-9AAE-F9291350F483}"/>
              </a:ext>
            </a:extLst>
          </p:cNvPr>
          <p:cNvCxnSpPr/>
          <p:nvPr/>
        </p:nvCxnSpPr>
        <p:spPr>
          <a:xfrm>
            <a:off x="4170290" y="3341025"/>
            <a:ext cx="488888" cy="133991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69B67719-ABC8-494E-A0AC-CA624B293DD2}"/>
              </a:ext>
            </a:extLst>
          </p:cNvPr>
          <p:cNvCxnSpPr/>
          <p:nvPr/>
        </p:nvCxnSpPr>
        <p:spPr>
          <a:xfrm>
            <a:off x="4240380" y="4693924"/>
            <a:ext cx="488888" cy="133991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AAB894CD-6C97-4A8F-A35B-9F90C57C60FA}"/>
              </a:ext>
            </a:extLst>
          </p:cNvPr>
          <p:cNvCxnSpPr/>
          <p:nvPr/>
        </p:nvCxnSpPr>
        <p:spPr>
          <a:xfrm flipV="1">
            <a:off x="4414734" y="3295161"/>
            <a:ext cx="488888" cy="273867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89952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2EA759B-C01A-4993-B237-50079C7A88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0648"/>
            <a:ext cx="9144000" cy="6006975"/>
          </a:xfrm>
          <a:prstGeom prst="rect">
            <a:avLst/>
          </a:prstGeom>
        </p:spPr>
      </p:pic>
      <p:sp>
        <p:nvSpPr>
          <p:cNvPr id="3" name="TextBox 2">
            <a:extLst>
              <a:ext uri="{FF2B5EF4-FFF2-40B4-BE49-F238E27FC236}">
                <a16:creationId xmlns:a16="http://schemas.microsoft.com/office/drawing/2014/main" id="{90F4F46B-E6CD-46BB-B7F2-BF1C20EBE395}"/>
              </a:ext>
            </a:extLst>
          </p:cNvPr>
          <p:cNvSpPr txBox="1"/>
          <p:nvPr/>
        </p:nvSpPr>
        <p:spPr>
          <a:xfrm>
            <a:off x="2411760" y="4797152"/>
            <a:ext cx="583949" cy="707886"/>
          </a:xfrm>
          <a:prstGeom prst="rect">
            <a:avLst/>
          </a:prstGeom>
          <a:noFill/>
        </p:spPr>
        <p:txBody>
          <a:bodyPr wrap="square" rtlCol="0">
            <a:spAutoFit/>
          </a:bodyPr>
          <a:lstStyle/>
          <a:p>
            <a:r>
              <a:rPr lang="en-US" sz="4000" b="1" dirty="0">
                <a:solidFill>
                  <a:srgbClr val="FF0000"/>
                </a:solidFill>
                <a:latin typeface="Times New Roman" panose="02020603050405020304" pitchFamily="18" charset="0"/>
                <a:cs typeface="Times New Roman" panose="02020603050405020304" pitchFamily="18" charset="0"/>
              </a:rPr>
              <a:t>.</a:t>
            </a:r>
          </a:p>
        </p:txBody>
      </p:sp>
      <p:sp>
        <p:nvSpPr>
          <p:cNvPr id="4" name="TextBox 3">
            <a:extLst>
              <a:ext uri="{FF2B5EF4-FFF2-40B4-BE49-F238E27FC236}">
                <a16:creationId xmlns:a16="http://schemas.microsoft.com/office/drawing/2014/main" id="{8050FA7D-610A-45C7-9775-DFFB4DFC7D4B}"/>
              </a:ext>
            </a:extLst>
          </p:cNvPr>
          <p:cNvSpPr txBox="1"/>
          <p:nvPr/>
        </p:nvSpPr>
        <p:spPr>
          <a:xfrm>
            <a:off x="1403648" y="3942255"/>
            <a:ext cx="583949" cy="707886"/>
          </a:xfrm>
          <a:prstGeom prst="rect">
            <a:avLst/>
          </a:prstGeom>
          <a:noFill/>
        </p:spPr>
        <p:txBody>
          <a:bodyPr wrap="square" rtlCol="0">
            <a:spAutoFit/>
          </a:bodyPr>
          <a:lstStyle/>
          <a:p>
            <a:r>
              <a:rPr lang="en-US" sz="4000" b="1" dirty="0">
                <a:solidFill>
                  <a:srgbClr val="FF0000"/>
                </a:solidFill>
                <a:latin typeface="Times New Roman" panose="02020603050405020304" pitchFamily="18" charset="0"/>
                <a:cs typeface="Times New Roman" panose="02020603050405020304" pitchFamily="18" charset="0"/>
              </a:rPr>
              <a:t>.</a:t>
            </a:r>
          </a:p>
        </p:txBody>
      </p:sp>
      <p:sp>
        <p:nvSpPr>
          <p:cNvPr id="5" name="TextBox 4">
            <a:extLst>
              <a:ext uri="{FF2B5EF4-FFF2-40B4-BE49-F238E27FC236}">
                <a16:creationId xmlns:a16="http://schemas.microsoft.com/office/drawing/2014/main" id="{C141069D-F9A0-430B-AB89-4DBDC9A77D5F}"/>
              </a:ext>
            </a:extLst>
          </p:cNvPr>
          <p:cNvSpPr txBox="1"/>
          <p:nvPr/>
        </p:nvSpPr>
        <p:spPr>
          <a:xfrm>
            <a:off x="8100392" y="2127660"/>
            <a:ext cx="583949" cy="707886"/>
          </a:xfrm>
          <a:prstGeom prst="rect">
            <a:avLst/>
          </a:prstGeom>
          <a:noFill/>
        </p:spPr>
        <p:txBody>
          <a:bodyPr wrap="square" rtlCol="0">
            <a:spAutoFit/>
          </a:bodyPr>
          <a:lstStyle/>
          <a:p>
            <a:r>
              <a:rPr lang="en-US" sz="4000" b="1" dirty="0">
                <a:solidFill>
                  <a:srgbClr val="FF0000"/>
                </a:solidFill>
                <a:latin typeface="Times New Roman" panose="02020603050405020304" pitchFamily="18" charset="0"/>
                <a:cs typeface="Times New Roman" panose="02020603050405020304" pitchFamily="18" charset="0"/>
              </a:rPr>
              <a:t>.</a:t>
            </a:r>
          </a:p>
        </p:txBody>
      </p:sp>
      <p:sp>
        <p:nvSpPr>
          <p:cNvPr id="6" name="TextBox 5">
            <a:extLst>
              <a:ext uri="{FF2B5EF4-FFF2-40B4-BE49-F238E27FC236}">
                <a16:creationId xmlns:a16="http://schemas.microsoft.com/office/drawing/2014/main" id="{4040821C-81C3-4A21-A807-61D5DF830BC2}"/>
              </a:ext>
            </a:extLst>
          </p:cNvPr>
          <p:cNvSpPr txBox="1"/>
          <p:nvPr/>
        </p:nvSpPr>
        <p:spPr>
          <a:xfrm>
            <a:off x="3682301" y="2127660"/>
            <a:ext cx="583949" cy="707886"/>
          </a:xfrm>
          <a:prstGeom prst="rect">
            <a:avLst/>
          </a:prstGeom>
          <a:noFill/>
        </p:spPr>
        <p:txBody>
          <a:bodyPr wrap="square" rtlCol="0">
            <a:spAutoFit/>
          </a:bodyPr>
          <a:lstStyle/>
          <a:p>
            <a:r>
              <a:rPr lang="en-US" sz="4000" b="1" dirty="0">
                <a:solidFill>
                  <a:srgbClr val="FF0000"/>
                </a:solidFill>
                <a:latin typeface="Times New Roman" panose="02020603050405020304" pitchFamily="18" charset="0"/>
                <a:cs typeface="Times New Roman" panose="02020603050405020304" pitchFamily="18" charset="0"/>
              </a:rPr>
              <a:t>,</a:t>
            </a:r>
          </a:p>
        </p:txBody>
      </p:sp>
      <p:sp>
        <p:nvSpPr>
          <p:cNvPr id="7" name="TextBox 6">
            <a:extLst>
              <a:ext uri="{FF2B5EF4-FFF2-40B4-BE49-F238E27FC236}">
                <a16:creationId xmlns:a16="http://schemas.microsoft.com/office/drawing/2014/main" id="{A4CA6586-7EE9-4C70-AA77-01747FD671A3}"/>
              </a:ext>
            </a:extLst>
          </p:cNvPr>
          <p:cNvSpPr txBox="1"/>
          <p:nvPr/>
        </p:nvSpPr>
        <p:spPr>
          <a:xfrm>
            <a:off x="1299648" y="3075057"/>
            <a:ext cx="583949" cy="707886"/>
          </a:xfrm>
          <a:prstGeom prst="rect">
            <a:avLst/>
          </a:prstGeom>
          <a:noFill/>
        </p:spPr>
        <p:txBody>
          <a:bodyPr wrap="square" rtlCol="0">
            <a:spAutoFit/>
          </a:bodyPr>
          <a:lstStyle/>
          <a:p>
            <a:r>
              <a:rPr lang="en-US" sz="4000" b="1" dirty="0">
                <a:solidFill>
                  <a:srgbClr val="FF0000"/>
                </a:solidFill>
                <a:latin typeface="Times New Roman" panose="02020603050405020304" pitchFamily="18" charset="0"/>
                <a:cs typeface="Times New Roman" panose="02020603050405020304" pitchFamily="18" charset="0"/>
              </a:rPr>
              <a:t>,</a:t>
            </a:r>
          </a:p>
        </p:txBody>
      </p:sp>
      <p:sp>
        <p:nvSpPr>
          <p:cNvPr id="8" name="TextBox 7">
            <a:extLst>
              <a:ext uri="{FF2B5EF4-FFF2-40B4-BE49-F238E27FC236}">
                <a16:creationId xmlns:a16="http://schemas.microsoft.com/office/drawing/2014/main" id="{3C39F28A-E7FF-4CBA-8B6F-BBE23AF3FD36}"/>
              </a:ext>
            </a:extLst>
          </p:cNvPr>
          <p:cNvSpPr txBox="1"/>
          <p:nvPr/>
        </p:nvSpPr>
        <p:spPr>
          <a:xfrm>
            <a:off x="2483667" y="3094093"/>
            <a:ext cx="583949" cy="707886"/>
          </a:xfrm>
          <a:prstGeom prst="rect">
            <a:avLst/>
          </a:prstGeom>
          <a:noFill/>
        </p:spPr>
        <p:txBody>
          <a:bodyPr wrap="square" rtlCol="0">
            <a:spAutoFit/>
          </a:bodyPr>
          <a:lstStyle/>
          <a:p>
            <a:r>
              <a:rPr lang="en-US" sz="4000" b="1" dirty="0">
                <a:solidFill>
                  <a:srgbClr val="FF0000"/>
                </a:solidFill>
                <a:latin typeface="Times New Roman" panose="02020603050405020304" pitchFamily="18" charset="0"/>
                <a:cs typeface="Times New Roman" panose="02020603050405020304" pitchFamily="18" charset="0"/>
              </a:rPr>
              <a:t>,</a:t>
            </a:r>
          </a:p>
        </p:txBody>
      </p:sp>
      <p:sp>
        <p:nvSpPr>
          <p:cNvPr id="9" name="TextBox 8">
            <a:extLst>
              <a:ext uri="{FF2B5EF4-FFF2-40B4-BE49-F238E27FC236}">
                <a16:creationId xmlns:a16="http://schemas.microsoft.com/office/drawing/2014/main" id="{8FB62F61-4388-40B0-8964-64DA82A132C7}"/>
              </a:ext>
            </a:extLst>
          </p:cNvPr>
          <p:cNvSpPr txBox="1"/>
          <p:nvPr/>
        </p:nvSpPr>
        <p:spPr>
          <a:xfrm>
            <a:off x="3783315" y="3075057"/>
            <a:ext cx="583949" cy="707886"/>
          </a:xfrm>
          <a:prstGeom prst="rect">
            <a:avLst/>
          </a:prstGeom>
          <a:noFill/>
        </p:spPr>
        <p:txBody>
          <a:bodyPr wrap="square" rtlCol="0">
            <a:spAutoFit/>
          </a:bodyPr>
          <a:lstStyle/>
          <a:p>
            <a:r>
              <a:rPr lang="en-US" sz="4000" b="1" dirty="0">
                <a:solidFill>
                  <a:srgbClr val="FF0000"/>
                </a:solidFill>
                <a:latin typeface="Times New Roman" panose="02020603050405020304" pitchFamily="18" charset="0"/>
                <a:cs typeface="Times New Roman" panose="02020603050405020304" pitchFamily="18" charset="0"/>
              </a:rPr>
              <a:t>,</a:t>
            </a:r>
          </a:p>
        </p:txBody>
      </p:sp>
      <p:sp>
        <p:nvSpPr>
          <p:cNvPr id="10" name="TextBox 9">
            <a:extLst>
              <a:ext uri="{FF2B5EF4-FFF2-40B4-BE49-F238E27FC236}">
                <a16:creationId xmlns:a16="http://schemas.microsoft.com/office/drawing/2014/main" id="{6157155B-A2EF-44C5-AEA4-493A17286DE6}"/>
              </a:ext>
            </a:extLst>
          </p:cNvPr>
          <p:cNvSpPr txBox="1"/>
          <p:nvPr/>
        </p:nvSpPr>
        <p:spPr>
          <a:xfrm>
            <a:off x="5052548" y="3026920"/>
            <a:ext cx="583949" cy="707886"/>
          </a:xfrm>
          <a:prstGeom prst="rect">
            <a:avLst/>
          </a:prstGeom>
          <a:noFill/>
        </p:spPr>
        <p:txBody>
          <a:bodyPr wrap="square" rtlCol="0">
            <a:spAutoFit/>
          </a:bodyPr>
          <a:lstStyle/>
          <a:p>
            <a:r>
              <a:rPr lang="en-US" sz="4000" b="1" dirty="0">
                <a:solidFill>
                  <a:srgbClr val="FF0000"/>
                </a:solidFill>
                <a:latin typeface="Times New Roman" panose="02020603050405020304" pitchFamily="18" charset="0"/>
                <a:cs typeface="Times New Roman" panose="02020603050405020304" pitchFamily="18" charset="0"/>
              </a:rPr>
              <a:t>,</a:t>
            </a:r>
          </a:p>
        </p:txBody>
      </p:sp>
      <p:sp>
        <p:nvSpPr>
          <p:cNvPr id="11" name="TextBox 10">
            <a:extLst>
              <a:ext uri="{FF2B5EF4-FFF2-40B4-BE49-F238E27FC236}">
                <a16:creationId xmlns:a16="http://schemas.microsoft.com/office/drawing/2014/main" id="{0732FFCA-3E34-4062-A6C0-41FB8FC6E4C1}"/>
              </a:ext>
            </a:extLst>
          </p:cNvPr>
          <p:cNvSpPr txBox="1"/>
          <p:nvPr/>
        </p:nvSpPr>
        <p:spPr>
          <a:xfrm flipH="1">
            <a:off x="5724129" y="3094092"/>
            <a:ext cx="1906434" cy="707886"/>
          </a:xfrm>
          <a:prstGeom prst="rect">
            <a:avLst/>
          </a:prstGeom>
          <a:noFill/>
        </p:spPr>
        <p:txBody>
          <a:bodyPr wrap="square" rtlCol="0">
            <a:spAutoFit/>
          </a:bodyPr>
          <a:lstStyle/>
          <a:p>
            <a:r>
              <a:rPr lang="en-US" sz="4000" b="1" dirty="0">
                <a:solidFill>
                  <a:srgbClr val="FF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0309502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arn(inVertical)">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arn(inVertical)">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barn(inVertical)">
                                      <p:cBhvr>
                                        <p:cTn id="42" dur="500"/>
                                        <p:tgtEl>
                                          <p:spTgt spid="4"/>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barn(inVertical)">
                                      <p:cBhvr>
                                        <p:cTn id="4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2">
            <a:extLst>
              <a:ext uri="{FF2B5EF4-FFF2-40B4-BE49-F238E27FC236}">
                <a16:creationId xmlns:a16="http://schemas.microsoft.com/office/drawing/2014/main" id="{C47767F7-9800-4FA7-95A6-AC050C465C9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flipV="1">
            <a:off x="1057300" y="-1228700"/>
            <a:ext cx="7029400" cy="9144000"/>
          </a:xfrm>
          <a:prstGeom prst="rect">
            <a:avLst/>
          </a:prstGeom>
        </p:spPr>
      </p:pic>
      <p:sp>
        <p:nvSpPr>
          <p:cNvPr id="13" name="20">
            <a:extLst>
              <a:ext uri="{FF2B5EF4-FFF2-40B4-BE49-F238E27FC236}">
                <a16:creationId xmlns:a16="http://schemas.microsoft.com/office/drawing/2014/main" id="{B996AC46-62A7-487D-9551-769C1C7C55CA}"/>
              </a:ext>
            </a:extLst>
          </p:cNvPr>
          <p:cNvSpPr/>
          <p:nvPr/>
        </p:nvSpPr>
        <p:spPr>
          <a:xfrm>
            <a:off x="2491732" y="2197893"/>
            <a:ext cx="5332043" cy="2462213"/>
          </a:xfrm>
          <a:prstGeom prst="rect">
            <a:avLst/>
          </a:prstGeom>
          <a:noFill/>
          <a:ln>
            <a:noFill/>
          </a:ln>
        </p:spPr>
        <p:txBody>
          <a:bodyPr vert="horz" wrap="square" lIns="0" tIns="0" rIns="0" bIns="0" numCol="1"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0" cap="none" spc="0" normalizeH="0" baseline="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libri" panose="020F0502020204030204"/>
                <a:ea typeface="+mn-ea"/>
                <a:cs typeface="Times New Roman"/>
              </a:rPr>
              <a:t>CỦNG CỐ BÀI HỌC</a:t>
            </a:r>
          </a:p>
        </p:txBody>
      </p:sp>
      <p:pic>
        <p:nvPicPr>
          <p:cNvPr id="14" name="Picture 2" descr="Kết nối tri thức với cuộc sống">
            <a:extLst>
              <a:ext uri="{FF2B5EF4-FFF2-40B4-BE49-F238E27FC236}">
                <a16:creationId xmlns:a16="http://schemas.microsoft.com/office/drawing/2014/main" id="{44094171-A023-4E38-AAB4-3A8B21F5B8C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15" name="Group 14">
            <a:extLst>
              <a:ext uri="{FF2B5EF4-FFF2-40B4-BE49-F238E27FC236}">
                <a16:creationId xmlns:a16="http://schemas.microsoft.com/office/drawing/2014/main" id="{58BE316F-2E91-4CA0-BB7B-5826BFE55053}"/>
              </a:ext>
            </a:extLst>
          </p:cNvPr>
          <p:cNvGrpSpPr/>
          <p:nvPr/>
        </p:nvGrpSpPr>
        <p:grpSpPr>
          <a:xfrm>
            <a:off x="0" y="6557554"/>
            <a:ext cx="12194509" cy="328254"/>
            <a:chOff x="0" y="6557554"/>
            <a:chExt cx="12194509" cy="328254"/>
          </a:xfrm>
        </p:grpSpPr>
        <p:sp>
          <p:nvSpPr>
            <p:cNvPr id="16" name="Rectangle 15">
              <a:extLst>
                <a:ext uri="{FF2B5EF4-FFF2-40B4-BE49-F238E27FC236}">
                  <a16:creationId xmlns:a16="http://schemas.microsoft.com/office/drawing/2014/main" id="{1AE1F3B9-B1C4-4233-9FFF-C2B0D9CF5A16}"/>
                </a:ext>
              </a:extLst>
            </p:cNvPr>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FFEB7BC0-A02B-4F5C-810D-91D689503686}"/>
                </a:ext>
              </a:extLst>
            </p:cNvPr>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BAD10D42-482F-487D-B7BD-FAA393C7429A}"/>
                </a:ext>
              </a:extLst>
            </p:cNvPr>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9E972CE4-D050-43C9-8AFE-2CE804C0E02A}"/>
                </a:ext>
              </a:extLst>
            </p:cNvPr>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540E8BA5-2A84-4EFA-8677-A5834CFA1768}"/>
                </a:ext>
              </a:extLst>
            </p:cNvPr>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1" name="18">
            <a:extLst>
              <a:ext uri="{FF2B5EF4-FFF2-40B4-BE49-F238E27FC236}">
                <a16:creationId xmlns:a16="http://schemas.microsoft.com/office/drawing/2014/main" id="{1B5D8861-DF02-4DB1-B00B-D21E865F340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714797" y="3429000"/>
            <a:ext cx="2263295" cy="3827929"/>
          </a:xfrm>
          <a:prstGeom prst="rect">
            <a:avLst/>
          </a:prstGeom>
        </p:spPr>
      </p:pic>
    </p:spTree>
    <p:extLst>
      <p:ext uri="{BB962C8B-B14F-4D97-AF65-F5344CB8AC3E}">
        <p14:creationId xmlns:p14="http://schemas.microsoft.com/office/powerpoint/2010/main" val="13107123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wall, indoor, monitor&#10;&#10;Description automatically generated">
            <a:extLst>
              <a:ext uri="{FF2B5EF4-FFF2-40B4-BE49-F238E27FC236}">
                <a16:creationId xmlns:a16="http://schemas.microsoft.com/office/drawing/2014/main" id="{0B63D07C-836A-41A5-A6BD-8708BC3375B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989" y="0"/>
            <a:ext cx="9118023" cy="6858000"/>
          </a:xfrm>
          <a:prstGeom prst="rect">
            <a:avLst/>
          </a:prstGeom>
        </p:spPr>
      </p:pic>
      <p:pic>
        <p:nvPicPr>
          <p:cNvPr id="2" name="9convert.com - Bé Yêu Biển Lắm  Bài Hát Thiếu Nhi Vui Nhộn Cho Bé  LK Thiếu Nhi.mp4">
            <a:hlinkClick r:id="" action="ppaction://media"/>
          </p:cNvPr>
          <p:cNvPicPr>
            <a:picLocks noChangeAspect="1"/>
          </p:cNvPicPr>
          <p:nvPr>
            <a:videoFile r:link="rId1"/>
            <p:extLst>
              <p:ext uri="{DAA4B4D4-6D71-4841-9C94-3DE7FCFB9230}">
                <p14:media xmlns:p14="http://schemas.microsoft.com/office/powerpoint/2010/main" r:embed="rId2">
                  <p14:trim end="888781.9056"/>
                </p14:media>
              </p:ext>
            </p:extLst>
          </p:nvPr>
        </p:nvPicPr>
        <p:blipFill>
          <a:blip r:embed="rId5"/>
          <a:stretch>
            <a:fillRect/>
          </a:stretch>
        </p:blipFill>
        <p:spPr>
          <a:xfrm>
            <a:off x="12989" y="0"/>
            <a:ext cx="9118023" cy="6858000"/>
          </a:xfrm>
          <a:prstGeom prst="rect">
            <a:avLst/>
          </a:prstGeom>
        </p:spPr>
      </p:pic>
    </p:spTree>
    <p:extLst>
      <p:ext uri="{BB962C8B-B14F-4D97-AF65-F5344CB8AC3E}">
        <p14:creationId xmlns:p14="http://schemas.microsoft.com/office/powerpoint/2010/main" val="17211187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
            <a:extLst>
              <a:ext uri="{FF2B5EF4-FFF2-40B4-BE49-F238E27FC236}">
                <a16:creationId xmlns:a16="http://schemas.microsoft.com/office/drawing/2014/main" id="{ED8BBF7A-434D-40C3-8F7A-31C3100D7584}"/>
              </a:ext>
            </a:extLst>
          </p:cNvPr>
          <p:cNvGrpSpPr/>
          <p:nvPr/>
        </p:nvGrpSpPr>
        <p:grpSpPr>
          <a:xfrm>
            <a:off x="388712" y="3276989"/>
            <a:ext cx="8717123" cy="3581011"/>
            <a:chOff x="-53293" y="2190760"/>
            <a:chExt cx="9211855" cy="2951064"/>
          </a:xfrm>
        </p:grpSpPr>
        <p:pic>
          <p:nvPicPr>
            <p:cNvPr id="3" name="10">
              <a:extLst>
                <a:ext uri="{FF2B5EF4-FFF2-40B4-BE49-F238E27FC236}">
                  <a16:creationId xmlns:a16="http://schemas.microsoft.com/office/drawing/2014/main" id="{35962907-3792-4E3D-8A9E-6DC8E98BAB15}"/>
                </a:ext>
              </a:extLst>
            </p:cNvPr>
            <p:cNvPicPr>
              <a:picLocks noChangeAspect="1"/>
            </p:cNvPicPr>
            <p:nvPr/>
          </p:nvPicPr>
          <p:blipFill>
            <a:blip r:embed="rId2" cstate="screen"/>
            <a:stretch>
              <a:fillRect/>
            </a:stretch>
          </p:blipFill>
          <p:spPr>
            <a:xfrm>
              <a:off x="4248310" y="3185627"/>
              <a:ext cx="4910252" cy="1956197"/>
            </a:xfrm>
            <a:prstGeom prst="rect">
              <a:avLst/>
            </a:prstGeom>
          </p:spPr>
        </p:pic>
        <p:pic>
          <p:nvPicPr>
            <p:cNvPr id="4" name="13">
              <a:extLst>
                <a:ext uri="{FF2B5EF4-FFF2-40B4-BE49-F238E27FC236}">
                  <a16:creationId xmlns:a16="http://schemas.microsoft.com/office/drawing/2014/main" id="{88F29648-0FBE-4A08-A93E-3969C3DCEF24}"/>
                </a:ext>
              </a:extLst>
            </p:cNvPr>
            <p:cNvPicPr>
              <a:picLocks noChangeAspect="1"/>
            </p:cNvPicPr>
            <p:nvPr/>
          </p:nvPicPr>
          <p:blipFill>
            <a:blip r:embed="rId3"/>
            <a:stretch>
              <a:fillRect/>
            </a:stretch>
          </p:blipFill>
          <p:spPr>
            <a:xfrm>
              <a:off x="5936016" y="2190760"/>
              <a:ext cx="3208926" cy="2720031"/>
            </a:xfrm>
            <a:prstGeom prst="rect">
              <a:avLst/>
            </a:prstGeom>
          </p:spPr>
        </p:pic>
        <p:pic>
          <p:nvPicPr>
            <p:cNvPr id="5" name="16">
              <a:extLst>
                <a:ext uri="{FF2B5EF4-FFF2-40B4-BE49-F238E27FC236}">
                  <a16:creationId xmlns:a16="http://schemas.microsoft.com/office/drawing/2014/main" id="{DC36736C-4E37-4604-A72B-9A146718CBC0}"/>
                </a:ext>
              </a:extLst>
            </p:cNvPr>
            <p:cNvPicPr>
              <a:picLocks noChangeAspect="1"/>
            </p:cNvPicPr>
            <p:nvPr/>
          </p:nvPicPr>
          <p:blipFill>
            <a:blip r:embed="rId2" cstate="screen"/>
            <a:stretch>
              <a:fillRect/>
            </a:stretch>
          </p:blipFill>
          <p:spPr>
            <a:xfrm>
              <a:off x="-53293" y="3185627"/>
              <a:ext cx="4910252" cy="1956197"/>
            </a:xfrm>
            <a:prstGeom prst="rect">
              <a:avLst/>
            </a:prstGeom>
          </p:spPr>
        </p:pic>
      </p:grpSp>
      <p:grpSp>
        <p:nvGrpSpPr>
          <p:cNvPr id="6" name="14">
            <a:extLst>
              <a:ext uri="{FF2B5EF4-FFF2-40B4-BE49-F238E27FC236}">
                <a16:creationId xmlns:a16="http://schemas.microsoft.com/office/drawing/2014/main" id="{0916D4B3-47F0-4582-ABB3-629E427C549A}"/>
              </a:ext>
            </a:extLst>
          </p:cNvPr>
          <p:cNvGrpSpPr/>
          <p:nvPr/>
        </p:nvGrpSpPr>
        <p:grpSpPr>
          <a:xfrm>
            <a:off x="2068077" y="2097201"/>
            <a:ext cx="4824536" cy="1845837"/>
            <a:chOff x="2118480" y="1316166"/>
            <a:chExt cx="1512168" cy="1512168"/>
          </a:xfrm>
        </p:grpSpPr>
        <p:sp>
          <p:nvSpPr>
            <p:cNvPr id="7" name="15">
              <a:extLst>
                <a:ext uri="{FF2B5EF4-FFF2-40B4-BE49-F238E27FC236}">
                  <a16:creationId xmlns:a16="http://schemas.microsoft.com/office/drawing/2014/main" id="{E461EBCB-D951-4986-BD70-D3360485E4EF}"/>
                </a:ext>
              </a:extLst>
            </p:cNvPr>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8" name="TextBox 67">
              <a:extLst>
                <a:ext uri="{FF2B5EF4-FFF2-40B4-BE49-F238E27FC236}">
                  <a16:creationId xmlns:a16="http://schemas.microsoft.com/office/drawing/2014/main" id="{3CCF954B-6E68-4B0C-A675-8C460673FC31}"/>
                </a:ext>
              </a:extLst>
            </p:cNvPr>
            <p:cNvSpPr txBox="1"/>
            <p:nvPr/>
          </p:nvSpPr>
          <p:spPr>
            <a:xfrm>
              <a:off x="2208337" y="1556684"/>
              <a:ext cx="1378326" cy="983347"/>
            </a:xfrm>
            <a:prstGeom prst="rect">
              <a:avLst/>
            </a:prstGeom>
            <a:noFill/>
          </p:spPr>
          <p:txBody>
            <a:bodyPr wrap="square" rtlCol="0">
              <a:spAutoFit/>
            </a:bodyPr>
            <a:lstStyle/>
            <a:p>
              <a:pPr marL="0" marR="0" lvl="1" indent="0" algn="ctr" defTabSz="1219200" rtl="0" eaLnBrk="1" fontAlgn="auto" latinLnBrk="0" hangingPunct="1">
                <a:lnSpc>
                  <a:spcPct val="100000"/>
                </a:lnSpc>
                <a:spcBef>
                  <a:spcPts val="0"/>
                </a:spcBef>
                <a:spcAft>
                  <a:spcPts val="0"/>
                </a:spcAft>
                <a:buClrTx/>
                <a:buSzTx/>
                <a:buFontTx/>
                <a:buNone/>
                <a:tabLst/>
                <a:defRPr/>
              </a:pPr>
              <a:r>
                <a:rPr kumimoji="0" lang="en-US" altLang="zh-CN" sz="7200" b="0" i="0" u="none" strike="noStrike" kern="1200" cap="none" spc="300" normalizeH="0" baseline="0" noProof="0" dirty="0" err="1">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rPr>
                <a:t>Tiết</a:t>
              </a:r>
              <a:r>
                <a:rPr kumimoji="0" lang="en-US" altLang="zh-CN" sz="7200" b="0" i="0" u="none" strike="noStrike" kern="1200" cap="none" spc="300" normalizeH="0" baseline="0" noProof="0" dirty="0">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rPr>
                <a:t> 5,6 </a:t>
              </a:r>
              <a:endParaRPr kumimoji="0" lang="zh-CN" altLang="en-US" sz="7200" b="0" i="0" u="none" strike="noStrike" kern="1200" cap="none" spc="300" normalizeH="0" baseline="0" noProof="0" dirty="0">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endParaRPr>
            </a:p>
          </p:txBody>
        </p:sp>
      </p:grpSp>
      <p:grpSp>
        <p:nvGrpSpPr>
          <p:cNvPr id="9" name="Google Shape;184;p27">
            <a:extLst>
              <a:ext uri="{FF2B5EF4-FFF2-40B4-BE49-F238E27FC236}">
                <a16:creationId xmlns:a16="http://schemas.microsoft.com/office/drawing/2014/main" id="{90B40975-2ADD-46B1-BCA7-300A7D6C474E}"/>
              </a:ext>
            </a:extLst>
          </p:cNvPr>
          <p:cNvGrpSpPr/>
          <p:nvPr/>
        </p:nvGrpSpPr>
        <p:grpSpPr>
          <a:xfrm>
            <a:off x="270239" y="484039"/>
            <a:ext cx="203147" cy="401596"/>
            <a:chOff x="4508863" y="1528200"/>
            <a:chExt cx="318850" cy="472800"/>
          </a:xfrm>
        </p:grpSpPr>
        <p:sp>
          <p:nvSpPr>
            <p:cNvPr id="10" name="Google Shape;185;p27">
              <a:extLst>
                <a:ext uri="{FF2B5EF4-FFF2-40B4-BE49-F238E27FC236}">
                  <a16:creationId xmlns:a16="http://schemas.microsoft.com/office/drawing/2014/main" id="{9F4E2BCC-0F60-4773-A05C-01D5930684F1}"/>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1" name="Google Shape;186;p27">
              <a:extLst>
                <a:ext uri="{FF2B5EF4-FFF2-40B4-BE49-F238E27FC236}">
                  <a16:creationId xmlns:a16="http://schemas.microsoft.com/office/drawing/2014/main" id="{4D4ACD62-5BC2-47B9-B306-E68ECCB92607}"/>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2" name="Google Shape;187;p27">
              <a:extLst>
                <a:ext uri="{FF2B5EF4-FFF2-40B4-BE49-F238E27FC236}">
                  <a16:creationId xmlns:a16="http://schemas.microsoft.com/office/drawing/2014/main" id="{FB4CCA66-BC5C-4499-AD52-F5D0DC55B25A}"/>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3" name="Google Shape;188;p27">
              <a:extLst>
                <a:ext uri="{FF2B5EF4-FFF2-40B4-BE49-F238E27FC236}">
                  <a16:creationId xmlns:a16="http://schemas.microsoft.com/office/drawing/2014/main" id="{494D9B9E-219B-4E48-A760-300F9C8A9DF5}"/>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14" name="Google Shape;189;p27">
            <a:extLst>
              <a:ext uri="{FF2B5EF4-FFF2-40B4-BE49-F238E27FC236}">
                <a16:creationId xmlns:a16="http://schemas.microsoft.com/office/drawing/2014/main" id="{BBB61E91-44DF-414B-B4FC-420A45FB0834}"/>
              </a:ext>
            </a:extLst>
          </p:cNvPr>
          <p:cNvGrpSpPr/>
          <p:nvPr/>
        </p:nvGrpSpPr>
        <p:grpSpPr>
          <a:xfrm>
            <a:off x="554380" y="567004"/>
            <a:ext cx="203147" cy="401596"/>
            <a:chOff x="4508863" y="1528200"/>
            <a:chExt cx="318850" cy="472800"/>
          </a:xfrm>
        </p:grpSpPr>
        <p:sp>
          <p:nvSpPr>
            <p:cNvPr id="15" name="Google Shape;190;p27">
              <a:extLst>
                <a:ext uri="{FF2B5EF4-FFF2-40B4-BE49-F238E27FC236}">
                  <a16:creationId xmlns:a16="http://schemas.microsoft.com/office/drawing/2014/main" id="{73468710-A3BB-499A-91A0-F5DAD830063F}"/>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6" name="Google Shape;191;p27">
              <a:extLst>
                <a:ext uri="{FF2B5EF4-FFF2-40B4-BE49-F238E27FC236}">
                  <a16:creationId xmlns:a16="http://schemas.microsoft.com/office/drawing/2014/main" id="{9F16F2A7-A669-45B2-B346-636F4B437EFD}"/>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7" name="Google Shape;192;p27">
              <a:extLst>
                <a:ext uri="{FF2B5EF4-FFF2-40B4-BE49-F238E27FC236}">
                  <a16:creationId xmlns:a16="http://schemas.microsoft.com/office/drawing/2014/main" id="{A5363AB3-6DD4-403A-9252-9CF35126F5EE}"/>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18" name="Google Shape;193;p27">
              <a:extLst>
                <a:ext uri="{FF2B5EF4-FFF2-40B4-BE49-F238E27FC236}">
                  <a16:creationId xmlns:a16="http://schemas.microsoft.com/office/drawing/2014/main" id="{51AE20FD-B7DE-4C5F-BEFC-A17A52CB012E}"/>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19" name="Google Shape;194;p27">
            <a:extLst>
              <a:ext uri="{FF2B5EF4-FFF2-40B4-BE49-F238E27FC236}">
                <a16:creationId xmlns:a16="http://schemas.microsoft.com/office/drawing/2014/main" id="{F5F140A8-34B0-471F-B363-BD87BC637E57}"/>
              </a:ext>
            </a:extLst>
          </p:cNvPr>
          <p:cNvGrpSpPr/>
          <p:nvPr/>
        </p:nvGrpSpPr>
        <p:grpSpPr>
          <a:xfrm>
            <a:off x="844309" y="567004"/>
            <a:ext cx="203147" cy="401596"/>
            <a:chOff x="4508863" y="1528200"/>
            <a:chExt cx="318850" cy="472800"/>
          </a:xfrm>
        </p:grpSpPr>
        <p:sp>
          <p:nvSpPr>
            <p:cNvPr id="20" name="Google Shape;195;p27">
              <a:extLst>
                <a:ext uri="{FF2B5EF4-FFF2-40B4-BE49-F238E27FC236}">
                  <a16:creationId xmlns:a16="http://schemas.microsoft.com/office/drawing/2014/main" id="{8849AC7C-0135-4753-9F0D-D117E6E1DE8D}"/>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1" name="Google Shape;196;p27">
              <a:extLst>
                <a:ext uri="{FF2B5EF4-FFF2-40B4-BE49-F238E27FC236}">
                  <a16:creationId xmlns:a16="http://schemas.microsoft.com/office/drawing/2014/main" id="{A424B2A2-13E4-4A2B-9F05-9CBD5427BFF2}"/>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2" name="Google Shape;197;p27">
              <a:extLst>
                <a:ext uri="{FF2B5EF4-FFF2-40B4-BE49-F238E27FC236}">
                  <a16:creationId xmlns:a16="http://schemas.microsoft.com/office/drawing/2014/main" id="{D4FE6DFA-31A6-4CCF-A9F5-54CEED61B537}"/>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3" name="Google Shape;198;p27">
              <a:extLst>
                <a:ext uri="{FF2B5EF4-FFF2-40B4-BE49-F238E27FC236}">
                  <a16:creationId xmlns:a16="http://schemas.microsoft.com/office/drawing/2014/main" id="{D09CD6B7-674C-4D41-9F49-16E3150E11A8}"/>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24" name="Google Shape;184;p27">
            <a:extLst>
              <a:ext uri="{FF2B5EF4-FFF2-40B4-BE49-F238E27FC236}">
                <a16:creationId xmlns:a16="http://schemas.microsoft.com/office/drawing/2014/main" id="{DCB64FF0-CE4D-434B-B104-DE1D4DFD940B}"/>
              </a:ext>
            </a:extLst>
          </p:cNvPr>
          <p:cNvGrpSpPr/>
          <p:nvPr/>
        </p:nvGrpSpPr>
        <p:grpSpPr>
          <a:xfrm>
            <a:off x="7917740" y="468686"/>
            <a:ext cx="203147" cy="401596"/>
            <a:chOff x="4508863" y="1528200"/>
            <a:chExt cx="318850" cy="472800"/>
          </a:xfrm>
        </p:grpSpPr>
        <p:sp>
          <p:nvSpPr>
            <p:cNvPr id="25" name="Google Shape;185;p27">
              <a:extLst>
                <a:ext uri="{FF2B5EF4-FFF2-40B4-BE49-F238E27FC236}">
                  <a16:creationId xmlns:a16="http://schemas.microsoft.com/office/drawing/2014/main" id="{2154C9A8-F44F-4C7D-A66F-DA3406C14234}"/>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6" name="Google Shape;186;p27">
              <a:extLst>
                <a:ext uri="{FF2B5EF4-FFF2-40B4-BE49-F238E27FC236}">
                  <a16:creationId xmlns:a16="http://schemas.microsoft.com/office/drawing/2014/main" id="{A88ABFAC-0910-4D9C-B334-B1BE10916CAF}"/>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7" name="Google Shape;187;p27">
              <a:extLst>
                <a:ext uri="{FF2B5EF4-FFF2-40B4-BE49-F238E27FC236}">
                  <a16:creationId xmlns:a16="http://schemas.microsoft.com/office/drawing/2014/main" id="{6078D0B1-4ECA-4549-AD56-F84B555EAE3A}"/>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28" name="Google Shape;188;p27">
              <a:extLst>
                <a:ext uri="{FF2B5EF4-FFF2-40B4-BE49-F238E27FC236}">
                  <a16:creationId xmlns:a16="http://schemas.microsoft.com/office/drawing/2014/main" id="{F099A14D-1FD7-460A-948B-A751CFA3E54D}"/>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29" name="Google Shape;189;p27">
            <a:extLst>
              <a:ext uri="{FF2B5EF4-FFF2-40B4-BE49-F238E27FC236}">
                <a16:creationId xmlns:a16="http://schemas.microsoft.com/office/drawing/2014/main" id="{1CDB7FB6-EBC3-4249-A32D-970FC978F6AB}"/>
              </a:ext>
            </a:extLst>
          </p:cNvPr>
          <p:cNvGrpSpPr/>
          <p:nvPr/>
        </p:nvGrpSpPr>
        <p:grpSpPr>
          <a:xfrm>
            <a:off x="8201881" y="551651"/>
            <a:ext cx="203147" cy="401596"/>
            <a:chOff x="4508863" y="1528200"/>
            <a:chExt cx="318850" cy="472800"/>
          </a:xfrm>
        </p:grpSpPr>
        <p:sp>
          <p:nvSpPr>
            <p:cNvPr id="30" name="Google Shape;190;p27">
              <a:extLst>
                <a:ext uri="{FF2B5EF4-FFF2-40B4-BE49-F238E27FC236}">
                  <a16:creationId xmlns:a16="http://schemas.microsoft.com/office/drawing/2014/main" id="{299E2DAD-4AFF-4981-A8FA-69CF9BC8FAD4}"/>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1" name="Google Shape;191;p27">
              <a:extLst>
                <a:ext uri="{FF2B5EF4-FFF2-40B4-BE49-F238E27FC236}">
                  <a16:creationId xmlns:a16="http://schemas.microsoft.com/office/drawing/2014/main" id="{26E4D3E2-3E15-4F1C-8F95-904AB03FF5C3}"/>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2" name="Google Shape;192;p27">
              <a:extLst>
                <a:ext uri="{FF2B5EF4-FFF2-40B4-BE49-F238E27FC236}">
                  <a16:creationId xmlns:a16="http://schemas.microsoft.com/office/drawing/2014/main" id="{9B21A05C-6DA3-4BFC-A2B4-BD004C98D9F2}"/>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3" name="Google Shape;193;p27">
              <a:extLst>
                <a:ext uri="{FF2B5EF4-FFF2-40B4-BE49-F238E27FC236}">
                  <a16:creationId xmlns:a16="http://schemas.microsoft.com/office/drawing/2014/main" id="{2C75AFCE-E6AC-460B-8FDD-0C7EAF8FDA7B}"/>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grpSp>
        <p:nvGrpSpPr>
          <p:cNvPr id="34" name="Google Shape;194;p27">
            <a:extLst>
              <a:ext uri="{FF2B5EF4-FFF2-40B4-BE49-F238E27FC236}">
                <a16:creationId xmlns:a16="http://schemas.microsoft.com/office/drawing/2014/main" id="{AFB83C7E-C8F6-41E3-86D0-75CB1D8E7155}"/>
              </a:ext>
            </a:extLst>
          </p:cNvPr>
          <p:cNvGrpSpPr/>
          <p:nvPr/>
        </p:nvGrpSpPr>
        <p:grpSpPr>
          <a:xfrm>
            <a:off x="8491810" y="551651"/>
            <a:ext cx="203147" cy="401596"/>
            <a:chOff x="4508863" y="1528200"/>
            <a:chExt cx="318850" cy="472800"/>
          </a:xfrm>
        </p:grpSpPr>
        <p:sp>
          <p:nvSpPr>
            <p:cNvPr id="35" name="Google Shape;195;p27">
              <a:extLst>
                <a:ext uri="{FF2B5EF4-FFF2-40B4-BE49-F238E27FC236}">
                  <a16:creationId xmlns:a16="http://schemas.microsoft.com/office/drawing/2014/main" id="{7044DBA8-6B86-466C-BD7D-74E80CB53FF1}"/>
                </a:ext>
              </a:extLst>
            </p:cNvPr>
            <p:cNvSpPr/>
            <p:nvPr/>
          </p:nvSpPr>
          <p:spPr>
            <a:xfrm>
              <a:off x="4508863" y="1742675"/>
              <a:ext cx="177525" cy="258325"/>
            </a:xfrm>
            <a:custGeom>
              <a:avLst/>
              <a:gdLst/>
              <a:ahLst/>
              <a:cxnLst/>
              <a:rect l="l" t="t" r="r" b="b"/>
              <a:pathLst>
                <a:path w="7101" h="10333" extrusionOk="0">
                  <a:moveTo>
                    <a:pt x="3939" y="0"/>
                  </a:moveTo>
                  <a:cubicBezTo>
                    <a:pt x="1292" y="6987"/>
                    <a:pt x="0" y="10332"/>
                    <a:pt x="511" y="10332"/>
                  </a:cubicBezTo>
                  <a:cubicBezTo>
                    <a:pt x="991" y="10332"/>
                    <a:pt x="3064" y="7374"/>
                    <a:pt x="7100" y="1703"/>
                  </a:cubicBezTo>
                  <a:lnTo>
                    <a:pt x="3939" y="0"/>
                  </a:lnTo>
                  <a:close/>
                </a:path>
              </a:pathLst>
            </a:custGeom>
            <a:solidFill>
              <a:schemeClr val="dk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6" name="Google Shape;196;p27">
              <a:extLst>
                <a:ext uri="{FF2B5EF4-FFF2-40B4-BE49-F238E27FC236}">
                  <a16:creationId xmlns:a16="http://schemas.microsoft.com/office/drawing/2014/main" id="{7BBEC73B-3A5A-446A-8F6D-206F1EC00DC9}"/>
                </a:ext>
              </a:extLst>
            </p:cNvPr>
            <p:cNvSpPr/>
            <p:nvPr/>
          </p:nvSpPr>
          <p:spPr>
            <a:xfrm>
              <a:off x="4562113" y="1528200"/>
              <a:ext cx="264850" cy="254775"/>
            </a:xfrm>
            <a:custGeom>
              <a:avLst/>
              <a:gdLst/>
              <a:ahLst/>
              <a:cxnLst/>
              <a:rect l="l" t="t" r="r" b="b"/>
              <a:pathLst>
                <a:path w="10594" h="10191" extrusionOk="0">
                  <a:moveTo>
                    <a:pt x="5301" y="0"/>
                  </a:moveTo>
                  <a:cubicBezTo>
                    <a:pt x="2652" y="0"/>
                    <a:pt x="0" y="1695"/>
                    <a:pt x="46" y="5084"/>
                  </a:cubicBezTo>
                  <a:cubicBezTo>
                    <a:pt x="0" y="8488"/>
                    <a:pt x="2645" y="10190"/>
                    <a:pt x="5289" y="10190"/>
                  </a:cubicBezTo>
                  <a:cubicBezTo>
                    <a:pt x="7934" y="10190"/>
                    <a:pt x="10578" y="8488"/>
                    <a:pt x="10532" y="5084"/>
                  </a:cubicBezTo>
                  <a:cubicBezTo>
                    <a:pt x="10593" y="1695"/>
                    <a:pt x="7949" y="0"/>
                    <a:pt x="5301" y="0"/>
                  </a:cubicBez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7" name="Google Shape;197;p27">
              <a:extLst>
                <a:ext uri="{FF2B5EF4-FFF2-40B4-BE49-F238E27FC236}">
                  <a16:creationId xmlns:a16="http://schemas.microsoft.com/office/drawing/2014/main" id="{50C20266-2A4C-413D-8D26-8B361FC40B9F}"/>
                </a:ext>
              </a:extLst>
            </p:cNvPr>
            <p:cNvSpPr/>
            <p:nvPr/>
          </p:nvSpPr>
          <p:spPr>
            <a:xfrm>
              <a:off x="4583013" y="1551175"/>
              <a:ext cx="244700" cy="231500"/>
            </a:xfrm>
            <a:custGeom>
              <a:avLst/>
              <a:gdLst/>
              <a:ahLst/>
              <a:cxnLst/>
              <a:rect l="l" t="t" r="r" b="b"/>
              <a:pathLst>
                <a:path w="9788" h="9260" extrusionOk="0">
                  <a:moveTo>
                    <a:pt x="7569" y="1"/>
                  </a:moveTo>
                  <a:lnTo>
                    <a:pt x="7569" y="1"/>
                  </a:lnTo>
                  <a:cubicBezTo>
                    <a:pt x="8116" y="852"/>
                    <a:pt x="8420" y="1825"/>
                    <a:pt x="8359" y="2858"/>
                  </a:cubicBezTo>
                  <a:cubicBezTo>
                    <a:pt x="8423" y="6235"/>
                    <a:pt x="5782" y="7929"/>
                    <a:pt x="3141" y="7929"/>
                  </a:cubicBezTo>
                  <a:cubicBezTo>
                    <a:pt x="2026" y="7929"/>
                    <a:pt x="912" y="7627"/>
                    <a:pt x="0" y="7022"/>
                  </a:cubicBezTo>
                  <a:lnTo>
                    <a:pt x="0" y="7022"/>
                  </a:lnTo>
                  <a:cubicBezTo>
                    <a:pt x="982" y="8513"/>
                    <a:pt x="2738" y="9260"/>
                    <a:pt x="4488" y="9260"/>
                  </a:cubicBezTo>
                  <a:cubicBezTo>
                    <a:pt x="7126" y="9260"/>
                    <a:pt x="9751" y="7564"/>
                    <a:pt x="9696" y="4165"/>
                  </a:cubicBezTo>
                  <a:cubicBezTo>
                    <a:pt x="9788" y="2493"/>
                    <a:pt x="8997" y="913"/>
                    <a:pt x="7569" y="1"/>
                  </a:cubicBez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sp>
          <p:nvSpPr>
            <p:cNvPr id="38" name="Google Shape;198;p27">
              <a:extLst>
                <a:ext uri="{FF2B5EF4-FFF2-40B4-BE49-F238E27FC236}">
                  <a16:creationId xmlns:a16="http://schemas.microsoft.com/office/drawing/2014/main" id="{7AB79785-3626-488B-A6BE-6ADAB03DE516}"/>
                </a:ext>
              </a:extLst>
            </p:cNvPr>
            <p:cNvSpPr/>
            <p:nvPr/>
          </p:nvSpPr>
          <p:spPr>
            <a:xfrm>
              <a:off x="4647588" y="1535425"/>
              <a:ext cx="76400" cy="73525"/>
            </a:xfrm>
            <a:custGeom>
              <a:avLst/>
              <a:gdLst/>
              <a:ahLst/>
              <a:cxnLst/>
              <a:rect l="l" t="t" r="r" b="b"/>
              <a:pathLst>
                <a:path w="3056" h="2941" extrusionOk="0">
                  <a:moveTo>
                    <a:pt x="1532" y="0"/>
                  </a:moveTo>
                  <a:cubicBezTo>
                    <a:pt x="768" y="0"/>
                    <a:pt x="1" y="494"/>
                    <a:pt x="1" y="1482"/>
                  </a:cubicBezTo>
                  <a:cubicBezTo>
                    <a:pt x="1" y="2455"/>
                    <a:pt x="768" y="2941"/>
                    <a:pt x="1532" y="2941"/>
                  </a:cubicBezTo>
                  <a:cubicBezTo>
                    <a:pt x="2296" y="2941"/>
                    <a:pt x="3056" y="2455"/>
                    <a:pt x="3040" y="1482"/>
                  </a:cubicBezTo>
                  <a:cubicBezTo>
                    <a:pt x="3056" y="494"/>
                    <a:pt x="2296" y="0"/>
                    <a:pt x="1532" y="0"/>
                  </a:cubicBezTo>
                  <a:close/>
                </a:path>
              </a:pathLst>
            </a:custGeom>
            <a:solidFill>
              <a:srgbClr val="FFFFFF">
                <a:alpha val="50000"/>
              </a:srgb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1200" cap="none" spc="0" normalizeH="0" baseline="0" noProof="0">
                <a:ln>
                  <a:noFill/>
                </a:ln>
                <a:solidFill>
                  <a:srgbClr val="000000"/>
                </a:solidFill>
                <a:effectLst/>
                <a:uLnTx/>
                <a:uFillTx/>
                <a:latin typeface="Arial"/>
                <a:cs typeface="Arial"/>
                <a:sym typeface="Arial"/>
              </a:endParaRPr>
            </a:p>
          </p:txBody>
        </p:sp>
      </p:grpSp>
      <p:sp>
        <p:nvSpPr>
          <p:cNvPr id="39" name="TextBox 38">
            <a:extLst>
              <a:ext uri="{FF2B5EF4-FFF2-40B4-BE49-F238E27FC236}">
                <a16:creationId xmlns:a16="http://schemas.microsoft.com/office/drawing/2014/main" id="{686549C8-2C2C-4EBC-80B6-F0DB1294994C}"/>
              </a:ext>
            </a:extLst>
          </p:cNvPr>
          <p:cNvSpPr txBox="1"/>
          <p:nvPr/>
        </p:nvSpPr>
        <p:spPr>
          <a:xfrm>
            <a:off x="-301" y="232576"/>
            <a:ext cx="8961293"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Bài</a:t>
            </a:r>
            <a:r>
              <a:rPr kumimoji="0" lang="en-US" sz="4000" b="1" i="0" u="sng"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28</a:t>
            </a:r>
            <a:r>
              <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KHÁM</a:t>
            </a:r>
            <a:r>
              <a:rPr kumimoji="0" lang="en-US" sz="40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PHÁ ĐÁY BIỂN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Ở TRƯỜNG SA</a:t>
            </a:r>
            <a:endPar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8558073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063FA1A-1F4F-48B3-8A41-20414BD5EB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20" y="516970"/>
            <a:ext cx="9144000" cy="5019039"/>
          </a:xfrm>
          <a:prstGeom prst="rect">
            <a:avLst/>
          </a:prstGeom>
        </p:spPr>
      </p:pic>
      <p:sp>
        <p:nvSpPr>
          <p:cNvPr id="3" name="Rectangle: Rounded Corners 12">
            <a:extLst>
              <a:ext uri="{FF2B5EF4-FFF2-40B4-BE49-F238E27FC236}">
                <a16:creationId xmlns:a16="http://schemas.microsoft.com/office/drawing/2014/main" id="{31EB22ED-8D3B-4548-851B-36EABF78E3A6}"/>
              </a:ext>
            </a:extLst>
          </p:cNvPr>
          <p:cNvSpPr/>
          <p:nvPr/>
        </p:nvSpPr>
        <p:spPr>
          <a:xfrm flipH="1">
            <a:off x="5488789" y="1350443"/>
            <a:ext cx="667387" cy="576829"/>
          </a:xfrm>
          <a:prstGeom prst="roundRect">
            <a:avLst/>
          </a:prstGeom>
          <a:solidFill>
            <a:schemeClr val="accent6">
              <a:lumMod val="75000"/>
            </a:scheme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1</a:t>
            </a:r>
          </a:p>
        </p:txBody>
      </p:sp>
      <p:sp>
        <p:nvSpPr>
          <p:cNvPr id="4" name="Rectangle: Rounded Corners 12">
            <a:extLst>
              <a:ext uri="{FF2B5EF4-FFF2-40B4-BE49-F238E27FC236}">
                <a16:creationId xmlns:a16="http://schemas.microsoft.com/office/drawing/2014/main" id="{26F40A39-838B-45E4-96FE-921E77797277}"/>
              </a:ext>
            </a:extLst>
          </p:cNvPr>
          <p:cNvSpPr/>
          <p:nvPr/>
        </p:nvSpPr>
        <p:spPr>
          <a:xfrm>
            <a:off x="4268815" y="5640125"/>
            <a:ext cx="2439947" cy="314707"/>
          </a:xfrm>
          <a:prstGeom prst="roundRect">
            <a:avLst/>
          </a:prstGeom>
          <a:solidFill>
            <a:schemeClr val="bg1"/>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kern="0" dirty="0" err="1">
                <a:solidFill>
                  <a:srgbClr val="FF0000"/>
                </a:solidFill>
                <a:latin typeface="Times New Roman" panose="02020603050405020304" pitchFamily="18" charset="0"/>
                <a:cs typeface="Times New Roman" panose="02020603050405020304" pitchFamily="18" charset="0"/>
              </a:rPr>
              <a:t>Cắm</a:t>
            </a:r>
            <a:r>
              <a:rPr lang="en-US" sz="4000" b="1" kern="0" dirty="0">
                <a:solidFill>
                  <a:srgbClr val="FF0000"/>
                </a:solidFill>
                <a:latin typeface="Times New Roman" panose="02020603050405020304" pitchFamily="18" charset="0"/>
                <a:cs typeface="Times New Roman" panose="02020603050405020304" pitchFamily="18" charset="0"/>
              </a:rPr>
              <a:t> </a:t>
            </a:r>
            <a:r>
              <a:rPr lang="en-US" sz="4000" b="1" kern="0" dirty="0" err="1">
                <a:solidFill>
                  <a:srgbClr val="FF0000"/>
                </a:solidFill>
                <a:latin typeface="Times New Roman" panose="02020603050405020304" pitchFamily="18" charset="0"/>
                <a:cs typeface="Times New Roman" panose="02020603050405020304" pitchFamily="18" charset="0"/>
              </a:rPr>
              <a:t>trại</a:t>
            </a:r>
            <a:endParaRPr kumimoji="0" lang="en-US" sz="40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
        <p:nvSpPr>
          <p:cNvPr id="5" name="Rectangle: Rounded Corners 12">
            <a:extLst>
              <a:ext uri="{FF2B5EF4-FFF2-40B4-BE49-F238E27FC236}">
                <a16:creationId xmlns:a16="http://schemas.microsoft.com/office/drawing/2014/main" id="{5C39BD81-A72A-48B1-8760-AAC65CE950E2}"/>
              </a:ext>
            </a:extLst>
          </p:cNvPr>
          <p:cNvSpPr/>
          <p:nvPr/>
        </p:nvSpPr>
        <p:spPr>
          <a:xfrm flipH="1">
            <a:off x="8316414" y="1350443"/>
            <a:ext cx="546271" cy="590893"/>
          </a:xfrm>
          <a:prstGeom prst="roundRect">
            <a:avLst/>
          </a:prstGeom>
          <a:solidFill>
            <a:schemeClr val="accent6">
              <a:lumMod val="75000"/>
            </a:scheme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kern="0" dirty="0">
                <a:solidFill>
                  <a:srgbClr val="F2F2E9"/>
                </a:solidFill>
                <a:latin typeface="Times New Roman" panose="02020603050405020304" pitchFamily="18" charset="0"/>
                <a:cs typeface="Times New Roman" panose="02020603050405020304" pitchFamily="18" charset="0"/>
              </a:rPr>
              <a:t>2</a:t>
            </a:r>
            <a:endParaRPr kumimoji="0" lang="en-US" sz="4000" b="1" i="0" u="none" strike="noStrike" kern="0" cap="none" spc="0" normalizeH="0" baseline="0" noProof="0" dirty="0">
              <a:ln>
                <a:noFill/>
              </a:ln>
              <a:solidFill>
                <a:srgbClr val="F2F2E9"/>
              </a:solidFill>
              <a:effectLst/>
              <a:uLnTx/>
              <a:uFillTx/>
              <a:latin typeface="Times New Roman" panose="02020603050405020304" pitchFamily="18" charset="0"/>
              <a:cs typeface="Times New Roman" panose="02020603050405020304" pitchFamily="18" charset="0"/>
            </a:endParaRPr>
          </a:p>
        </p:txBody>
      </p:sp>
      <p:sp>
        <p:nvSpPr>
          <p:cNvPr id="6" name="Rectangle: Rounded Corners 12">
            <a:extLst>
              <a:ext uri="{FF2B5EF4-FFF2-40B4-BE49-F238E27FC236}">
                <a16:creationId xmlns:a16="http://schemas.microsoft.com/office/drawing/2014/main" id="{EB5BF206-4450-42A7-8B65-D9016D4B4ED7}"/>
              </a:ext>
            </a:extLst>
          </p:cNvPr>
          <p:cNvSpPr/>
          <p:nvPr/>
        </p:nvSpPr>
        <p:spPr>
          <a:xfrm>
            <a:off x="6767922" y="5507557"/>
            <a:ext cx="2231232" cy="590893"/>
          </a:xfrm>
          <a:prstGeom prst="roundRect">
            <a:avLst/>
          </a:prstGeom>
          <a:solidFill>
            <a:schemeClr val="bg1"/>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kern="0" noProof="0" dirty="0" err="1">
                <a:solidFill>
                  <a:srgbClr val="FF0000"/>
                </a:solidFill>
                <a:latin typeface="Times New Roman" panose="02020603050405020304" pitchFamily="18" charset="0"/>
                <a:cs typeface="Times New Roman" panose="02020603050405020304" pitchFamily="18" charset="0"/>
              </a:rPr>
              <a:t>Tắm</a:t>
            </a:r>
            <a:r>
              <a:rPr lang="en-US" sz="3600" b="1" kern="0" noProof="0" dirty="0">
                <a:solidFill>
                  <a:srgbClr val="FF0000"/>
                </a:solidFill>
                <a:latin typeface="Times New Roman" panose="02020603050405020304" pitchFamily="18" charset="0"/>
                <a:cs typeface="Times New Roman" panose="02020603050405020304" pitchFamily="18" charset="0"/>
              </a:rPr>
              <a:t> </a:t>
            </a:r>
            <a:r>
              <a:rPr lang="en-US" sz="3600" b="1" kern="0" noProof="0" dirty="0" err="1">
                <a:solidFill>
                  <a:srgbClr val="FF0000"/>
                </a:solidFill>
                <a:latin typeface="Times New Roman" panose="02020603050405020304" pitchFamily="18" charset="0"/>
                <a:cs typeface="Times New Roman" panose="02020603050405020304" pitchFamily="18" charset="0"/>
              </a:rPr>
              <a:t>biển</a:t>
            </a:r>
            <a:endParaRPr kumimoji="0" lang="en-US" sz="36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08386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C96AB7D-2B91-4B9B-8059-F46224CB79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37572" y="633044"/>
            <a:ext cx="5376238" cy="5983205"/>
          </a:xfrm>
          <a:prstGeom prst="rect">
            <a:avLst/>
          </a:prstGeom>
        </p:spPr>
      </p:pic>
      <p:pic>
        <p:nvPicPr>
          <p:cNvPr id="3" name="Picture 2">
            <a:extLst>
              <a:ext uri="{FF2B5EF4-FFF2-40B4-BE49-F238E27FC236}">
                <a16:creationId xmlns:a16="http://schemas.microsoft.com/office/drawing/2014/main" id="{4466523D-3379-40F4-B56B-8C03E7453E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700314"/>
            <a:ext cx="6525031" cy="4039304"/>
          </a:xfrm>
          <a:prstGeom prst="rect">
            <a:avLst/>
          </a:prstGeom>
        </p:spPr>
      </p:pic>
      <p:sp>
        <p:nvSpPr>
          <p:cNvPr id="4" name="Rectangle: Rounded Corners 12">
            <a:extLst>
              <a:ext uri="{FF2B5EF4-FFF2-40B4-BE49-F238E27FC236}">
                <a16:creationId xmlns:a16="http://schemas.microsoft.com/office/drawing/2014/main" id="{06D65258-848A-4B59-AD9B-7D561962037C}"/>
              </a:ext>
            </a:extLst>
          </p:cNvPr>
          <p:cNvSpPr/>
          <p:nvPr/>
        </p:nvSpPr>
        <p:spPr>
          <a:xfrm>
            <a:off x="1242827" y="219001"/>
            <a:ext cx="3749125" cy="1100057"/>
          </a:xfrm>
          <a:prstGeom prst="roundRect">
            <a:avLst/>
          </a:prstGeom>
          <a:solidFill>
            <a:schemeClr val="accent5">
              <a:lumMod val="50000"/>
            </a:scheme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Thảo</a:t>
            </a:r>
            <a:r>
              <a:rPr kumimoji="0" lang="en-US" sz="6000" b="0" i="0" u="none" strike="noStrike" kern="0" cap="none" spc="0" normalizeH="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6000" b="0" i="0" u="none" strike="noStrike" kern="0" cap="none" spc="0" normalizeH="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luận</a:t>
            </a:r>
            <a:endParaRPr kumimoji="0" lang="en-US" sz="60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endParaRPr>
          </a:p>
        </p:txBody>
      </p:sp>
      <p:sp>
        <p:nvSpPr>
          <p:cNvPr id="5" name="Rectangle: Rounded Corners 12">
            <a:extLst>
              <a:ext uri="{FF2B5EF4-FFF2-40B4-BE49-F238E27FC236}">
                <a16:creationId xmlns:a16="http://schemas.microsoft.com/office/drawing/2014/main" id="{AC35DCB3-2148-4EB4-9A71-1A69B606437C}"/>
              </a:ext>
            </a:extLst>
          </p:cNvPr>
          <p:cNvSpPr/>
          <p:nvPr/>
        </p:nvSpPr>
        <p:spPr>
          <a:xfrm>
            <a:off x="6651043" y="647109"/>
            <a:ext cx="410933" cy="506438"/>
          </a:xfrm>
          <a:prstGeom prst="roundRect">
            <a:avLst/>
          </a:prstGeom>
          <a:solidFill>
            <a:schemeClr val="accent6">
              <a:lumMod val="75000"/>
            </a:scheme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1</a:t>
            </a:r>
          </a:p>
        </p:txBody>
      </p:sp>
    </p:spTree>
    <p:extLst>
      <p:ext uri="{BB962C8B-B14F-4D97-AF65-F5344CB8AC3E}">
        <p14:creationId xmlns:p14="http://schemas.microsoft.com/office/powerpoint/2010/main" val="10040950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F9491EF-491A-41B6-8B3A-920906841D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059" y="1700808"/>
            <a:ext cx="3785471" cy="4039304"/>
          </a:xfrm>
          <a:prstGeom prst="rect">
            <a:avLst/>
          </a:prstGeom>
        </p:spPr>
      </p:pic>
      <p:sp>
        <p:nvSpPr>
          <p:cNvPr id="4" name="Rectangle: Rounded Corners 12">
            <a:extLst>
              <a:ext uri="{FF2B5EF4-FFF2-40B4-BE49-F238E27FC236}">
                <a16:creationId xmlns:a16="http://schemas.microsoft.com/office/drawing/2014/main" id="{A69E39BC-F720-479B-8E67-42F8F4BCB164}"/>
              </a:ext>
            </a:extLst>
          </p:cNvPr>
          <p:cNvSpPr/>
          <p:nvPr/>
        </p:nvSpPr>
        <p:spPr>
          <a:xfrm>
            <a:off x="196598" y="354955"/>
            <a:ext cx="4722973" cy="1100057"/>
          </a:xfrm>
          <a:prstGeom prst="roundRect">
            <a:avLst/>
          </a:prstGeom>
          <a:solidFill>
            <a:schemeClr val="accent5">
              <a:lumMod val="50000"/>
            </a:scheme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Thảo</a:t>
            </a:r>
            <a:r>
              <a:rPr kumimoji="0" lang="en-US" sz="6000" b="0" i="0" u="none" strike="noStrike" kern="0" cap="none" spc="0" normalizeH="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6000" b="0" i="0" u="none" strike="noStrike" kern="0" cap="none" spc="0" normalizeH="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luận</a:t>
            </a:r>
            <a:endParaRPr kumimoji="0" lang="en-US" sz="60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endParaRPr>
          </a:p>
        </p:txBody>
      </p:sp>
      <p:sp>
        <p:nvSpPr>
          <p:cNvPr id="5" name="Rectangle: Rounded Corners 12">
            <a:extLst>
              <a:ext uri="{FF2B5EF4-FFF2-40B4-BE49-F238E27FC236}">
                <a16:creationId xmlns:a16="http://schemas.microsoft.com/office/drawing/2014/main" id="{25940688-6BF2-40FC-A5A1-DD9B078D0FAD}"/>
              </a:ext>
            </a:extLst>
          </p:cNvPr>
          <p:cNvSpPr/>
          <p:nvPr/>
        </p:nvSpPr>
        <p:spPr>
          <a:xfrm>
            <a:off x="6196104" y="918518"/>
            <a:ext cx="767151" cy="506438"/>
          </a:xfrm>
          <a:prstGeom prst="roundRect">
            <a:avLst/>
          </a:prstGeom>
          <a:solidFill>
            <a:schemeClr val="accent6">
              <a:lumMod val="75000"/>
            </a:scheme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2</a:t>
            </a:r>
          </a:p>
        </p:txBody>
      </p:sp>
      <p:pic>
        <p:nvPicPr>
          <p:cNvPr id="6" name="Picture 5">
            <a:extLst>
              <a:ext uri="{FF2B5EF4-FFF2-40B4-BE49-F238E27FC236}">
                <a16:creationId xmlns:a16="http://schemas.microsoft.com/office/drawing/2014/main" id="{A9591A71-1F26-49E1-B4C8-2927ADC701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1455013"/>
            <a:ext cx="4434941" cy="4566276"/>
          </a:xfrm>
          <a:prstGeom prst="rect">
            <a:avLst/>
          </a:prstGeom>
        </p:spPr>
      </p:pic>
    </p:spTree>
    <p:extLst>
      <p:ext uri="{BB962C8B-B14F-4D97-AF65-F5344CB8AC3E}">
        <p14:creationId xmlns:p14="http://schemas.microsoft.com/office/powerpoint/2010/main" val="12120086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CA32884-A2A1-4732-A369-D2FA9759F3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858001"/>
          </a:xfrm>
          <a:prstGeom prst="rect">
            <a:avLst/>
          </a:prstGeom>
        </p:spPr>
      </p:pic>
    </p:spTree>
    <p:extLst>
      <p:ext uri="{BB962C8B-B14F-4D97-AF65-F5344CB8AC3E}">
        <p14:creationId xmlns:p14="http://schemas.microsoft.com/office/powerpoint/2010/main" val="7074097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F9882DE-2DC2-4CDA-9972-B60D3FA9865D}"/>
              </a:ext>
            </a:extLst>
          </p:cNvPr>
          <p:cNvSpPr txBox="1"/>
          <p:nvPr/>
        </p:nvSpPr>
        <p:spPr>
          <a:xfrm>
            <a:off x="419487" y="397541"/>
            <a:ext cx="8724513" cy="1200329"/>
          </a:xfrm>
          <a:prstGeom prst="rect">
            <a:avLst/>
          </a:prstGeom>
          <a:noFill/>
        </p:spPr>
        <p:txBody>
          <a:bodyPr wrap="square" rtlCol="0">
            <a:spAutoFit/>
          </a:bodyPr>
          <a:lstStyle/>
          <a:p>
            <a:pPr>
              <a:spcBef>
                <a:spcPts val="600"/>
              </a:spcBef>
            </a:pPr>
            <a:r>
              <a:rPr lang="en-US" sz="3600" b="1" dirty="0">
                <a:solidFill>
                  <a:srgbClr val="FF0000"/>
                </a:solidFill>
                <a:latin typeface="Times New Roman" panose="02020603050405020304" pitchFamily="18" charset="0"/>
                <a:cs typeface="Times New Roman" panose="02020603050405020304" pitchFamily="18" charset="0"/>
              </a:rPr>
              <a:t>2. </a:t>
            </a:r>
            <a:r>
              <a:rPr lang="en-US" sz="3600" b="1" dirty="0" err="1">
                <a:latin typeface="Times New Roman" panose="02020603050405020304" pitchFamily="18" charset="0"/>
                <a:cs typeface="Times New Roman" panose="02020603050405020304" pitchFamily="18" charset="0"/>
              </a:rPr>
              <a:t>Viết</a:t>
            </a:r>
            <a:r>
              <a:rPr lang="en-US" sz="3600" b="1" dirty="0">
                <a:latin typeface="Times New Roman" panose="02020603050405020304" pitchFamily="18" charset="0"/>
                <a:cs typeface="Times New Roman" panose="02020603050405020304" pitchFamily="18" charset="0"/>
              </a:rPr>
              <a:t> 4 - 5 </a:t>
            </a:r>
            <a:r>
              <a:rPr lang="en-US" sz="3600" b="1" dirty="0" err="1">
                <a:latin typeface="Times New Roman" panose="02020603050405020304" pitchFamily="18" charset="0"/>
                <a:cs typeface="Times New Roman" panose="02020603050405020304" pitchFamily="18" charset="0"/>
              </a:rPr>
              <a:t>câu</a:t>
            </a:r>
            <a:r>
              <a:rPr lang="en-US" sz="3600" b="1" dirty="0">
                <a:latin typeface="Times New Roman" panose="02020603050405020304" pitchFamily="18" charset="0"/>
                <a:cs typeface="Times New Roman" panose="02020603050405020304" pitchFamily="18" charset="0"/>
              </a:rPr>
              <a:t> </a:t>
            </a:r>
            <a:r>
              <a:rPr lang="vi-VN" sz="3600" b="1" dirty="0">
                <a:latin typeface="Times New Roman" panose="02020603050405020304" pitchFamily="18" charset="0"/>
                <a:cs typeface="Times New Roman" panose="02020603050405020304" pitchFamily="18" charset="0"/>
              </a:rPr>
              <a:t>kể về một </a:t>
            </a:r>
            <a:r>
              <a:rPr lang="en-US" sz="3600" b="1" dirty="0" err="1">
                <a:latin typeface="Times New Roman" panose="02020603050405020304" pitchFamily="18" charset="0"/>
                <a:cs typeface="Times New Roman" panose="02020603050405020304" pitchFamily="18" charset="0"/>
              </a:rPr>
              <a:t>buổi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đi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chơi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cùng</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người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thân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hoặc</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thầy</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cô</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bạn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bè</a:t>
            </a:r>
            <a:r>
              <a:rPr lang="en-US" sz="3600" b="1" dirty="0">
                <a:latin typeface="Times New Roman" panose="02020603050405020304" pitchFamily="18" charset="0"/>
                <a:cs typeface="Times New Roman" panose="02020603050405020304" pitchFamily="18" charset="0"/>
              </a:rPr>
              <a:t>).</a:t>
            </a:r>
          </a:p>
        </p:txBody>
      </p:sp>
      <p:grpSp>
        <p:nvGrpSpPr>
          <p:cNvPr id="5" name="Group 4">
            <a:extLst>
              <a:ext uri="{FF2B5EF4-FFF2-40B4-BE49-F238E27FC236}">
                <a16:creationId xmlns:a16="http://schemas.microsoft.com/office/drawing/2014/main" id="{01EDC7C1-0F8D-4833-A4D7-0E839BFB3CE1}"/>
              </a:ext>
            </a:extLst>
          </p:cNvPr>
          <p:cNvGrpSpPr/>
          <p:nvPr/>
        </p:nvGrpSpPr>
        <p:grpSpPr>
          <a:xfrm>
            <a:off x="478302" y="1209822"/>
            <a:ext cx="8774218" cy="5455616"/>
            <a:chOff x="768927" y="1641595"/>
            <a:chExt cx="5340928" cy="2511698"/>
          </a:xfrm>
          <a:solidFill>
            <a:schemeClr val="accent6">
              <a:lumMod val="60000"/>
              <a:lumOff val="40000"/>
            </a:schemeClr>
          </a:solidFill>
        </p:grpSpPr>
        <p:grpSp>
          <p:nvGrpSpPr>
            <p:cNvPr id="6" name="Group 5">
              <a:extLst>
                <a:ext uri="{FF2B5EF4-FFF2-40B4-BE49-F238E27FC236}">
                  <a16:creationId xmlns:a16="http://schemas.microsoft.com/office/drawing/2014/main" id="{A762B803-A2EF-4999-82AC-67CC540E7C8A}"/>
                </a:ext>
              </a:extLst>
            </p:cNvPr>
            <p:cNvGrpSpPr/>
            <p:nvPr/>
          </p:nvGrpSpPr>
          <p:grpSpPr>
            <a:xfrm>
              <a:off x="768927" y="1641595"/>
              <a:ext cx="5340928" cy="2511698"/>
              <a:chOff x="768927" y="1641595"/>
              <a:chExt cx="5340928" cy="2511698"/>
            </a:xfrm>
            <a:grpFill/>
          </p:grpSpPr>
          <p:sp>
            <p:nvSpPr>
              <p:cNvPr id="8" name="Rectangle 14">
                <a:extLst>
                  <a:ext uri="{FF2B5EF4-FFF2-40B4-BE49-F238E27FC236}">
                    <a16:creationId xmlns:a16="http://schemas.microsoft.com/office/drawing/2014/main" id="{2EC1AC97-4776-4FD8-B8BE-698EF789456A}"/>
                  </a:ext>
                </a:extLst>
              </p:cNvPr>
              <p:cNvSpPr/>
              <p:nvPr/>
            </p:nvSpPr>
            <p:spPr>
              <a:xfrm>
                <a:off x="2820697" y="1661594"/>
                <a:ext cx="1269423" cy="589771"/>
              </a:xfrm>
              <a:custGeom>
                <a:avLst/>
                <a:gdLst>
                  <a:gd name="connsiteX0" fmla="*/ 0 w 1059873"/>
                  <a:gd name="connsiteY0" fmla="*/ 0 h 561109"/>
                  <a:gd name="connsiteX1" fmla="*/ 1059873 w 1059873"/>
                  <a:gd name="connsiteY1" fmla="*/ 0 h 561109"/>
                  <a:gd name="connsiteX2" fmla="*/ 1059873 w 1059873"/>
                  <a:gd name="connsiteY2" fmla="*/ 561109 h 561109"/>
                  <a:gd name="connsiteX3" fmla="*/ 0 w 1059873"/>
                  <a:gd name="connsiteY3" fmla="*/ 561109 h 561109"/>
                  <a:gd name="connsiteX4" fmla="*/ 0 w 1059873"/>
                  <a:gd name="connsiteY4" fmla="*/ 0 h 561109"/>
                  <a:gd name="connsiteX0" fmla="*/ 23813 w 1059873"/>
                  <a:gd name="connsiteY0" fmla="*/ 23812 h 561109"/>
                  <a:gd name="connsiteX1" fmla="*/ 1059873 w 1059873"/>
                  <a:gd name="connsiteY1" fmla="*/ 0 h 561109"/>
                  <a:gd name="connsiteX2" fmla="*/ 1059873 w 1059873"/>
                  <a:gd name="connsiteY2" fmla="*/ 561109 h 561109"/>
                  <a:gd name="connsiteX3" fmla="*/ 0 w 1059873"/>
                  <a:gd name="connsiteY3" fmla="*/ 561109 h 561109"/>
                  <a:gd name="connsiteX4" fmla="*/ 23813 w 1059873"/>
                  <a:gd name="connsiteY4" fmla="*/ 23812 h 561109"/>
                  <a:gd name="connsiteX0" fmla="*/ 33338 w 1059873"/>
                  <a:gd name="connsiteY0" fmla="*/ 66675 h 561109"/>
                  <a:gd name="connsiteX1" fmla="*/ 1059873 w 1059873"/>
                  <a:gd name="connsiteY1" fmla="*/ 0 h 561109"/>
                  <a:gd name="connsiteX2" fmla="*/ 1059873 w 1059873"/>
                  <a:gd name="connsiteY2" fmla="*/ 561109 h 561109"/>
                  <a:gd name="connsiteX3" fmla="*/ 0 w 1059873"/>
                  <a:gd name="connsiteY3" fmla="*/ 561109 h 561109"/>
                  <a:gd name="connsiteX4" fmla="*/ 33338 w 1059873"/>
                  <a:gd name="connsiteY4" fmla="*/ 66675 h 561109"/>
                  <a:gd name="connsiteX0" fmla="*/ 38101 w 1059873"/>
                  <a:gd name="connsiteY0" fmla="*/ 28575 h 561109"/>
                  <a:gd name="connsiteX1" fmla="*/ 1059873 w 1059873"/>
                  <a:gd name="connsiteY1" fmla="*/ 0 h 561109"/>
                  <a:gd name="connsiteX2" fmla="*/ 1059873 w 1059873"/>
                  <a:gd name="connsiteY2" fmla="*/ 561109 h 561109"/>
                  <a:gd name="connsiteX3" fmla="*/ 0 w 1059873"/>
                  <a:gd name="connsiteY3" fmla="*/ 561109 h 561109"/>
                  <a:gd name="connsiteX4" fmla="*/ 38101 w 1059873"/>
                  <a:gd name="connsiteY4" fmla="*/ 28575 h 561109"/>
                  <a:gd name="connsiteX0" fmla="*/ 138114 w 1159886"/>
                  <a:gd name="connsiteY0" fmla="*/ 28575 h 561109"/>
                  <a:gd name="connsiteX1" fmla="*/ 1159886 w 1159886"/>
                  <a:gd name="connsiteY1" fmla="*/ 0 h 561109"/>
                  <a:gd name="connsiteX2" fmla="*/ 1159886 w 1159886"/>
                  <a:gd name="connsiteY2" fmla="*/ 561109 h 561109"/>
                  <a:gd name="connsiteX3" fmla="*/ 0 w 1159886"/>
                  <a:gd name="connsiteY3" fmla="*/ 551584 h 561109"/>
                  <a:gd name="connsiteX4" fmla="*/ 138114 w 1159886"/>
                  <a:gd name="connsiteY4" fmla="*/ 28575 h 561109"/>
                  <a:gd name="connsiteX0" fmla="*/ 138114 w 1259898"/>
                  <a:gd name="connsiteY0" fmla="*/ 0 h 532534"/>
                  <a:gd name="connsiteX1" fmla="*/ 1259898 w 1259898"/>
                  <a:gd name="connsiteY1" fmla="*/ 19050 h 532534"/>
                  <a:gd name="connsiteX2" fmla="*/ 1159886 w 1259898"/>
                  <a:gd name="connsiteY2" fmla="*/ 532534 h 532534"/>
                  <a:gd name="connsiteX3" fmla="*/ 0 w 1259898"/>
                  <a:gd name="connsiteY3" fmla="*/ 523009 h 532534"/>
                  <a:gd name="connsiteX4" fmla="*/ 138114 w 1259898"/>
                  <a:gd name="connsiteY4" fmla="*/ 0 h 532534"/>
                  <a:gd name="connsiteX0" fmla="*/ 138114 w 1259898"/>
                  <a:gd name="connsiteY0" fmla="*/ 0 h 570634"/>
                  <a:gd name="connsiteX1" fmla="*/ 1259898 w 1259898"/>
                  <a:gd name="connsiteY1" fmla="*/ 19050 h 570634"/>
                  <a:gd name="connsiteX2" fmla="*/ 1112261 w 1259898"/>
                  <a:gd name="connsiteY2" fmla="*/ 570634 h 570634"/>
                  <a:gd name="connsiteX3" fmla="*/ 0 w 1259898"/>
                  <a:gd name="connsiteY3" fmla="*/ 523009 h 570634"/>
                  <a:gd name="connsiteX4" fmla="*/ 138114 w 1259898"/>
                  <a:gd name="connsiteY4" fmla="*/ 0 h 570634"/>
                  <a:gd name="connsiteX0" fmla="*/ 138114 w 1259898"/>
                  <a:gd name="connsiteY0" fmla="*/ 0 h 570634"/>
                  <a:gd name="connsiteX1" fmla="*/ 1259898 w 1259898"/>
                  <a:gd name="connsiteY1" fmla="*/ 19050 h 570634"/>
                  <a:gd name="connsiteX2" fmla="*/ 1112261 w 1259898"/>
                  <a:gd name="connsiteY2" fmla="*/ 570634 h 570634"/>
                  <a:gd name="connsiteX3" fmla="*/ 255877 w 1259898"/>
                  <a:gd name="connsiteY3" fmla="*/ 548119 h 570634"/>
                  <a:gd name="connsiteX4" fmla="*/ 0 w 1259898"/>
                  <a:gd name="connsiteY4" fmla="*/ 523009 h 570634"/>
                  <a:gd name="connsiteX5" fmla="*/ 138114 w 1259898"/>
                  <a:gd name="connsiteY5" fmla="*/ 0 h 570634"/>
                  <a:gd name="connsiteX0" fmla="*/ 138114 w 1259898"/>
                  <a:gd name="connsiteY0" fmla="*/ 0 h 570634"/>
                  <a:gd name="connsiteX1" fmla="*/ 1259898 w 1259898"/>
                  <a:gd name="connsiteY1" fmla="*/ 19050 h 570634"/>
                  <a:gd name="connsiteX2" fmla="*/ 1112261 w 1259898"/>
                  <a:gd name="connsiteY2" fmla="*/ 570634 h 570634"/>
                  <a:gd name="connsiteX3" fmla="*/ 255877 w 1259898"/>
                  <a:gd name="connsiteY3" fmla="*/ 548119 h 570634"/>
                  <a:gd name="connsiteX4" fmla="*/ 0 w 1259898"/>
                  <a:gd name="connsiteY4" fmla="*/ 523009 h 570634"/>
                  <a:gd name="connsiteX5" fmla="*/ 138114 w 1259898"/>
                  <a:gd name="connsiteY5" fmla="*/ 0 h 570634"/>
                  <a:gd name="connsiteX0" fmla="*/ 138114 w 1259898"/>
                  <a:gd name="connsiteY0" fmla="*/ 0 h 570634"/>
                  <a:gd name="connsiteX1" fmla="*/ 1259898 w 1259898"/>
                  <a:gd name="connsiteY1" fmla="*/ 19050 h 570634"/>
                  <a:gd name="connsiteX2" fmla="*/ 1112261 w 1259898"/>
                  <a:gd name="connsiteY2" fmla="*/ 570634 h 570634"/>
                  <a:gd name="connsiteX3" fmla="*/ 255877 w 1259898"/>
                  <a:gd name="connsiteY3" fmla="*/ 548119 h 570634"/>
                  <a:gd name="connsiteX4" fmla="*/ 0 w 1259898"/>
                  <a:gd name="connsiteY4" fmla="*/ 523009 h 570634"/>
                  <a:gd name="connsiteX5" fmla="*/ 138114 w 1259898"/>
                  <a:gd name="connsiteY5" fmla="*/ 0 h 570634"/>
                  <a:gd name="connsiteX0" fmla="*/ 138114 w 1259898"/>
                  <a:gd name="connsiteY0" fmla="*/ 0 h 570634"/>
                  <a:gd name="connsiteX1" fmla="*/ 1259898 w 1259898"/>
                  <a:gd name="connsiteY1" fmla="*/ 19050 h 570634"/>
                  <a:gd name="connsiteX2" fmla="*/ 1112261 w 1259898"/>
                  <a:gd name="connsiteY2" fmla="*/ 570634 h 570634"/>
                  <a:gd name="connsiteX3" fmla="*/ 255877 w 1259898"/>
                  <a:gd name="connsiteY3" fmla="*/ 548119 h 570634"/>
                  <a:gd name="connsiteX4" fmla="*/ 0 w 1259898"/>
                  <a:gd name="connsiteY4" fmla="*/ 523009 h 570634"/>
                  <a:gd name="connsiteX5" fmla="*/ 138114 w 1259898"/>
                  <a:gd name="connsiteY5" fmla="*/ 0 h 570634"/>
                  <a:gd name="connsiteX0" fmla="*/ 138114 w 1259898"/>
                  <a:gd name="connsiteY0" fmla="*/ 0 h 570634"/>
                  <a:gd name="connsiteX1" fmla="*/ 1259898 w 1259898"/>
                  <a:gd name="connsiteY1" fmla="*/ 19050 h 570634"/>
                  <a:gd name="connsiteX2" fmla="*/ 1112261 w 1259898"/>
                  <a:gd name="connsiteY2" fmla="*/ 570634 h 570634"/>
                  <a:gd name="connsiteX3" fmla="*/ 255877 w 1259898"/>
                  <a:gd name="connsiteY3" fmla="*/ 548119 h 570634"/>
                  <a:gd name="connsiteX4" fmla="*/ 0 w 1259898"/>
                  <a:gd name="connsiteY4" fmla="*/ 523009 h 570634"/>
                  <a:gd name="connsiteX5" fmla="*/ 138114 w 1259898"/>
                  <a:gd name="connsiteY5" fmla="*/ 0 h 570634"/>
                  <a:gd name="connsiteX0" fmla="*/ 147639 w 1269423"/>
                  <a:gd name="connsiteY0" fmla="*/ 0 h 570634"/>
                  <a:gd name="connsiteX1" fmla="*/ 1269423 w 1269423"/>
                  <a:gd name="connsiteY1" fmla="*/ 19050 h 570634"/>
                  <a:gd name="connsiteX2" fmla="*/ 1121786 w 1269423"/>
                  <a:gd name="connsiteY2" fmla="*/ 570634 h 570634"/>
                  <a:gd name="connsiteX3" fmla="*/ 265402 w 1269423"/>
                  <a:gd name="connsiteY3" fmla="*/ 548119 h 570634"/>
                  <a:gd name="connsiteX4" fmla="*/ 0 w 1269423"/>
                  <a:gd name="connsiteY4" fmla="*/ 508722 h 570634"/>
                  <a:gd name="connsiteX5" fmla="*/ 147639 w 1269423"/>
                  <a:gd name="connsiteY5" fmla="*/ 0 h 570634"/>
                  <a:gd name="connsiteX0" fmla="*/ 147639 w 1269423"/>
                  <a:gd name="connsiteY0" fmla="*/ 0 h 570634"/>
                  <a:gd name="connsiteX1" fmla="*/ 1269423 w 1269423"/>
                  <a:gd name="connsiteY1" fmla="*/ 19050 h 570634"/>
                  <a:gd name="connsiteX2" fmla="*/ 1121786 w 1269423"/>
                  <a:gd name="connsiteY2" fmla="*/ 570634 h 570634"/>
                  <a:gd name="connsiteX3" fmla="*/ 265402 w 1269423"/>
                  <a:gd name="connsiteY3" fmla="*/ 548119 h 570634"/>
                  <a:gd name="connsiteX4" fmla="*/ 0 w 1269423"/>
                  <a:gd name="connsiteY4" fmla="*/ 508722 h 570634"/>
                  <a:gd name="connsiteX5" fmla="*/ 147639 w 1269423"/>
                  <a:gd name="connsiteY5" fmla="*/ 0 h 570634"/>
                  <a:gd name="connsiteX0" fmla="*/ 123826 w 1269423"/>
                  <a:gd name="connsiteY0" fmla="*/ 0 h 556347"/>
                  <a:gd name="connsiteX1" fmla="*/ 1269423 w 1269423"/>
                  <a:gd name="connsiteY1" fmla="*/ 4763 h 556347"/>
                  <a:gd name="connsiteX2" fmla="*/ 1121786 w 1269423"/>
                  <a:gd name="connsiteY2" fmla="*/ 556347 h 556347"/>
                  <a:gd name="connsiteX3" fmla="*/ 265402 w 1269423"/>
                  <a:gd name="connsiteY3" fmla="*/ 533832 h 556347"/>
                  <a:gd name="connsiteX4" fmla="*/ 0 w 1269423"/>
                  <a:gd name="connsiteY4" fmla="*/ 494435 h 556347"/>
                  <a:gd name="connsiteX5" fmla="*/ 123826 w 1269423"/>
                  <a:gd name="connsiteY5" fmla="*/ 0 h 556347"/>
                  <a:gd name="connsiteX0" fmla="*/ 123826 w 1269423"/>
                  <a:gd name="connsiteY0" fmla="*/ 0 h 556347"/>
                  <a:gd name="connsiteX1" fmla="*/ 1269423 w 1269423"/>
                  <a:gd name="connsiteY1" fmla="*/ 4763 h 556347"/>
                  <a:gd name="connsiteX2" fmla="*/ 1121786 w 1269423"/>
                  <a:gd name="connsiteY2" fmla="*/ 556347 h 556347"/>
                  <a:gd name="connsiteX3" fmla="*/ 265402 w 1269423"/>
                  <a:gd name="connsiteY3" fmla="*/ 533832 h 556347"/>
                  <a:gd name="connsiteX4" fmla="*/ 0 w 1269423"/>
                  <a:gd name="connsiteY4" fmla="*/ 494435 h 556347"/>
                  <a:gd name="connsiteX5" fmla="*/ 123826 w 1269423"/>
                  <a:gd name="connsiteY5" fmla="*/ 0 h 556347"/>
                  <a:gd name="connsiteX0" fmla="*/ 123826 w 1269423"/>
                  <a:gd name="connsiteY0" fmla="*/ 0 h 556347"/>
                  <a:gd name="connsiteX1" fmla="*/ 1269423 w 1269423"/>
                  <a:gd name="connsiteY1" fmla="*/ 4763 h 556347"/>
                  <a:gd name="connsiteX2" fmla="*/ 1121786 w 1269423"/>
                  <a:gd name="connsiteY2" fmla="*/ 556347 h 556347"/>
                  <a:gd name="connsiteX3" fmla="*/ 265402 w 1269423"/>
                  <a:gd name="connsiteY3" fmla="*/ 533832 h 556347"/>
                  <a:gd name="connsiteX4" fmla="*/ 0 w 1269423"/>
                  <a:gd name="connsiteY4" fmla="*/ 494435 h 556347"/>
                  <a:gd name="connsiteX5" fmla="*/ 123826 w 1269423"/>
                  <a:gd name="connsiteY5" fmla="*/ 0 h 556347"/>
                  <a:gd name="connsiteX0" fmla="*/ 123826 w 1269423"/>
                  <a:gd name="connsiteY0" fmla="*/ 47869 h 604216"/>
                  <a:gd name="connsiteX1" fmla="*/ 465428 w 1269423"/>
                  <a:gd name="connsiteY1" fmla="*/ 14964 h 604216"/>
                  <a:gd name="connsiteX2" fmla="*/ 1269423 w 1269423"/>
                  <a:gd name="connsiteY2" fmla="*/ 52632 h 604216"/>
                  <a:gd name="connsiteX3" fmla="*/ 1121786 w 1269423"/>
                  <a:gd name="connsiteY3" fmla="*/ 604216 h 604216"/>
                  <a:gd name="connsiteX4" fmla="*/ 265402 w 1269423"/>
                  <a:gd name="connsiteY4" fmla="*/ 581701 h 604216"/>
                  <a:gd name="connsiteX5" fmla="*/ 0 w 1269423"/>
                  <a:gd name="connsiteY5" fmla="*/ 542304 h 604216"/>
                  <a:gd name="connsiteX6" fmla="*/ 123826 w 1269423"/>
                  <a:gd name="connsiteY6" fmla="*/ 47869 h 604216"/>
                  <a:gd name="connsiteX0" fmla="*/ 123826 w 1269423"/>
                  <a:gd name="connsiteY0" fmla="*/ 47869 h 604216"/>
                  <a:gd name="connsiteX1" fmla="*/ 465428 w 1269423"/>
                  <a:gd name="connsiteY1" fmla="*/ 14964 h 604216"/>
                  <a:gd name="connsiteX2" fmla="*/ 1269423 w 1269423"/>
                  <a:gd name="connsiteY2" fmla="*/ 52632 h 604216"/>
                  <a:gd name="connsiteX3" fmla="*/ 1121786 w 1269423"/>
                  <a:gd name="connsiteY3" fmla="*/ 604216 h 604216"/>
                  <a:gd name="connsiteX4" fmla="*/ 265402 w 1269423"/>
                  <a:gd name="connsiteY4" fmla="*/ 581701 h 604216"/>
                  <a:gd name="connsiteX5" fmla="*/ 0 w 1269423"/>
                  <a:gd name="connsiteY5" fmla="*/ 542304 h 604216"/>
                  <a:gd name="connsiteX6" fmla="*/ 123826 w 1269423"/>
                  <a:gd name="connsiteY6" fmla="*/ 47869 h 604216"/>
                  <a:gd name="connsiteX0" fmla="*/ 123826 w 1269423"/>
                  <a:gd name="connsiteY0" fmla="*/ 47869 h 604216"/>
                  <a:gd name="connsiteX1" fmla="*/ 465428 w 1269423"/>
                  <a:gd name="connsiteY1" fmla="*/ 14964 h 604216"/>
                  <a:gd name="connsiteX2" fmla="*/ 1269423 w 1269423"/>
                  <a:gd name="connsiteY2" fmla="*/ 52632 h 604216"/>
                  <a:gd name="connsiteX3" fmla="*/ 1121786 w 1269423"/>
                  <a:gd name="connsiteY3" fmla="*/ 604216 h 604216"/>
                  <a:gd name="connsiteX4" fmla="*/ 265402 w 1269423"/>
                  <a:gd name="connsiteY4" fmla="*/ 581701 h 604216"/>
                  <a:gd name="connsiteX5" fmla="*/ 0 w 1269423"/>
                  <a:gd name="connsiteY5" fmla="*/ 542304 h 604216"/>
                  <a:gd name="connsiteX6" fmla="*/ 123826 w 1269423"/>
                  <a:gd name="connsiteY6" fmla="*/ 47869 h 604216"/>
                  <a:gd name="connsiteX0" fmla="*/ 123826 w 1269423"/>
                  <a:gd name="connsiteY0" fmla="*/ 47869 h 604216"/>
                  <a:gd name="connsiteX1" fmla="*/ 465428 w 1269423"/>
                  <a:gd name="connsiteY1" fmla="*/ 14964 h 604216"/>
                  <a:gd name="connsiteX2" fmla="*/ 1269423 w 1269423"/>
                  <a:gd name="connsiteY2" fmla="*/ 52632 h 604216"/>
                  <a:gd name="connsiteX3" fmla="*/ 1121786 w 1269423"/>
                  <a:gd name="connsiteY3" fmla="*/ 604216 h 604216"/>
                  <a:gd name="connsiteX4" fmla="*/ 265402 w 1269423"/>
                  <a:gd name="connsiteY4" fmla="*/ 581701 h 604216"/>
                  <a:gd name="connsiteX5" fmla="*/ 0 w 1269423"/>
                  <a:gd name="connsiteY5" fmla="*/ 542304 h 604216"/>
                  <a:gd name="connsiteX6" fmla="*/ 123826 w 1269423"/>
                  <a:gd name="connsiteY6" fmla="*/ 47869 h 604216"/>
                  <a:gd name="connsiteX0" fmla="*/ 123826 w 1269423"/>
                  <a:gd name="connsiteY0" fmla="*/ 57394 h 604216"/>
                  <a:gd name="connsiteX1" fmla="*/ 465428 w 1269423"/>
                  <a:gd name="connsiteY1" fmla="*/ 14964 h 604216"/>
                  <a:gd name="connsiteX2" fmla="*/ 1269423 w 1269423"/>
                  <a:gd name="connsiteY2" fmla="*/ 52632 h 604216"/>
                  <a:gd name="connsiteX3" fmla="*/ 1121786 w 1269423"/>
                  <a:gd name="connsiteY3" fmla="*/ 604216 h 604216"/>
                  <a:gd name="connsiteX4" fmla="*/ 265402 w 1269423"/>
                  <a:gd name="connsiteY4" fmla="*/ 581701 h 604216"/>
                  <a:gd name="connsiteX5" fmla="*/ 0 w 1269423"/>
                  <a:gd name="connsiteY5" fmla="*/ 542304 h 604216"/>
                  <a:gd name="connsiteX6" fmla="*/ 123826 w 1269423"/>
                  <a:gd name="connsiteY6" fmla="*/ 57394 h 604216"/>
                  <a:gd name="connsiteX0" fmla="*/ 123826 w 1269423"/>
                  <a:gd name="connsiteY0" fmla="*/ 57394 h 604216"/>
                  <a:gd name="connsiteX1" fmla="*/ 465428 w 1269423"/>
                  <a:gd name="connsiteY1" fmla="*/ 14964 h 604216"/>
                  <a:gd name="connsiteX2" fmla="*/ 1269423 w 1269423"/>
                  <a:gd name="connsiteY2" fmla="*/ 52632 h 604216"/>
                  <a:gd name="connsiteX3" fmla="*/ 1121786 w 1269423"/>
                  <a:gd name="connsiteY3" fmla="*/ 604216 h 604216"/>
                  <a:gd name="connsiteX4" fmla="*/ 265402 w 1269423"/>
                  <a:gd name="connsiteY4" fmla="*/ 581701 h 604216"/>
                  <a:gd name="connsiteX5" fmla="*/ 0 w 1269423"/>
                  <a:gd name="connsiteY5" fmla="*/ 542304 h 604216"/>
                  <a:gd name="connsiteX6" fmla="*/ 123826 w 1269423"/>
                  <a:gd name="connsiteY6" fmla="*/ 57394 h 604216"/>
                  <a:gd name="connsiteX0" fmla="*/ 123826 w 1269423"/>
                  <a:gd name="connsiteY0" fmla="*/ 50744 h 597566"/>
                  <a:gd name="connsiteX1" fmla="*/ 465428 w 1269423"/>
                  <a:gd name="connsiteY1" fmla="*/ 8314 h 597566"/>
                  <a:gd name="connsiteX2" fmla="*/ 598778 w 1269423"/>
                  <a:gd name="connsiteY2" fmla="*/ 32126 h 597566"/>
                  <a:gd name="connsiteX3" fmla="*/ 1269423 w 1269423"/>
                  <a:gd name="connsiteY3" fmla="*/ 45982 h 597566"/>
                  <a:gd name="connsiteX4" fmla="*/ 1121786 w 1269423"/>
                  <a:gd name="connsiteY4" fmla="*/ 597566 h 597566"/>
                  <a:gd name="connsiteX5" fmla="*/ 265402 w 1269423"/>
                  <a:gd name="connsiteY5" fmla="*/ 575051 h 597566"/>
                  <a:gd name="connsiteX6" fmla="*/ 0 w 1269423"/>
                  <a:gd name="connsiteY6" fmla="*/ 535654 h 597566"/>
                  <a:gd name="connsiteX7" fmla="*/ 123826 w 1269423"/>
                  <a:gd name="connsiteY7" fmla="*/ 50744 h 597566"/>
                  <a:gd name="connsiteX0" fmla="*/ 123826 w 1269423"/>
                  <a:gd name="connsiteY0" fmla="*/ 49637 h 596459"/>
                  <a:gd name="connsiteX1" fmla="*/ 465428 w 1269423"/>
                  <a:gd name="connsiteY1" fmla="*/ 7207 h 596459"/>
                  <a:gd name="connsiteX2" fmla="*/ 598778 w 1269423"/>
                  <a:gd name="connsiteY2" fmla="*/ 31019 h 596459"/>
                  <a:gd name="connsiteX3" fmla="*/ 794041 w 1269423"/>
                  <a:gd name="connsiteY3" fmla="*/ 35782 h 596459"/>
                  <a:gd name="connsiteX4" fmla="*/ 1269423 w 1269423"/>
                  <a:gd name="connsiteY4" fmla="*/ 44875 h 596459"/>
                  <a:gd name="connsiteX5" fmla="*/ 1121786 w 1269423"/>
                  <a:gd name="connsiteY5" fmla="*/ 596459 h 596459"/>
                  <a:gd name="connsiteX6" fmla="*/ 265402 w 1269423"/>
                  <a:gd name="connsiteY6" fmla="*/ 573944 h 596459"/>
                  <a:gd name="connsiteX7" fmla="*/ 0 w 1269423"/>
                  <a:gd name="connsiteY7" fmla="*/ 534547 h 596459"/>
                  <a:gd name="connsiteX8" fmla="*/ 123826 w 1269423"/>
                  <a:gd name="connsiteY8" fmla="*/ 49637 h 596459"/>
                  <a:gd name="connsiteX0" fmla="*/ 123826 w 1269423"/>
                  <a:gd name="connsiteY0" fmla="*/ 43695 h 590517"/>
                  <a:gd name="connsiteX1" fmla="*/ 465428 w 1269423"/>
                  <a:gd name="connsiteY1" fmla="*/ 1265 h 590517"/>
                  <a:gd name="connsiteX2" fmla="*/ 598778 w 1269423"/>
                  <a:gd name="connsiteY2" fmla="*/ 25077 h 590517"/>
                  <a:gd name="connsiteX3" fmla="*/ 808329 w 1269423"/>
                  <a:gd name="connsiteY3" fmla="*/ 63177 h 590517"/>
                  <a:gd name="connsiteX4" fmla="*/ 1269423 w 1269423"/>
                  <a:gd name="connsiteY4" fmla="*/ 38933 h 590517"/>
                  <a:gd name="connsiteX5" fmla="*/ 1121786 w 1269423"/>
                  <a:gd name="connsiteY5" fmla="*/ 590517 h 590517"/>
                  <a:gd name="connsiteX6" fmla="*/ 265402 w 1269423"/>
                  <a:gd name="connsiteY6" fmla="*/ 568002 h 590517"/>
                  <a:gd name="connsiteX7" fmla="*/ 0 w 1269423"/>
                  <a:gd name="connsiteY7" fmla="*/ 528605 h 590517"/>
                  <a:gd name="connsiteX8" fmla="*/ 123826 w 1269423"/>
                  <a:gd name="connsiteY8" fmla="*/ 43695 h 590517"/>
                  <a:gd name="connsiteX0" fmla="*/ 123826 w 1269423"/>
                  <a:gd name="connsiteY0" fmla="*/ 49636 h 596458"/>
                  <a:gd name="connsiteX1" fmla="*/ 465428 w 1269423"/>
                  <a:gd name="connsiteY1" fmla="*/ 7206 h 596458"/>
                  <a:gd name="connsiteX2" fmla="*/ 598778 w 1269423"/>
                  <a:gd name="connsiteY2" fmla="*/ 31018 h 596458"/>
                  <a:gd name="connsiteX3" fmla="*/ 865479 w 1269423"/>
                  <a:gd name="connsiteY3" fmla="*/ 35780 h 596458"/>
                  <a:gd name="connsiteX4" fmla="*/ 1269423 w 1269423"/>
                  <a:gd name="connsiteY4" fmla="*/ 44874 h 596458"/>
                  <a:gd name="connsiteX5" fmla="*/ 1121786 w 1269423"/>
                  <a:gd name="connsiteY5" fmla="*/ 596458 h 596458"/>
                  <a:gd name="connsiteX6" fmla="*/ 265402 w 1269423"/>
                  <a:gd name="connsiteY6" fmla="*/ 573943 h 596458"/>
                  <a:gd name="connsiteX7" fmla="*/ 0 w 1269423"/>
                  <a:gd name="connsiteY7" fmla="*/ 534546 h 596458"/>
                  <a:gd name="connsiteX8" fmla="*/ 123826 w 1269423"/>
                  <a:gd name="connsiteY8" fmla="*/ 49636 h 596458"/>
                  <a:gd name="connsiteX0" fmla="*/ 123826 w 1269423"/>
                  <a:gd name="connsiteY0" fmla="*/ 49636 h 596458"/>
                  <a:gd name="connsiteX1" fmla="*/ 465428 w 1269423"/>
                  <a:gd name="connsiteY1" fmla="*/ 7206 h 596458"/>
                  <a:gd name="connsiteX2" fmla="*/ 598778 w 1269423"/>
                  <a:gd name="connsiteY2" fmla="*/ 31018 h 596458"/>
                  <a:gd name="connsiteX3" fmla="*/ 865479 w 1269423"/>
                  <a:gd name="connsiteY3" fmla="*/ 35780 h 596458"/>
                  <a:gd name="connsiteX4" fmla="*/ 1269423 w 1269423"/>
                  <a:gd name="connsiteY4" fmla="*/ 44874 h 596458"/>
                  <a:gd name="connsiteX5" fmla="*/ 1121786 w 1269423"/>
                  <a:gd name="connsiteY5" fmla="*/ 596458 h 596458"/>
                  <a:gd name="connsiteX6" fmla="*/ 265402 w 1269423"/>
                  <a:gd name="connsiteY6" fmla="*/ 573943 h 596458"/>
                  <a:gd name="connsiteX7" fmla="*/ 0 w 1269423"/>
                  <a:gd name="connsiteY7" fmla="*/ 534546 h 596458"/>
                  <a:gd name="connsiteX8" fmla="*/ 123826 w 1269423"/>
                  <a:gd name="connsiteY8" fmla="*/ 49636 h 596458"/>
                  <a:gd name="connsiteX0" fmla="*/ 123826 w 1269423"/>
                  <a:gd name="connsiteY0" fmla="*/ 49636 h 596458"/>
                  <a:gd name="connsiteX1" fmla="*/ 465428 w 1269423"/>
                  <a:gd name="connsiteY1" fmla="*/ 7206 h 596458"/>
                  <a:gd name="connsiteX2" fmla="*/ 660691 w 1269423"/>
                  <a:gd name="connsiteY2" fmla="*/ 54830 h 596458"/>
                  <a:gd name="connsiteX3" fmla="*/ 865479 w 1269423"/>
                  <a:gd name="connsiteY3" fmla="*/ 35780 h 596458"/>
                  <a:gd name="connsiteX4" fmla="*/ 1269423 w 1269423"/>
                  <a:gd name="connsiteY4" fmla="*/ 44874 h 596458"/>
                  <a:gd name="connsiteX5" fmla="*/ 1121786 w 1269423"/>
                  <a:gd name="connsiteY5" fmla="*/ 596458 h 596458"/>
                  <a:gd name="connsiteX6" fmla="*/ 265402 w 1269423"/>
                  <a:gd name="connsiteY6" fmla="*/ 573943 h 596458"/>
                  <a:gd name="connsiteX7" fmla="*/ 0 w 1269423"/>
                  <a:gd name="connsiteY7" fmla="*/ 534546 h 596458"/>
                  <a:gd name="connsiteX8" fmla="*/ 123826 w 1269423"/>
                  <a:gd name="connsiteY8" fmla="*/ 49636 h 596458"/>
                  <a:gd name="connsiteX0" fmla="*/ 123826 w 1269423"/>
                  <a:gd name="connsiteY0" fmla="*/ 49636 h 596458"/>
                  <a:gd name="connsiteX1" fmla="*/ 465428 w 1269423"/>
                  <a:gd name="connsiteY1" fmla="*/ 7206 h 596458"/>
                  <a:gd name="connsiteX2" fmla="*/ 679741 w 1269423"/>
                  <a:gd name="connsiteY2" fmla="*/ 73880 h 596458"/>
                  <a:gd name="connsiteX3" fmla="*/ 865479 w 1269423"/>
                  <a:gd name="connsiteY3" fmla="*/ 35780 h 596458"/>
                  <a:gd name="connsiteX4" fmla="*/ 1269423 w 1269423"/>
                  <a:gd name="connsiteY4" fmla="*/ 44874 h 596458"/>
                  <a:gd name="connsiteX5" fmla="*/ 1121786 w 1269423"/>
                  <a:gd name="connsiteY5" fmla="*/ 596458 h 596458"/>
                  <a:gd name="connsiteX6" fmla="*/ 265402 w 1269423"/>
                  <a:gd name="connsiteY6" fmla="*/ 573943 h 596458"/>
                  <a:gd name="connsiteX7" fmla="*/ 0 w 1269423"/>
                  <a:gd name="connsiteY7" fmla="*/ 534546 h 596458"/>
                  <a:gd name="connsiteX8" fmla="*/ 123826 w 1269423"/>
                  <a:gd name="connsiteY8" fmla="*/ 49636 h 596458"/>
                  <a:gd name="connsiteX0" fmla="*/ 123826 w 1269423"/>
                  <a:gd name="connsiteY0" fmla="*/ 45668 h 592490"/>
                  <a:gd name="connsiteX1" fmla="*/ 465428 w 1269423"/>
                  <a:gd name="connsiteY1" fmla="*/ 3238 h 592490"/>
                  <a:gd name="connsiteX2" fmla="*/ 679741 w 1269423"/>
                  <a:gd name="connsiteY2" fmla="*/ 69912 h 592490"/>
                  <a:gd name="connsiteX3" fmla="*/ 865479 w 1269423"/>
                  <a:gd name="connsiteY3" fmla="*/ 31812 h 592490"/>
                  <a:gd name="connsiteX4" fmla="*/ 1065503 w 1269423"/>
                  <a:gd name="connsiteY4" fmla="*/ 50863 h 592490"/>
                  <a:gd name="connsiteX5" fmla="*/ 1269423 w 1269423"/>
                  <a:gd name="connsiteY5" fmla="*/ 40906 h 592490"/>
                  <a:gd name="connsiteX6" fmla="*/ 1121786 w 1269423"/>
                  <a:gd name="connsiteY6" fmla="*/ 592490 h 592490"/>
                  <a:gd name="connsiteX7" fmla="*/ 265402 w 1269423"/>
                  <a:gd name="connsiteY7" fmla="*/ 569975 h 592490"/>
                  <a:gd name="connsiteX8" fmla="*/ 0 w 1269423"/>
                  <a:gd name="connsiteY8" fmla="*/ 530578 h 592490"/>
                  <a:gd name="connsiteX9" fmla="*/ 123826 w 1269423"/>
                  <a:gd name="connsiteY9" fmla="*/ 45668 h 592490"/>
                  <a:gd name="connsiteX0" fmla="*/ 123826 w 1269423"/>
                  <a:gd name="connsiteY0" fmla="*/ 42949 h 589771"/>
                  <a:gd name="connsiteX1" fmla="*/ 465428 w 1269423"/>
                  <a:gd name="connsiteY1" fmla="*/ 519 h 589771"/>
                  <a:gd name="connsiteX2" fmla="*/ 679741 w 1269423"/>
                  <a:gd name="connsiteY2" fmla="*/ 67193 h 589771"/>
                  <a:gd name="connsiteX3" fmla="*/ 865479 w 1269423"/>
                  <a:gd name="connsiteY3" fmla="*/ 29093 h 589771"/>
                  <a:gd name="connsiteX4" fmla="*/ 1065503 w 1269423"/>
                  <a:gd name="connsiteY4" fmla="*/ 48144 h 589771"/>
                  <a:gd name="connsiteX5" fmla="*/ 1269423 w 1269423"/>
                  <a:gd name="connsiteY5" fmla="*/ 38187 h 589771"/>
                  <a:gd name="connsiteX6" fmla="*/ 1121786 w 1269423"/>
                  <a:gd name="connsiteY6" fmla="*/ 589771 h 589771"/>
                  <a:gd name="connsiteX7" fmla="*/ 265402 w 1269423"/>
                  <a:gd name="connsiteY7" fmla="*/ 567256 h 589771"/>
                  <a:gd name="connsiteX8" fmla="*/ 0 w 1269423"/>
                  <a:gd name="connsiteY8" fmla="*/ 527859 h 589771"/>
                  <a:gd name="connsiteX9" fmla="*/ 123826 w 1269423"/>
                  <a:gd name="connsiteY9" fmla="*/ 42949 h 589771"/>
                  <a:gd name="connsiteX0" fmla="*/ 123826 w 1269423"/>
                  <a:gd name="connsiteY0" fmla="*/ 42949 h 589771"/>
                  <a:gd name="connsiteX1" fmla="*/ 465428 w 1269423"/>
                  <a:gd name="connsiteY1" fmla="*/ 519 h 589771"/>
                  <a:gd name="connsiteX2" fmla="*/ 679741 w 1269423"/>
                  <a:gd name="connsiteY2" fmla="*/ 67193 h 589771"/>
                  <a:gd name="connsiteX3" fmla="*/ 865479 w 1269423"/>
                  <a:gd name="connsiteY3" fmla="*/ 29093 h 589771"/>
                  <a:gd name="connsiteX4" fmla="*/ 1065503 w 1269423"/>
                  <a:gd name="connsiteY4" fmla="*/ 48144 h 589771"/>
                  <a:gd name="connsiteX5" fmla="*/ 1269423 w 1269423"/>
                  <a:gd name="connsiteY5" fmla="*/ 38187 h 589771"/>
                  <a:gd name="connsiteX6" fmla="*/ 1121786 w 1269423"/>
                  <a:gd name="connsiteY6" fmla="*/ 589771 h 589771"/>
                  <a:gd name="connsiteX7" fmla="*/ 265402 w 1269423"/>
                  <a:gd name="connsiteY7" fmla="*/ 567256 h 589771"/>
                  <a:gd name="connsiteX8" fmla="*/ 0 w 1269423"/>
                  <a:gd name="connsiteY8" fmla="*/ 527859 h 589771"/>
                  <a:gd name="connsiteX9" fmla="*/ 123826 w 1269423"/>
                  <a:gd name="connsiteY9" fmla="*/ 42949 h 589771"/>
                  <a:gd name="connsiteX0" fmla="*/ 123826 w 1269423"/>
                  <a:gd name="connsiteY0" fmla="*/ 42949 h 589771"/>
                  <a:gd name="connsiteX1" fmla="*/ 465428 w 1269423"/>
                  <a:gd name="connsiteY1" fmla="*/ 519 h 589771"/>
                  <a:gd name="connsiteX2" fmla="*/ 679741 w 1269423"/>
                  <a:gd name="connsiteY2" fmla="*/ 67193 h 589771"/>
                  <a:gd name="connsiteX3" fmla="*/ 865479 w 1269423"/>
                  <a:gd name="connsiteY3" fmla="*/ 29093 h 589771"/>
                  <a:gd name="connsiteX4" fmla="*/ 1065503 w 1269423"/>
                  <a:gd name="connsiteY4" fmla="*/ 48144 h 589771"/>
                  <a:gd name="connsiteX5" fmla="*/ 1269423 w 1269423"/>
                  <a:gd name="connsiteY5" fmla="*/ 38187 h 589771"/>
                  <a:gd name="connsiteX6" fmla="*/ 1121786 w 1269423"/>
                  <a:gd name="connsiteY6" fmla="*/ 589771 h 589771"/>
                  <a:gd name="connsiteX7" fmla="*/ 265402 w 1269423"/>
                  <a:gd name="connsiteY7" fmla="*/ 567256 h 589771"/>
                  <a:gd name="connsiteX8" fmla="*/ 0 w 1269423"/>
                  <a:gd name="connsiteY8" fmla="*/ 527859 h 589771"/>
                  <a:gd name="connsiteX9" fmla="*/ 123826 w 1269423"/>
                  <a:gd name="connsiteY9" fmla="*/ 42949 h 589771"/>
                  <a:gd name="connsiteX0" fmla="*/ 123826 w 1269423"/>
                  <a:gd name="connsiteY0" fmla="*/ 42949 h 589771"/>
                  <a:gd name="connsiteX1" fmla="*/ 465428 w 1269423"/>
                  <a:gd name="connsiteY1" fmla="*/ 519 h 589771"/>
                  <a:gd name="connsiteX2" fmla="*/ 679741 w 1269423"/>
                  <a:gd name="connsiteY2" fmla="*/ 67193 h 589771"/>
                  <a:gd name="connsiteX3" fmla="*/ 865479 w 1269423"/>
                  <a:gd name="connsiteY3" fmla="*/ 29093 h 589771"/>
                  <a:gd name="connsiteX4" fmla="*/ 1046453 w 1269423"/>
                  <a:gd name="connsiteY4" fmla="*/ 57669 h 589771"/>
                  <a:gd name="connsiteX5" fmla="*/ 1269423 w 1269423"/>
                  <a:gd name="connsiteY5" fmla="*/ 38187 h 589771"/>
                  <a:gd name="connsiteX6" fmla="*/ 1121786 w 1269423"/>
                  <a:gd name="connsiteY6" fmla="*/ 589771 h 589771"/>
                  <a:gd name="connsiteX7" fmla="*/ 265402 w 1269423"/>
                  <a:gd name="connsiteY7" fmla="*/ 567256 h 589771"/>
                  <a:gd name="connsiteX8" fmla="*/ 0 w 1269423"/>
                  <a:gd name="connsiteY8" fmla="*/ 527859 h 589771"/>
                  <a:gd name="connsiteX9" fmla="*/ 123826 w 1269423"/>
                  <a:gd name="connsiteY9" fmla="*/ 42949 h 589771"/>
                  <a:gd name="connsiteX0" fmla="*/ 123826 w 1269423"/>
                  <a:gd name="connsiteY0" fmla="*/ 42949 h 589771"/>
                  <a:gd name="connsiteX1" fmla="*/ 465428 w 1269423"/>
                  <a:gd name="connsiteY1" fmla="*/ 519 h 589771"/>
                  <a:gd name="connsiteX2" fmla="*/ 679741 w 1269423"/>
                  <a:gd name="connsiteY2" fmla="*/ 67193 h 589771"/>
                  <a:gd name="connsiteX3" fmla="*/ 865479 w 1269423"/>
                  <a:gd name="connsiteY3" fmla="*/ 29093 h 589771"/>
                  <a:gd name="connsiteX4" fmla="*/ 1046453 w 1269423"/>
                  <a:gd name="connsiteY4" fmla="*/ 57669 h 589771"/>
                  <a:gd name="connsiteX5" fmla="*/ 1269423 w 1269423"/>
                  <a:gd name="connsiteY5" fmla="*/ 38187 h 589771"/>
                  <a:gd name="connsiteX6" fmla="*/ 1121786 w 1269423"/>
                  <a:gd name="connsiteY6" fmla="*/ 589771 h 589771"/>
                  <a:gd name="connsiteX7" fmla="*/ 265402 w 1269423"/>
                  <a:gd name="connsiteY7" fmla="*/ 567256 h 589771"/>
                  <a:gd name="connsiteX8" fmla="*/ 0 w 1269423"/>
                  <a:gd name="connsiteY8" fmla="*/ 527859 h 589771"/>
                  <a:gd name="connsiteX9" fmla="*/ 123826 w 1269423"/>
                  <a:gd name="connsiteY9" fmla="*/ 42949 h 589771"/>
                  <a:gd name="connsiteX0" fmla="*/ 123826 w 1269423"/>
                  <a:gd name="connsiteY0" fmla="*/ 42949 h 589771"/>
                  <a:gd name="connsiteX1" fmla="*/ 465428 w 1269423"/>
                  <a:gd name="connsiteY1" fmla="*/ 519 h 589771"/>
                  <a:gd name="connsiteX2" fmla="*/ 679741 w 1269423"/>
                  <a:gd name="connsiteY2" fmla="*/ 67193 h 589771"/>
                  <a:gd name="connsiteX3" fmla="*/ 865479 w 1269423"/>
                  <a:gd name="connsiteY3" fmla="*/ 29093 h 589771"/>
                  <a:gd name="connsiteX4" fmla="*/ 1051215 w 1269423"/>
                  <a:gd name="connsiteY4" fmla="*/ 67194 h 589771"/>
                  <a:gd name="connsiteX5" fmla="*/ 1269423 w 1269423"/>
                  <a:gd name="connsiteY5" fmla="*/ 38187 h 589771"/>
                  <a:gd name="connsiteX6" fmla="*/ 1121786 w 1269423"/>
                  <a:gd name="connsiteY6" fmla="*/ 589771 h 589771"/>
                  <a:gd name="connsiteX7" fmla="*/ 265402 w 1269423"/>
                  <a:gd name="connsiteY7" fmla="*/ 567256 h 589771"/>
                  <a:gd name="connsiteX8" fmla="*/ 0 w 1269423"/>
                  <a:gd name="connsiteY8" fmla="*/ 527859 h 589771"/>
                  <a:gd name="connsiteX9" fmla="*/ 123826 w 1269423"/>
                  <a:gd name="connsiteY9" fmla="*/ 42949 h 589771"/>
                  <a:gd name="connsiteX0" fmla="*/ 123826 w 1269423"/>
                  <a:gd name="connsiteY0" fmla="*/ 42949 h 589771"/>
                  <a:gd name="connsiteX1" fmla="*/ 465428 w 1269423"/>
                  <a:gd name="connsiteY1" fmla="*/ 519 h 589771"/>
                  <a:gd name="connsiteX2" fmla="*/ 679741 w 1269423"/>
                  <a:gd name="connsiteY2" fmla="*/ 67193 h 589771"/>
                  <a:gd name="connsiteX3" fmla="*/ 865479 w 1269423"/>
                  <a:gd name="connsiteY3" fmla="*/ 29093 h 589771"/>
                  <a:gd name="connsiteX4" fmla="*/ 1051215 w 1269423"/>
                  <a:gd name="connsiteY4" fmla="*/ 76719 h 589771"/>
                  <a:gd name="connsiteX5" fmla="*/ 1269423 w 1269423"/>
                  <a:gd name="connsiteY5" fmla="*/ 38187 h 589771"/>
                  <a:gd name="connsiteX6" fmla="*/ 1121786 w 1269423"/>
                  <a:gd name="connsiteY6" fmla="*/ 589771 h 589771"/>
                  <a:gd name="connsiteX7" fmla="*/ 265402 w 1269423"/>
                  <a:gd name="connsiteY7" fmla="*/ 567256 h 589771"/>
                  <a:gd name="connsiteX8" fmla="*/ 0 w 1269423"/>
                  <a:gd name="connsiteY8" fmla="*/ 527859 h 589771"/>
                  <a:gd name="connsiteX9" fmla="*/ 123826 w 1269423"/>
                  <a:gd name="connsiteY9" fmla="*/ 42949 h 589771"/>
                  <a:gd name="connsiteX0" fmla="*/ 123826 w 1269423"/>
                  <a:gd name="connsiteY0" fmla="*/ 42949 h 621268"/>
                  <a:gd name="connsiteX1" fmla="*/ 465428 w 1269423"/>
                  <a:gd name="connsiteY1" fmla="*/ 519 h 621268"/>
                  <a:gd name="connsiteX2" fmla="*/ 679741 w 1269423"/>
                  <a:gd name="connsiteY2" fmla="*/ 67193 h 621268"/>
                  <a:gd name="connsiteX3" fmla="*/ 865479 w 1269423"/>
                  <a:gd name="connsiteY3" fmla="*/ 29093 h 621268"/>
                  <a:gd name="connsiteX4" fmla="*/ 1051215 w 1269423"/>
                  <a:gd name="connsiteY4" fmla="*/ 76719 h 621268"/>
                  <a:gd name="connsiteX5" fmla="*/ 1269423 w 1269423"/>
                  <a:gd name="connsiteY5" fmla="*/ 38187 h 621268"/>
                  <a:gd name="connsiteX6" fmla="*/ 1121786 w 1269423"/>
                  <a:gd name="connsiteY6" fmla="*/ 589771 h 621268"/>
                  <a:gd name="connsiteX7" fmla="*/ 446378 w 1269423"/>
                  <a:gd name="connsiteY7" fmla="*/ 543444 h 621268"/>
                  <a:gd name="connsiteX8" fmla="*/ 265402 w 1269423"/>
                  <a:gd name="connsiteY8" fmla="*/ 567256 h 621268"/>
                  <a:gd name="connsiteX9" fmla="*/ 0 w 1269423"/>
                  <a:gd name="connsiteY9" fmla="*/ 527859 h 621268"/>
                  <a:gd name="connsiteX10" fmla="*/ 123826 w 1269423"/>
                  <a:gd name="connsiteY10" fmla="*/ 42949 h 621268"/>
                  <a:gd name="connsiteX0" fmla="*/ 123826 w 1269423"/>
                  <a:gd name="connsiteY0" fmla="*/ 42949 h 619818"/>
                  <a:gd name="connsiteX1" fmla="*/ 465428 w 1269423"/>
                  <a:gd name="connsiteY1" fmla="*/ 519 h 619818"/>
                  <a:gd name="connsiteX2" fmla="*/ 679741 w 1269423"/>
                  <a:gd name="connsiteY2" fmla="*/ 67193 h 619818"/>
                  <a:gd name="connsiteX3" fmla="*/ 865479 w 1269423"/>
                  <a:gd name="connsiteY3" fmla="*/ 29093 h 619818"/>
                  <a:gd name="connsiteX4" fmla="*/ 1051215 w 1269423"/>
                  <a:gd name="connsiteY4" fmla="*/ 76719 h 619818"/>
                  <a:gd name="connsiteX5" fmla="*/ 1269423 w 1269423"/>
                  <a:gd name="connsiteY5" fmla="*/ 38187 h 619818"/>
                  <a:gd name="connsiteX6" fmla="*/ 1121786 w 1269423"/>
                  <a:gd name="connsiteY6" fmla="*/ 589771 h 619818"/>
                  <a:gd name="connsiteX7" fmla="*/ 470191 w 1269423"/>
                  <a:gd name="connsiteY7" fmla="*/ 533919 h 619818"/>
                  <a:gd name="connsiteX8" fmla="*/ 265402 w 1269423"/>
                  <a:gd name="connsiteY8" fmla="*/ 567256 h 619818"/>
                  <a:gd name="connsiteX9" fmla="*/ 0 w 1269423"/>
                  <a:gd name="connsiteY9" fmla="*/ 527859 h 619818"/>
                  <a:gd name="connsiteX10" fmla="*/ 123826 w 1269423"/>
                  <a:gd name="connsiteY10" fmla="*/ 42949 h 619818"/>
                  <a:gd name="connsiteX0" fmla="*/ 123826 w 1269423"/>
                  <a:gd name="connsiteY0" fmla="*/ 42949 h 620230"/>
                  <a:gd name="connsiteX1" fmla="*/ 465428 w 1269423"/>
                  <a:gd name="connsiteY1" fmla="*/ 519 h 620230"/>
                  <a:gd name="connsiteX2" fmla="*/ 679741 w 1269423"/>
                  <a:gd name="connsiteY2" fmla="*/ 67193 h 620230"/>
                  <a:gd name="connsiteX3" fmla="*/ 865479 w 1269423"/>
                  <a:gd name="connsiteY3" fmla="*/ 29093 h 620230"/>
                  <a:gd name="connsiteX4" fmla="*/ 1051215 w 1269423"/>
                  <a:gd name="connsiteY4" fmla="*/ 76719 h 620230"/>
                  <a:gd name="connsiteX5" fmla="*/ 1269423 w 1269423"/>
                  <a:gd name="connsiteY5" fmla="*/ 38187 h 620230"/>
                  <a:gd name="connsiteX6" fmla="*/ 1121786 w 1269423"/>
                  <a:gd name="connsiteY6" fmla="*/ 589771 h 620230"/>
                  <a:gd name="connsiteX7" fmla="*/ 755941 w 1269423"/>
                  <a:gd name="connsiteY7" fmla="*/ 533918 h 620230"/>
                  <a:gd name="connsiteX8" fmla="*/ 470191 w 1269423"/>
                  <a:gd name="connsiteY8" fmla="*/ 533919 h 620230"/>
                  <a:gd name="connsiteX9" fmla="*/ 265402 w 1269423"/>
                  <a:gd name="connsiteY9" fmla="*/ 567256 h 620230"/>
                  <a:gd name="connsiteX10" fmla="*/ 0 w 1269423"/>
                  <a:gd name="connsiteY10" fmla="*/ 527859 h 620230"/>
                  <a:gd name="connsiteX11" fmla="*/ 123826 w 1269423"/>
                  <a:gd name="connsiteY11" fmla="*/ 42949 h 620230"/>
                  <a:gd name="connsiteX0" fmla="*/ 123826 w 1269423"/>
                  <a:gd name="connsiteY0" fmla="*/ 42949 h 627308"/>
                  <a:gd name="connsiteX1" fmla="*/ 465428 w 1269423"/>
                  <a:gd name="connsiteY1" fmla="*/ 519 h 627308"/>
                  <a:gd name="connsiteX2" fmla="*/ 679741 w 1269423"/>
                  <a:gd name="connsiteY2" fmla="*/ 67193 h 627308"/>
                  <a:gd name="connsiteX3" fmla="*/ 865479 w 1269423"/>
                  <a:gd name="connsiteY3" fmla="*/ 29093 h 627308"/>
                  <a:gd name="connsiteX4" fmla="*/ 1051215 w 1269423"/>
                  <a:gd name="connsiteY4" fmla="*/ 76719 h 627308"/>
                  <a:gd name="connsiteX5" fmla="*/ 1269423 w 1269423"/>
                  <a:gd name="connsiteY5" fmla="*/ 38187 h 627308"/>
                  <a:gd name="connsiteX6" fmla="*/ 1121786 w 1269423"/>
                  <a:gd name="connsiteY6" fmla="*/ 589771 h 627308"/>
                  <a:gd name="connsiteX7" fmla="*/ 755941 w 1269423"/>
                  <a:gd name="connsiteY7" fmla="*/ 572018 h 627308"/>
                  <a:gd name="connsiteX8" fmla="*/ 470191 w 1269423"/>
                  <a:gd name="connsiteY8" fmla="*/ 533919 h 627308"/>
                  <a:gd name="connsiteX9" fmla="*/ 265402 w 1269423"/>
                  <a:gd name="connsiteY9" fmla="*/ 567256 h 627308"/>
                  <a:gd name="connsiteX10" fmla="*/ 0 w 1269423"/>
                  <a:gd name="connsiteY10" fmla="*/ 527859 h 627308"/>
                  <a:gd name="connsiteX11" fmla="*/ 123826 w 1269423"/>
                  <a:gd name="connsiteY11" fmla="*/ 42949 h 627308"/>
                  <a:gd name="connsiteX0" fmla="*/ 123826 w 1269423"/>
                  <a:gd name="connsiteY0" fmla="*/ 42949 h 627308"/>
                  <a:gd name="connsiteX1" fmla="*/ 465428 w 1269423"/>
                  <a:gd name="connsiteY1" fmla="*/ 519 h 627308"/>
                  <a:gd name="connsiteX2" fmla="*/ 679741 w 1269423"/>
                  <a:gd name="connsiteY2" fmla="*/ 67193 h 627308"/>
                  <a:gd name="connsiteX3" fmla="*/ 865479 w 1269423"/>
                  <a:gd name="connsiteY3" fmla="*/ 29093 h 627308"/>
                  <a:gd name="connsiteX4" fmla="*/ 1051215 w 1269423"/>
                  <a:gd name="connsiteY4" fmla="*/ 76719 h 627308"/>
                  <a:gd name="connsiteX5" fmla="*/ 1269423 w 1269423"/>
                  <a:gd name="connsiteY5" fmla="*/ 38187 h 627308"/>
                  <a:gd name="connsiteX6" fmla="*/ 1121786 w 1269423"/>
                  <a:gd name="connsiteY6" fmla="*/ 589771 h 627308"/>
                  <a:gd name="connsiteX7" fmla="*/ 755941 w 1269423"/>
                  <a:gd name="connsiteY7" fmla="*/ 572018 h 627308"/>
                  <a:gd name="connsiteX8" fmla="*/ 470191 w 1269423"/>
                  <a:gd name="connsiteY8" fmla="*/ 533919 h 627308"/>
                  <a:gd name="connsiteX9" fmla="*/ 265402 w 1269423"/>
                  <a:gd name="connsiteY9" fmla="*/ 567256 h 627308"/>
                  <a:gd name="connsiteX10" fmla="*/ 0 w 1269423"/>
                  <a:gd name="connsiteY10" fmla="*/ 527859 h 627308"/>
                  <a:gd name="connsiteX11" fmla="*/ 123826 w 1269423"/>
                  <a:gd name="connsiteY11" fmla="*/ 42949 h 627308"/>
                  <a:gd name="connsiteX0" fmla="*/ 123826 w 1269423"/>
                  <a:gd name="connsiteY0" fmla="*/ 42949 h 627308"/>
                  <a:gd name="connsiteX1" fmla="*/ 465428 w 1269423"/>
                  <a:gd name="connsiteY1" fmla="*/ 519 h 627308"/>
                  <a:gd name="connsiteX2" fmla="*/ 679741 w 1269423"/>
                  <a:gd name="connsiteY2" fmla="*/ 67193 h 627308"/>
                  <a:gd name="connsiteX3" fmla="*/ 865479 w 1269423"/>
                  <a:gd name="connsiteY3" fmla="*/ 29093 h 627308"/>
                  <a:gd name="connsiteX4" fmla="*/ 1051215 w 1269423"/>
                  <a:gd name="connsiteY4" fmla="*/ 76719 h 627308"/>
                  <a:gd name="connsiteX5" fmla="*/ 1269423 w 1269423"/>
                  <a:gd name="connsiteY5" fmla="*/ 38187 h 627308"/>
                  <a:gd name="connsiteX6" fmla="*/ 1121786 w 1269423"/>
                  <a:gd name="connsiteY6" fmla="*/ 589771 h 627308"/>
                  <a:gd name="connsiteX7" fmla="*/ 755941 w 1269423"/>
                  <a:gd name="connsiteY7" fmla="*/ 572018 h 627308"/>
                  <a:gd name="connsiteX8" fmla="*/ 470191 w 1269423"/>
                  <a:gd name="connsiteY8" fmla="*/ 533919 h 627308"/>
                  <a:gd name="connsiteX9" fmla="*/ 265402 w 1269423"/>
                  <a:gd name="connsiteY9" fmla="*/ 567256 h 627308"/>
                  <a:gd name="connsiteX10" fmla="*/ 0 w 1269423"/>
                  <a:gd name="connsiteY10" fmla="*/ 527859 h 627308"/>
                  <a:gd name="connsiteX11" fmla="*/ 123826 w 1269423"/>
                  <a:gd name="connsiteY11" fmla="*/ 42949 h 627308"/>
                  <a:gd name="connsiteX0" fmla="*/ 123826 w 1269423"/>
                  <a:gd name="connsiteY0" fmla="*/ 42949 h 616060"/>
                  <a:gd name="connsiteX1" fmla="*/ 465428 w 1269423"/>
                  <a:gd name="connsiteY1" fmla="*/ 519 h 616060"/>
                  <a:gd name="connsiteX2" fmla="*/ 679741 w 1269423"/>
                  <a:gd name="connsiteY2" fmla="*/ 67193 h 616060"/>
                  <a:gd name="connsiteX3" fmla="*/ 865479 w 1269423"/>
                  <a:gd name="connsiteY3" fmla="*/ 29093 h 616060"/>
                  <a:gd name="connsiteX4" fmla="*/ 1051215 w 1269423"/>
                  <a:gd name="connsiteY4" fmla="*/ 76719 h 616060"/>
                  <a:gd name="connsiteX5" fmla="*/ 1269423 w 1269423"/>
                  <a:gd name="connsiteY5" fmla="*/ 38187 h 616060"/>
                  <a:gd name="connsiteX6" fmla="*/ 1121786 w 1269423"/>
                  <a:gd name="connsiteY6" fmla="*/ 589771 h 616060"/>
                  <a:gd name="connsiteX7" fmla="*/ 755941 w 1269423"/>
                  <a:gd name="connsiteY7" fmla="*/ 572018 h 616060"/>
                  <a:gd name="connsiteX8" fmla="*/ 470191 w 1269423"/>
                  <a:gd name="connsiteY8" fmla="*/ 533919 h 616060"/>
                  <a:gd name="connsiteX9" fmla="*/ 265402 w 1269423"/>
                  <a:gd name="connsiteY9" fmla="*/ 567256 h 616060"/>
                  <a:gd name="connsiteX10" fmla="*/ 0 w 1269423"/>
                  <a:gd name="connsiteY10" fmla="*/ 527859 h 616060"/>
                  <a:gd name="connsiteX11" fmla="*/ 123826 w 1269423"/>
                  <a:gd name="connsiteY11" fmla="*/ 42949 h 616060"/>
                  <a:gd name="connsiteX0" fmla="*/ 123826 w 1269423"/>
                  <a:gd name="connsiteY0" fmla="*/ 42949 h 589771"/>
                  <a:gd name="connsiteX1" fmla="*/ 465428 w 1269423"/>
                  <a:gd name="connsiteY1" fmla="*/ 519 h 589771"/>
                  <a:gd name="connsiteX2" fmla="*/ 679741 w 1269423"/>
                  <a:gd name="connsiteY2" fmla="*/ 67193 h 589771"/>
                  <a:gd name="connsiteX3" fmla="*/ 865479 w 1269423"/>
                  <a:gd name="connsiteY3" fmla="*/ 29093 h 589771"/>
                  <a:gd name="connsiteX4" fmla="*/ 1051215 w 1269423"/>
                  <a:gd name="connsiteY4" fmla="*/ 76719 h 589771"/>
                  <a:gd name="connsiteX5" fmla="*/ 1269423 w 1269423"/>
                  <a:gd name="connsiteY5" fmla="*/ 38187 h 589771"/>
                  <a:gd name="connsiteX6" fmla="*/ 1121786 w 1269423"/>
                  <a:gd name="connsiteY6" fmla="*/ 589771 h 589771"/>
                  <a:gd name="connsiteX7" fmla="*/ 755941 w 1269423"/>
                  <a:gd name="connsiteY7" fmla="*/ 572018 h 589771"/>
                  <a:gd name="connsiteX8" fmla="*/ 470191 w 1269423"/>
                  <a:gd name="connsiteY8" fmla="*/ 533919 h 589771"/>
                  <a:gd name="connsiteX9" fmla="*/ 265402 w 1269423"/>
                  <a:gd name="connsiteY9" fmla="*/ 567256 h 589771"/>
                  <a:gd name="connsiteX10" fmla="*/ 0 w 1269423"/>
                  <a:gd name="connsiteY10" fmla="*/ 527859 h 589771"/>
                  <a:gd name="connsiteX11" fmla="*/ 123826 w 1269423"/>
                  <a:gd name="connsiteY11" fmla="*/ 42949 h 589771"/>
                  <a:gd name="connsiteX0" fmla="*/ 123826 w 1269423"/>
                  <a:gd name="connsiteY0" fmla="*/ 42949 h 589771"/>
                  <a:gd name="connsiteX1" fmla="*/ 465428 w 1269423"/>
                  <a:gd name="connsiteY1" fmla="*/ 519 h 589771"/>
                  <a:gd name="connsiteX2" fmla="*/ 679741 w 1269423"/>
                  <a:gd name="connsiteY2" fmla="*/ 67193 h 589771"/>
                  <a:gd name="connsiteX3" fmla="*/ 865479 w 1269423"/>
                  <a:gd name="connsiteY3" fmla="*/ 29093 h 589771"/>
                  <a:gd name="connsiteX4" fmla="*/ 1051215 w 1269423"/>
                  <a:gd name="connsiteY4" fmla="*/ 76719 h 589771"/>
                  <a:gd name="connsiteX5" fmla="*/ 1269423 w 1269423"/>
                  <a:gd name="connsiteY5" fmla="*/ 38187 h 589771"/>
                  <a:gd name="connsiteX6" fmla="*/ 1121786 w 1269423"/>
                  <a:gd name="connsiteY6" fmla="*/ 589771 h 589771"/>
                  <a:gd name="connsiteX7" fmla="*/ 755941 w 1269423"/>
                  <a:gd name="connsiteY7" fmla="*/ 572018 h 589771"/>
                  <a:gd name="connsiteX8" fmla="*/ 470191 w 1269423"/>
                  <a:gd name="connsiteY8" fmla="*/ 533919 h 589771"/>
                  <a:gd name="connsiteX9" fmla="*/ 265402 w 1269423"/>
                  <a:gd name="connsiteY9" fmla="*/ 567256 h 589771"/>
                  <a:gd name="connsiteX10" fmla="*/ 0 w 1269423"/>
                  <a:gd name="connsiteY10" fmla="*/ 527859 h 589771"/>
                  <a:gd name="connsiteX11" fmla="*/ 123826 w 1269423"/>
                  <a:gd name="connsiteY11" fmla="*/ 42949 h 589771"/>
                  <a:gd name="connsiteX0" fmla="*/ 123826 w 1269423"/>
                  <a:gd name="connsiteY0" fmla="*/ 42949 h 589771"/>
                  <a:gd name="connsiteX1" fmla="*/ 465428 w 1269423"/>
                  <a:gd name="connsiteY1" fmla="*/ 519 h 589771"/>
                  <a:gd name="connsiteX2" fmla="*/ 679741 w 1269423"/>
                  <a:gd name="connsiteY2" fmla="*/ 67193 h 589771"/>
                  <a:gd name="connsiteX3" fmla="*/ 865479 w 1269423"/>
                  <a:gd name="connsiteY3" fmla="*/ 29093 h 589771"/>
                  <a:gd name="connsiteX4" fmla="*/ 1051215 w 1269423"/>
                  <a:gd name="connsiteY4" fmla="*/ 76719 h 589771"/>
                  <a:gd name="connsiteX5" fmla="*/ 1269423 w 1269423"/>
                  <a:gd name="connsiteY5" fmla="*/ 38187 h 589771"/>
                  <a:gd name="connsiteX6" fmla="*/ 1121786 w 1269423"/>
                  <a:gd name="connsiteY6" fmla="*/ 589771 h 589771"/>
                  <a:gd name="connsiteX7" fmla="*/ 755941 w 1269423"/>
                  <a:gd name="connsiteY7" fmla="*/ 572018 h 589771"/>
                  <a:gd name="connsiteX8" fmla="*/ 470191 w 1269423"/>
                  <a:gd name="connsiteY8" fmla="*/ 533919 h 589771"/>
                  <a:gd name="connsiteX9" fmla="*/ 265402 w 1269423"/>
                  <a:gd name="connsiteY9" fmla="*/ 567256 h 589771"/>
                  <a:gd name="connsiteX10" fmla="*/ 0 w 1269423"/>
                  <a:gd name="connsiteY10" fmla="*/ 527859 h 589771"/>
                  <a:gd name="connsiteX11" fmla="*/ 123826 w 1269423"/>
                  <a:gd name="connsiteY11" fmla="*/ 42949 h 589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69423" h="589771">
                    <a:moveTo>
                      <a:pt x="123826" y="42949"/>
                    </a:moveTo>
                    <a:cubicBezTo>
                      <a:pt x="210922" y="-17953"/>
                      <a:pt x="155433" y="99738"/>
                      <a:pt x="465428" y="519"/>
                    </a:cubicBezTo>
                    <a:cubicBezTo>
                      <a:pt x="545380" y="-6553"/>
                      <a:pt x="545742" y="60915"/>
                      <a:pt x="679741" y="67193"/>
                    </a:cubicBezTo>
                    <a:cubicBezTo>
                      <a:pt x="768641" y="68780"/>
                      <a:pt x="705142" y="51318"/>
                      <a:pt x="865479" y="29093"/>
                    </a:cubicBezTo>
                    <a:cubicBezTo>
                      <a:pt x="928185" y="17981"/>
                      <a:pt x="983891" y="75203"/>
                      <a:pt x="1051215" y="76719"/>
                    </a:cubicBezTo>
                    <a:cubicBezTo>
                      <a:pt x="1161401" y="82998"/>
                      <a:pt x="1177493" y="49515"/>
                      <a:pt x="1269423" y="38187"/>
                    </a:cubicBezTo>
                    <a:cubicBezTo>
                      <a:pt x="1220211" y="222048"/>
                      <a:pt x="1194810" y="410673"/>
                      <a:pt x="1121786" y="589771"/>
                    </a:cubicBezTo>
                    <a:cubicBezTo>
                      <a:pt x="987786" y="531900"/>
                      <a:pt x="897878" y="505127"/>
                      <a:pt x="755941" y="572018"/>
                    </a:cubicBezTo>
                    <a:cubicBezTo>
                      <a:pt x="547329" y="472222"/>
                      <a:pt x="541629" y="535506"/>
                      <a:pt x="470191" y="533919"/>
                    </a:cubicBezTo>
                    <a:cubicBezTo>
                      <a:pt x="398753" y="532332"/>
                      <a:pt x="339798" y="576203"/>
                      <a:pt x="265402" y="567256"/>
                    </a:cubicBezTo>
                    <a:cubicBezTo>
                      <a:pt x="108672" y="473161"/>
                      <a:pt x="85292" y="521942"/>
                      <a:pt x="0" y="527859"/>
                    </a:cubicBezTo>
                    <a:lnTo>
                      <a:pt x="123826" y="42949"/>
                    </a:lnTo>
                    <a:close/>
                  </a:path>
                </a:pathLst>
              </a:cu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oogle Shape;1251;p47">
                <a:extLst>
                  <a:ext uri="{FF2B5EF4-FFF2-40B4-BE49-F238E27FC236}">
                    <a16:creationId xmlns:a16="http://schemas.microsoft.com/office/drawing/2014/main" id="{5B8ED66B-C568-41C6-8014-7C0E26A751B8}"/>
                  </a:ext>
                </a:extLst>
              </p:cNvPr>
              <p:cNvGrpSpPr/>
              <p:nvPr/>
            </p:nvGrpSpPr>
            <p:grpSpPr>
              <a:xfrm>
                <a:off x="768927" y="1641595"/>
                <a:ext cx="5340928" cy="2511698"/>
                <a:chOff x="4875791" y="946666"/>
                <a:chExt cx="1252993" cy="1443671"/>
              </a:xfrm>
              <a:grpFill/>
            </p:grpSpPr>
            <p:sp>
              <p:nvSpPr>
                <p:cNvPr id="11" name="Google Shape;1252;p47">
                  <a:extLst>
                    <a:ext uri="{FF2B5EF4-FFF2-40B4-BE49-F238E27FC236}">
                      <a16:creationId xmlns:a16="http://schemas.microsoft.com/office/drawing/2014/main" id="{21EF3069-2DB9-42B3-96FC-EE0CAEDA0681}"/>
                    </a:ext>
                  </a:extLst>
                </p:cNvPr>
                <p:cNvSpPr/>
                <p:nvPr/>
              </p:nvSpPr>
              <p:spPr>
                <a:xfrm>
                  <a:off x="5455534" y="1055601"/>
                  <a:ext cx="53695" cy="44148"/>
                </a:xfrm>
                <a:custGeom>
                  <a:avLst/>
                  <a:gdLst/>
                  <a:ahLst/>
                  <a:cxnLst/>
                  <a:rect l="l" t="t" r="r" b="b"/>
                  <a:pathLst>
                    <a:path w="3442" h="2830" extrusionOk="0">
                      <a:moveTo>
                        <a:pt x="2902" y="0"/>
                      </a:moveTo>
                      <a:cubicBezTo>
                        <a:pt x="2802" y="0"/>
                        <a:pt x="2699" y="38"/>
                        <a:pt x="2608" y="113"/>
                      </a:cubicBezTo>
                      <a:cubicBezTo>
                        <a:pt x="2174" y="439"/>
                        <a:pt x="1666" y="838"/>
                        <a:pt x="1232" y="1200"/>
                      </a:cubicBezTo>
                      <a:cubicBezTo>
                        <a:pt x="906" y="1490"/>
                        <a:pt x="580" y="1743"/>
                        <a:pt x="254" y="1997"/>
                      </a:cubicBezTo>
                      <a:cubicBezTo>
                        <a:pt x="36" y="2142"/>
                        <a:pt x="0" y="2432"/>
                        <a:pt x="145" y="2649"/>
                      </a:cubicBezTo>
                      <a:cubicBezTo>
                        <a:pt x="254" y="2758"/>
                        <a:pt x="362" y="2830"/>
                        <a:pt x="507" y="2830"/>
                      </a:cubicBezTo>
                      <a:cubicBezTo>
                        <a:pt x="616" y="2830"/>
                        <a:pt x="725" y="2794"/>
                        <a:pt x="797" y="2721"/>
                      </a:cubicBezTo>
                      <a:cubicBezTo>
                        <a:pt x="1123" y="2504"/>
                        <a:pt x="1449" y="2214"/>
                        <a:pt x="1811" y="1924"/>
                      </a:cubicBezTo>
                      <a:cubicBezTo>
                        <a:pt x="2246" y="1562"/>
                        <a:pt x="2717" y="1200"/>
                        <a:pt x="3151" y="874"/>
                      </a:cubicBezTo>
                      <a:cubicBezTo>
                        <a:pt x="3369" y="729"/>
                        <a:pt x="3441" y="403"/>
                        <a:pt x="3260" y="222"/>
                      </a:cubicBezTo>
                      <a:cubicBezTo>
                        <a:pt x="3176" y="74"/>
                        <a:pt x="3042" y="0"/>
                        <a:pt x="290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53;p47">
                  <a:extLst>
                    <a:ext uri="{FF2B5EF4-FFF2-40B4-BE49-F238E27FC236}">
                      <a16:creationId xmlns:a16="http://schemas.microsoft.com/office/drawing/2014/main" id="{7F4A041C-CED7-4504-A573-CC5D799C557F}"/>
                    </a:ext>
                  </a:extLst>
                </p:cNvPr>
                <p:cNvSpPr/>
                <p:nvPr/>
              </p:nvSpPr>
              <p:spPr>
                <a:xfrm>
                  <a:off x="4952637" y="2200313"/>
                  <a:ext cx="1086088" cy="135782"/>
                </a:xfrm>
                <a:custGeom>
                  <a:avLst/>
                  <a:gdLst/>
                  <a:ahLst/>
                  <a:cxnLst/>
                  <a:rect l="l" t="t" r="r" b="b"/>
                  <a:pathLst>
                    <a:path w="69621" h="8704" extrusionOk="0">
                      <a:moveTo>
                        <a:pt x="68963" y="1"/>
                      </a:moveTo>
                      <a:cubicBezTo>
                        <a:pt x="68838" y="1"/>
                        <a:pt x="68709" y="56"/>
                        <a:pt x="68603" y="191"/>
                      </a:cubicBezTo>
                      <a:cubicBezTo>
                        <a:pt x="68096" y="771"/>
                        <a:pt x="67589" y="1278"/>
                        <a:pt x="67010" y="1821"/>
                      </a:cubicBezTo>
                      <a:cubicBezTo>
                        <a:pt x="66539" y="2256"/>
                        <a:pt x="66032" y="2727"/>
                        <a:pt x="65561" y="3234"/>
                      </a:cubicBezTo>
                      <a:cubicBezTo>
                        <a:pt x="65380" y="3415"/>
                        <a:pt x="65380" y="3704"/>
                        <a:pt x="65597" y="3886"/>
                      </a:cubicBezTo>
                      <a:cubicBezTo>
                        <a:pt x="65670" y="3958"/>
                        <a:pt x="65814" y="3994"/>
                        <a:pt x="65923" y="3994"/>
                      </a:cubicBezTo>
                      <a:cubicBezTo>
                        <a:pt x="66032" y="3994"/>
                        <a:pt x="66177" y="3958"/>
                        <a:pt x="66249" y="3849"/>
                      </a:cubicBezTo>
                      <a:cubicBezTo>
                        <a:pt x="66684" y="3415"/>
                        <a:pt x="67191" y="2944"/>
                        <a:pt x="67662" y="2509"/>
                      </a:cubicBezTo>
                      <a:cubicBezTo>
                        <a:pt x="68241" y="1966"/>
                        <a:pt x="68821" y="1386"/>
                        <a:pt x="69328" y="771"/>
                      </a:cubicBezTo>
                      <a:cubicBezTo>
                        <a:pt x="69620" y="425"/>
                        <a:pt x="69308" y="1"/>
                        <a:pt x="68963" y="1"/>
                      </a:cubicBezTo>
                      <a:close/>
                      <a:moveTo>
                        <a:pt x="65670" y="481"/>
                      </a:moveTo>
                      <a:cubicBezTo>
                        <a:pt x="64329" y="481"/>
                        <a:pt x="61214" y="4393"/>
                        <a:pt x="60599" y="5407"/>
                      </a:cubicBezTo>
                      <a:cubicBezTo>
                        <a:pt x="60417" y="5624"/>
                        <a:pt x="60490" y="5914"/>
                        <a:pt x="60743" y="6059"/>
                      </a:cubicBezTo>
                      <a:cubicBezTo>
                        <a:pt x="60816" y="6095"/>
                        <a:pt x="60888" y="6131"/>
                        <a:pt x="60961" y="6131"/>
                      </a:cubicBezTo>
                      <a:cubicBezTo>
                        <a:pt x="61142" y="6131"/>
                        <a:pt x="61287" y="6059"/>
                        <a:pt x="61359" y="5914"/>
                      </a:cubicBezTo>
                      <a:cubicBezTo>
                        <a:pt x="62373" y="4320"/>
                        <a:pt x="65054" y="1459"/>
                        <a:pt x="65670" y="1423"/>
                      </a:cubicBezTo>
                      <a:cubicBezTo>
                        <a:pt x="66285" y="1423"/>
                        <a:pt x="66285" y="481"/>
                        <a:pt x="65670" y="481"/>
                      </a:cubicBezTo>
                      <a:close/>
                      <a:moveTo>
                        <a:pt x="2877" y="4720"/>
                      </a:moveTo>
                      <a:cubicBezTo>
                        <a:pt x="2764" y="4720"/>
                        <a:pt x="2645" y="4763"/>
                        <a:pt x="2536" y="4864"/>
                      </a:cubicBezTo>
                      <a:cubicBezTo>
                        <a:pt x="1956" y="5479"/>
                        <a:pt x="1377" y="6168"/>
                        <a:pt x="906" y="6892"/>
                      </a:cubicBezTo>
                      <a:cubicBezTo>
                        <a:pt x="652" y="7254"/>
                        <a:pt x="435" y="7616"/>
                        <a:pt x="145" y="7942"/>
                      </a:cubicBezTo>
                      <a:cubicBezTo>
                        <a:pt x="0" y="8160"/>
                        <a:pt x="36" y="8449"/>
                        <a:pt x="254" y="8631"/>
                      </a:cubicBezTo>
                      <a:cubicBezTo>
                        <a:pt x="326" y="8667"/>
                        <a:pt x="435" y="8703"/>
                        <a:pt x="507" y="8703"/>
                      </a:cubicBezTo>
                      <a:cubicBezTo>
                        <a:pt x="688" y="8703"/>
                        <a:pt x="797" y="8667"/>
                        <a:pt x="906" y="8522"/>
                      </a:cubicBezTo>
                      <a:cubicBezTo>
                        <a:pt x="1159" y="8196"/>
                        <a:pt x="1449" y="7797"/>
                        <a:pt x="1703" y="7435"/>
                      </a:cubicBezTo>
                      <a:cubicBezTo>
                        <a:pt x="2137" y="6747"/>
                        <a:pt x="2644" y="6131"/>
                        <a:pt x="3224" y="5516"/>
                      </a:cubicBezTo>
                      <a:cubicBezTo>
                        <a:pt x="3558" y="5182"/>
                        <a:pt x="3251" y="4720"/>
                        <a:pt x="2877" y="472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254;p47">
                  <a:extLst>
                    <a:ext uri="{FF2B5EF4-FFF2-40B4-BE49-F238E27FC236}">
                      <a16:creationId xmlns:a16="http://schemas.microsoft.com/office/drawing/2014/main" id="{CF84B103-8E93-4FE8-AA98-9EB5D1C3D662}"/>
                    </a:ext>
                  </a:extLst>
                </p:cNvPr>
                <p:cNvSpPr/>
                <p:nvPr/>
              </p:nvSpPr>
              <p:spPr>
                <a:xfrm>
                  <a:off x="4875791" y="946666"/>
                  <a:ext cx="1252993" cy="1443671"/>
                </a:xfrm>
                <a:custGeom>
                  <a:avLst/>
                  <a:gdLst/>
                  <a:ahLst/>
                  <a:cxnLst/>
                  <a:rect l="l" t="t" r="r" b="b"/>
                  <a:pathLst>
                    <a:path w="80992" h="92543" extrusionOk="0">
                      <a:moveTo>
                        <a:pt x="38286" y="939"/>
                      </a:moveTo>
                      <a:cubicBezTo>
                        <a:pt x="38395" y="975"/>
                        <a:pt x="38503" y="1011"/>
                        <a:pt x="38576" y="1084"/>
                      </a:cubicBezTo>
                      <a:cubicBezTo>
                        <a:pt x="39409" y="1663"/>
                        <a:pt x="40206" y="2315"/>
                        <a:pt x="40894" y="3040"/>
                      </a:cubicBezTo>
                      <a:cubicBezTo>
                        <a:pt x="40982" y="3127"/>
                        <a:pt x="41109" y="3175"/>
                        <a:pt x="41237" y="3175"/>
                      </a:cubicBezTo>
                      <a:cubicBezTo>
                        <a:pt x="41319" y="3175"/>
                        <a:pt x="41402" y="3155"/>
                        <a:pt x="41474" y="3112"/>
                      </a:cubicBezTo>
                      <a:cubicBezTo>
                        <a:pt x="42234" y="2714"/>
                        <a:pt x="43031" y="2315"/>
                        <a:pt x="43828" y="1989"/>
                      </a:cubicBezTo>
                      <a:cubicBezTo>
                        <a:pt x="44009" y="1881"/>
                        <a:pt x="44190" y="1844"/>
                        <a:pt x="44371" y="1844"/>
                      </a:cubicBezTo>
                      <a:cubicBezTo>
                        <a:pt x="44589" y="1844"/>
                        <a:pt x="44806" y="1953"/>
                        <a:pt x="44987" y="2098"/>
                      </a:cubicBezTo>
                      <a:cubicBezTo>
                        <a:pt x="45494" y="2424"/>
                        <a:pt x="45929" y="2931"/>
                        <a:pt x="46219" y="3510"/>
                      </a:cubicBezTo>
                      <a:cubicBezTo>
                        <a:pt x="46298" y="3670"/>
                        <a:pt x="46455" y="3770"/>
                        <a:pt x="46633" y="3770"/>
                      </a:cubicBezTo>
                      <a:cubicBezTo>
                        <a:pt x="46698" y="3770"/>
                        <a:pt x="46766" y="3757"/>
                        <a:pt x="46834" y="3728"/>
                      </a:cubicBezTo>
                      <a:lnTo>
                        <a:pt x="49877" y="2532"/>
                      </a:lnTo>
                      <a:lnTo>
                        <a:pt x="49877" y="2532"/>
                      </a:lnTo>
                      <a:cubicBezTo>
                        <a:pt x="49442" y="5177"/>
                        <a:pt x="49189" y="7821"/>
                        <a:pt x="49152" y="10501"/>
                      </a:cubicBezTo>
                      <a:cubicBezTo>
                        <a:pt x="49008" y="14232"/>
                        <a:pt x="48863" y="18071"/>
                        <a:pt x="47595" y="21694"/>
                      </a:cubicBezTo>
                      <a:cubicBezTo>
                        <a:pt x="47052" y="21186"/>
                        <a:pt x="46508" y="20752"/>
                        <a:pt x="45893" y="20390"/>
                      </a:cubicBezTo>
                      <a:cubicBezTo>
                        <a:pt x="45675" y="20208"/>
                        <a:pt x="45422" y="20136"/>
                        <a:pt x="45168" y="20100"/>
                      </a:cubicBezTo>
                      <a:lnTo>
                        <a:pt x="45096" y="20100"/>
                      </a:lnTo>
                      <a:cubicBezTo>
                        <a:pt x="44842" y="20136"/>
                        <a:pt x="44589" y="20245"/>
                        <a:pt x="44371" y="20462"/>
                      </a:cubicBezTo>
                      <a:lnTo>
                        <a:pt x="43430" y="21295"/>
                      </a:lnTo>
                      <a:cubicBezTo>
                        <a:pt x="43246" y="21494"/>
                        <a:pt x="42997" y="21590"/>
                        <a:pt x="42749" y="21590"/>
                      </a:cubicBezTo>
                      <a:cubicBezTo>
                        <a:pt x="42411" y="21590"/>
                        <a:pt x="42075" y="21412"/>
                        <a:pt x="41908" y="21078"/>
                      </a:cubicBezTo>
                      <a:lnTo>
                        <a:pt x="41800" y="20897"/>
                      </a:lnTo>
                      <a:cubicBezTo>
                        <a:pt x="41510" y="20390"/>
                        <a:pt x="41039" y="20027"/>
                        <a:pt x="40496" y="19846"/>
                      </a:cubicBezTo>
                      <a:cubicBezTo>
                        <a:pt x="40314" y="19774"/>
                        <a:pt x="40097" y="19738"/>
                        <a:pt x="39916" y="19738"/>
                      </a:cubicBezTo>
                      <a:cubicBezTo>
                        <a:pt x="39300" y="19774"/>
                        <a:pt x="38721" y="19955"/>
                        <a:pt x="38214" y="20208"/>
                      </a:cubicBezTo>
                      <a:lnTo>
                        <a:pt x="35533" y="21331"/>
                      </a:lnTo>
                      <a:cubicBezTo>
                        <a:pt x="34773" y="20788"/>
                        <a:pt x="34012" y="20136"/>
                        <a:pt x="33360" y="19448"/>
                      </a:cubicBezTo>
                      <a:cubicBezTo>
                        <a:pt x="33276" y="19342"/>
                        <a:pt x="33142" y="19286"/>
                        <a:pt x="33009" y="19286"/>
                      </a:cubicBezTo>
                      <a:cubicBezTo>
                        <a:pt x="32914" y="19286"/>
                        <a:pt x="32820" y="19315"/>
                        <a:pt x="32744" y="19375"/>
                      </a:cubicBezTo>
                      <a:lnTo>
                        <a:pt x="31875" y="20027"/>
                      </a:lnTo>
                      <a:cubicBezTo>
                        <a:pt x="32020" y="13978"/>
                        <a:pt x="32636" y="7966"/>
                        <a:pt x="33795" y="2025"/>
                      </a:cubicBezTo>
                      <a:lnTo>
                        <a:pt x="35497" y="2750"/>
                      </a:lnTo>
                      <a:cubicBezTo>
                        <a:pt x="35557" y="2786"/>
                        <a:pt x="35622" y="2802"/>
                        <a:pt x="35686" y="2802"/>
                      </a:cubicBezTo>
                      <a:cubicBezTo>
                        <a:pt x="35815" y="2802"/>
                        <a:pt x="35944" y="2738"/>
                        <a:pt x="36040" y="2641"/>
                      </a:cubicBezTo>
                      <a:cubicBezTo>
                        <a:pt x="36620" y="2025"/>
                        <a:pt x="37272" y="1482"/>
                        <a:pt x="37996" y="1047"/>
                      </a:cubicBezTo>
                      <a:cubicBezTo>
                        <a:pt x="38069" y="1011"/>
                        <a:pt x="38177" y="939"/>
                        <a:pt x="38286" y="939"/>
                      </a:cubicBezTo>
                      <a:close/>
                      <a:moveTo>
                        <a:pt x="14090" y="12892"/>
                      </a:moveTo>
                      <a:cubicBezTo>
                        <a:pt x="19089" y="12892"/>
                        <a:pt x="25065" y="12928"/>
                        <a:pt x="31295" y="12964"/>
                      </a:cubicBezTo>
                      <a:cubicBezTo>
                        <a:pt x="31078" y="15645"/>
                        <a:pt x="30969" y="18289"/>
                        <a:pt x="30933" y="20969"/>
                      </a:cubicBezTo>
                      <a:cubicBezTo>
                        <a:pt x="30933" y="21114"/>
                        <a:pt x="31006" y="21295"/>
                        <a:pt x="31187" y="21368"/>
                      </a:cubicBezTo>
                      <a:cubicBezTo>
                        <a:pt x="31252" y="21400"/>
                        <a:pt x="31332" y="21418"/>
                        <a:pt x="31410" y="21418"/>
                      </a:cubicBezTo>
                      <a:cubicBezTo>
                        <a:pt x="31505" y="21418"/>
                        <a:pt x="31598" y="21391"/>
                        <a:pt x="31658" y="21331"/>
                      </a:cubicBezTo>
                      <a:lnTo>
                        <a:pt x="32962" y="20390"/>
                      </a:lnTo>
                      <a:cubicBezTo>
                        <a:pt x="33650" y="21078"/>
                        <a:pt x="34410" y="21694"/>
                        <a:pt x="35244" y="22237"/>
                      </a:cubicBezTo>
                      <a:cubicBezTo>
                        <a:pt x="35312" y="22306"/>
                        <a:pt x="35410" y="22331"/>
                        <a:pt x="35510" y="22331"/>
                      </a:cubicBezTo>
                      <a:cubicBezTo>
                        <a:pt x="35567" y="22331"/>
                        <a:pt x="35625" y="22323"/>
                        <a:pt x="35678" y="22309"/>
                      </a:cubicBezTo>
                      <a:lnTo>
                        <a:pt x="38576" y="21042"/>
                      </a:lnTo>
                      <a:cubicBezTo>
                        <a:pt x="38979" y="20840"/>
                        <a:pt x="39429" y="20730"/>
                        <a:pt x="39888" y="20730"/>
                      </a:cubicBezTo>
                      <a:cubicBezTo>
                        <a:pt x="40005" y="20730"/>
                        <a:pt x="40124" y="20737"/>
                        <a:pt x="40242" y="20752"/>
                      </a:cubicBezTo>
                      <a:cubicBezTo>
                        <a:pt x="40568" y="20824"/>
                        <a:pt x="40749" y="21078"/>
                        <a:pt x="41003" y="21440"/>
                      </a:cubicBezTo>
                      <a:lnTo>
                        <a:pt x="41184" y="21657"/>
                      </a:lnTo>
                      <a:cubicBezTo>
                        <a:pt x="41546" y="22164"/>
                        <a:pt x="42162" y="22490"/>
                        <a:pt x="42814" y="22527"/>
                      </a:cubicBezTo>
                      <a:cubicBezTo>
                        <a:pt x="42959" y="22527"/>
                        <a:pt x="43067" y="22490"/>
                        <a:pt x="43212" y="22490"/>
                      </a:cubicBezTo>
                      <a:cubicBezTo>
                        <a:pt x="43502" y="22382"/>
                        <a:pt x="43792" y="22201"/>
                        <a:pt x="44045" y="21983"/>
                      </a:cubicBezTo>
                      <a:lnTo>
                        <a:pt x="44987" y="21186"/>
                      </a:lnTo>
                      <a:cubicBezTo>
                        <a:pt x="45023" y="21150"/>
                        <a:pt x="45096" y="21078"/>
                        <a:pt x="45132" y="21078"/>
                      </a:cubicBezTo>
                      <a:cubicBezTo>
                        <a:pt x="45204" y="21078"/>
                        <a:pt x="45277" y="21114"/>
                        <a:pt x="45349" y="21186"/>
                      </a:cubicBezTo>
                      <a:cubicBezTo>
                        <a:pt x="46110" y="21657"/>
                        <a:pt x="46798" y="22237"/>
                        <a:pt x="47450" y="22853"/>
                      </a:cubicBezTo>
                      <a:cubicBezTo>
                        <a:pt x="47523" y="22925"/>
                        <a:pt x="47667" y="22997"/>
                        <a:pt x="47776" y="22997"/>
                      </a:cubicBezTo>
                      <a:lnTo>
                        <a:pt x="47885" y="22997"/>
                      </a:lnTo>
                      <a:cubicBezTo>
                        <a:pt x="48030" y="22961"/>
                        <a:pt x="48175" y="22853"/>
                        <a:pt x="48211" y="22708"/>
                      </a:cubicBezTo>
                      <a:cubicBezTo>
                        <a:pt x="49442" y="19593"/>
                        <a:pt x="49804" y="16369"/>
                        <a:pt x="49986" y="13182"/>
                      </a:cubicBezTo>
                      <a:cubicBezTo>
                        <a:pt x="64112" y="13363"/>
                        <a:pt x="76391" y="13544"/>
                        <a:pt x="78782" y="13580"/>
                      </a:cubicBezTo>
                      <a:cubicBezTo>
                        <a:pt x="79941" y="26982"/>
                        <a:pt x="77369" y="83559"/>
                        <a:pt x="77188" y="88087"/>
                      </a:cubicBezTo>
                      <a:cubicBezTo>
                        <a:pt x="72044" y="90369"/>
                        <a:pt x="57157" y="91637"/>
                        <a:pt x="36149" y="91637"/>
                      </a:cubicBezTo>
                      <a:cubicBezTo>
                        <a:pt x="18799" y="91637"/>
                        <a:pt x="3441" y="90695"/>
                        <a:pt x="2137" y="89934"/>
                      </a:cubicBezTo>
                      <a:cubicBezTo>
                        <a:pt x="725" y="87508"/>
                        <a:pt x="1304" y="42847"/>
                        <a:pt x="2029" y="13037"/>
                      </a:cubicBezTo>
                      <a:cubicBezTo>
                        <a:pt x="4274" y="12928"/>
                        <a:pt x="8331" y="12892"/>
                        <a:pt x="14090" y="12892"/>
                      </a:cubicBezTo>
                      <a:close/>
                      <a:moveTo>
                        <a:pt x="38269" y="0"/>
                      </a:moveTo>
                      <a:cubicBezTo>
                        <a:pt x="37999" y="0"/>
                        <a:pt x="37725" y="82"/>
                        <a:pt x="37489" y="251"/>
                      </a:cubicBezTo>
                      <a:cubicBezTo>
                        <a:pt x="36801" y="685"/>
                        <a:pt x="36149" y="1192"/>
                        <a:pt x="35569" y="1772"/>
                      </a:cubicBezTo>
                      <a:lnTo>
                        <a:pt x="33650" y="866"/>
                      </a:lnTo>
                      <a:cubicBezTo>
                        <a:pt x="33577" y="830"/>
                        <a:pt x="33505" y="812"/>
                        <a:pt x="33432" y="812"/>
                      </a:cubicBezTo>
                      <a:cubicBezTo>
                        <a:pt x="33360" y="812"/>
                        <a:pt x="33288" y="830"/>
                        <a:pt x="33215" y="866"/>
                      </a:cubicBezTo>
                      <a:cubicBezTo>
                        <a:pt x="33106" y="939"/>
                        <a:pt x="32998" y="1047"/>
                        <a:pt x="32998" y="1192"/>
                      </a:cubicBezTo>
                      <a:cubicBezTo>
                        <a:pt x="32273" y="4778"/>
                        <a:pt x="31730" y="8364"/>
                        <a:pt x="31404" y="12022"/>
                      </a:cubicBezTo>
                      <a:cubicBezTo>
                        <a:pt x="25102" y="11950"/>
                        <a:pt x="19125" y="11914"/>
                        <a:pt x="14090" y="11914"/>
                      </a:cubicBezTo>
                      <a:cubicBezTo>
                        <a:pt x="7933" y="11914"/>
                        <a:pt x="3695" y="11986"/>
                        <a:pt x="1521" y="12059"/>
                      </a:cubicBezTo>
                      <a:cubicBezTo>
                        <a:pt x="1268" y="12095"/>
                        <a:pt x="1087" y="12276"/>
                        <a:pt x="1051" y="12530"/>
                      </a:cubicBezTo>
                      <a:cubicBezTo>
                        <a:pt x="1051" y="12711"/>
                        <a:pt x="616" y="31691"/>
                        <a:pt x="399" y="50671"/>
                      </a:cubicBezTo>
                      <a:cubicBezTo>
                        <a:pt x="0" y="89282"/>
                        <a:pt x="1051" y="90188"/>
                        <a:pt x="1485" y="90586"/>
                      </a:cubicBezTo>
                      <a:cubicBezTo>
                        <a:pt x="2862" y="91782"/>
                        <a:pt x="20501" y="92542"/>
                        <a:pt x="36149" y="92542"/>
                      </a:cubicBezTo>
                      <a:cubicBezTo>
                        <a:pt x="46291" y="92542"/>
                        <a:pt x="70740" y="92180"/>
                        <a:pt x="77840" y="88811"/>
                      </a:cubicBezTo>
                      <a:cubicBezTo>
                        <a:pt x="77985" y="88739"/>
                        <a:pt x="78093" y="88558"/>
                        <a:pt x="78093" y="88413"/>
                      </a:cubicBezTo>
                      <a:cubicBezTo>
                        <a:pt x="78130" y="87761"/>
                        <a:pt x="80991" y="26185"/>
                        <a:pt x="79687" y="13037"/>
                      </a:cubicBezTo>
                      <a:cubicBezTo>
                        <a:pt x="79651" y="12819"/>
                        <a:pt x="79470" y="12638"/>
                        <a:pt x="79216" y="12602"/>
                      </a:cubicBezTo>
                      <a:cubicBezTo>
                        <a:pt x="78999" y="12602"/>
                        <a:pt x="65669" y="12421"/>
                        <a:pt x="50022" y="12204"/>
                      </a:cubicBezTo>
                      <a:cubicBezTo>
                        <a:pt x="50058" y="11660"/>
                        <a:pt x="50058" y="11117"/>
                        <a:pt x="50094" y="10537"/>
                      </a:cubicBezTo>
                      <a:cubicBezTo>
                        <a:pt x="50203" y="7676"/>
                        <a:pt x="50312" y="4706"/>
                        <a:pt x="50927" y="1881"/>
                      </a:cubicBezTo>
                      <a:cubicBezTo>
                        <a:pt x="51013" y="1565"/>
                        <a:pt x="50782" y="1318"/>
                        <a:pt x="50520" y="1318"/>
                      </a:cubicBezTo>
                      <a:cubicBezTo>
                        <a:pt x="50451" y="1318"/>
                        <a:pt x="50380" y="1336"/>
                        <a:pt x="50312" y="1373"/>
                      </a:cubicBezTo>
                      <a:lnTo>
                        <a:pt x="46834" y="2714"/>
                      </a:lnTo>
                      <a:cubicBezTo>
                        <a:pt x="46508" y="2170"/>
                        <a:pt x="46037" y="1699"/>
                        <a:pt x="45530" y="1337"/>
                      </a:cubicBezTo>
                      <a:cubicBezTo>
                        <a:pt x="45168" y="1047"/>
                        <a:pt x="44770" y="903"/>
                        <a:pt x="44371" y="903"/>
                      </a:cubicBezTo>
                      <a:cubicBezTo>
                        <a:pt x="44045" y="903"/>
                        <a:pt x="43719" y="975"/>
                        <a:pt x="43466" y="1120"/>
                      </a:cubicBezTo>
                      <a:cubicBezTo>
                        <a:pt x="42705" y="1446"/>
                        <a:pt x="42017" y="1772"/>
                        <a:pt x="41329" y="2134"/>
                      </a:cubicBezTo>
                      <a:cubicBezTo>
                        <a:pt x="40640" y="1482"/>
                        <a:pt x="39916" y="866"/>
                        <a:pt x="39119" y="323"/>
                      </a:cubicBezTo>
                      <a:cubicBezTo>
                        <a:pt x="38886" y="110"/>
                        <a:pt x="38581" y="0"/>
                        <a:pt x="3826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14" name="Google Shape;1255;p47">
                  <a:extLst>
                    <a:ext uri="{FF2B5EF4-FFF2-40B4-BE49-F238E27FC236}">
                      <a16:creationId xmlns:a16="http://schemas.microsoft.com/office/drawing/2014/main" id="{38047C3E-06B7-4221-BE52-09D79732086B}"/>
                    </a:ext>
                  </a:extLst>
                </p:cNvPr>
                <p:cNvSpPr/>
                <p:nvPr/>
              </p:nvSpPr>
              <p:spPr>
                <a:xfrm>
                  <a:off x="5451010" y="1048035"/>
                  <a:ext cx="109075" cy="99419"/>
                </a:xfrm>
                <a:custGeom>
                  <a:avLst/>
                  <a:gdLst/>
                  <a:ahLst/>
                  <a:cxnLst/>
                  <a:rect l="l" t="t" r="r" b="b"/>
                  <a:pathLst>
                    <a:path w="6992" h="6373" extrusionOk="0">
                      <a:moveTo>
                        <a:pt x="6448" y="1"/>
                      </a:moveTo>
                      <a:cubicBezTo>
                        <a:pt x="6330" y="1"/>
                        <a:pt x="6212" y="55"/>
                        <a:pt x="6122" y="164"/>
                      </a:cubicBezTo>
                      <a:cubicBezTo>
                        <a:pt x="4311" y="2011"/>
                        <a:pt x="2210" y="4148"/>
                        <a:pt x="326" y="5488"/>
                      </a:cubicBezTo>
                      <a:cubicBezTo>
                        <a:pt x="73" y="5633"/>
                        <a:pt x="0" y="5959"/>
                        <a:pt x="182" y="6176"/>
                      </a:cubicBezTo>
                      <a:cubicBezTo>
                        <a:pt x="269" y="6307"/>
                        <a:pt x="408" y="6372"/>
                        <a:pt x="552" y="6372"/>
                      </a:cubicBezTo>
                      <a:cubicBezTo>
                        <a:pt x="648" y="6372"/>
                        <a:pt x="747" y="6343"/>
                        <a:pt x="834" y="6285"/>
                      </a:cubicBezTo>
                      <a:cubicBezTo>
                        <a:pt x="2826" y="4872"/>
                        <a:pt x="4963" y="2735"/>
                        <a:pt x="6774" y="816"/>
                      </a:cubicBezTo>
                      <a:cubicBezTo>
                        <a:pt x="6991" y="635"/>
                        <a:pt x="6991" y="345"/>
                        <a:pt x="6774" y="164"/>
                      </a:cubicBezTo>
                      <a:cubicBezTo>
                        <a:pt x="6683" y="55"/>
                        <a:pt x="6566" y="1"/>
                        <a:pt x="644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256;p47">
                  <a:extLst>
                    <a:ext uri="{FF2B5EF4-FFF2-40B4-BE49-F238E27FC236}">
                      <a16:creationId xmlns:a16="http://schemas.microsoft.com/office/drawing/2014/main" id="{E6A3C1CD-5852-4C49-AD60-95B169358BB9}"/>
                    </a:ext>
                  </a:extLst>
                </p:cNvPr>
                <p:cNvSpPr/>
                <p:nvPr/>
              </p:nvSpPr>
              <p:spPr>
                <a:xfrm>
                  <a:off x="5519557" y="1088423"/>
                  <a:ext cx="44476" cy="37346"/>
                </a:xfrm>
                <a:custGeom>
                  <a:avLst/>
                  <a:gdLst/>
                  <a:ahLst/>
                  <a:cxnLst/>
                  <a:rect l="l" t="t" r="r" b="b"/>
                  <a:pathLst>
                    <a:path w="2851" h="2394" extrusionOk="0">
                      <a:moveTo>
                        <a:pt x="2320" y="0"/>
                      </a:moveTo>
                      <a:cubicBezTo>
                        <a:pt x="2232" y="0"/>
                        <a:pt x="2141" y="24"/>
                        <a:pt x="2054" y="74"/>
                      </a:cubicBezTo>
                      <a:cubicBezTo>
                        <a:pt x="1366" y="472"/>
                        <a:pt x="786" y="980"/>
                        <a:pt x="315" y="1595"/>
                      </a:cubicBezTo>
                      <a:cubicBezTo>
                        <a:pt x="0" y="1910"/>
                        <a:pt x="226" y="2394"/>
                        <a:pt x="634" y="2394"/>
                      </a:cubicBezTo>
                      <a:cubicBezTo>
                        <a:pt x="648" y="2394"/>
                        <a:pt x="663" y="2393"/>
                        <a:pt x="677" y="2392"/>
                      </a:cubicBezTo>
                      <a:cubicBezTo>
                        <a:pt x="822" y="2356"/>
                        <a:pt x="931" y="2320"/>
                        <a:pt x="1040" y="2211"/>
                      </a:cubicBezTo>
                      <a:cubicBezTo>
                        <a:pt x="1438" y="1668"/>
                        <a:pt x="1945" y="1233"/>
                        <a:pt x="2525" y="907"/>
                      </a:cubicBezTo>
                      <a:cubicBezTo>
                        <a:pt x="2778" y="798"/>
                        <a:pt x="2851" y="472"/>
                        <a:pt x="2742" y="255"/>
                      </a:cubicBezTo>
                      <a:cubicBezTo>
                        <a:pt x="2647" y="89"/>
                        <a:pt x="2489" y="0"/>
                        <a:pt x="232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257;p47">
                  <a:extLst>
                    <a:ext uri="{FF2B5EF4-FFF2-40B4-BE49-F238E27FC236}">
                      <a16:creationId xmlns:a16="http://schemas.microsoft.com/office/drawing/2014/main" id="{BB536E91-3194-4A42-9841-3BA4D7AD0616}"/>
                    </a:ext>
                  </a:extLst>
                </p:cNvPr>
                <p:cNvSpPr/>
                <p:nvPr/>
              </p:nvSpPr>
              <p:spPr>
                <a:xfrm>
                  <a:off x="5895142" y="2207801"/>
                  <a:ext cx="92118" cy="88171"/>
                </a:xfrm>
                <a:custGeom>
                  <a:avLst/>
                  <a:gdLst/>
                  <a:ahLst/>
                  <a:cxnLst/>
                  <a:rect l="l" t="t" r="r" b="b"/>
                  <a:pathLst>
                    <a:path w="5905" h="5652" extrusionOk="0">
                      <a:moveTo>
                        <a:pt x="5253" y="1"/>
                      </a:moveTo>
                      <a:cubicBezTo>
                        <a:pt x="3912" y="1"/>
                        <a:pt x="797" y="3913"/>
                        <a:pt x="182" y="4927"/>
                      </a:cubicBezTo>
                      <a:cubicBezTo>
                        <a:pt x="0" y="5144"/>
                        <a:pt x="73" y="5434"/>
                        <a:pt x="326" y="5579"/>
                      </a:cubicBezTo>
                      <a:cubicBezTo>
                        <a:pt x="399" y="5615"/>
                        <a:pt x="471" y="5651"/>
                        <a:pt x="544" y="5651"/>
                      </a:cubicBezTo>
                      <a:cubicBezTo>
                        <a:pt x="725" y="5651"/>
                        <a:pt x="870" y="5579"/>
                        <a:pt x="942" y="5434"/>
                      </a:cubicBezTo>
                      <a:cubicBezTo>
                        <a:pt x="1956" y="3840"/>
                        <a:pt x="4637" y="979"/>
                        <a:pt x="5253" y="943"/>
                      </a:cubicBezTo>
                      <a:cubicBezTo>
                        <a:pt x="5904" y="943"/>
                        <a:pt x="5904" y="1"/>
                        <a:pt x="525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258;p47">
                  <a:extLst>
                    <a:ext uri="{FF2B5EF4-FFF2-40B4-BE49-F238E27FC236}">
                      <a16:creationId xmlns:a16="http://schemas.microsoft.com/office/drawing/2014/main" id="{D24097F8-1C44-4F1E-8416-FA51D6AFF3C0}"/>
                    </a:ext>
                  </a:extLst>
                </p:cNvPr>
                <p:cNvSpPr/>
                <p:nvPr/>
              </p:nvSpPr>
              <p:spPr>
                <a:xfrm>
                  <a:off x="5972549" y="2200578"/>
                  <a:ext cx="66768" cy="62618"/>
                </a:xfrm>
                <a:custGeom>
                  <a:avLst/>
                  <a:gdLst/>
                  <a:ahLst/>
                  <a:cxnLst/>
                  <a:rect l="l" t="t" r="r" b="b"/>
                  <a:pathLst>
                    <a:path w="4280" h="4014" extrusionOk="0">
                      <a:moveTo>
                        <a:pt x="3613" y="0"/>
                      </a:moveTo>
                      <a:cubicBezTo>
                        <a:pt x="3490" y="0"/>
                        <a:pt x="3364" y="51"/>
                        <a:pt x="3261" y="174"/>
                      </a:cubicBezTo>
                      <a:cubicBezTo>
                        <a:pt x="2754" y="754"/>
                        <a:pt x="2210" y="1297"/>
                        <a:pt x="1631" y="1804"/>
                      </a:cubicBezTo>
                      <a:cubicBezTo>
                        <a:pt x="1160" y="2239"/>
                        <a:pt x="653" y="2710"/>
                        <a:pt x="182" y="3217"/>
                      </a:cubicBezTo>
                      <a:cubicBezTo>
                        <a:pt x="1" y="3398"/>
                        <a:pt x="37" y="3687"/>
                        <a:pt x="254" y="3869"/>
                      </a:cubicBezTo>
                      <a:cubicBezTo>
                        <a:pt x="327" y="3941"/>
                        <a:pt x="435" y="4013"/>
                        <a:pt x="544" y="4013"/>
                      </a:cubicBezTo>
                      <a:cubicBezTo>
                        <a:pt x="689" y="4013"/>
                        <a:pt x="798" y="3941"/>
                        <a:pt x="906" y="3832"/>
                      </a:cubicBezTo>
                      <a:cubicBezTo>
                        <a:pt x="1341" y="3398"/>
                        <a:pt x="1812" y="2927"/>
                        <a:pt x="2283" y="2492"/>
                      </a:cubicBezTo>
                      <a:cubicBezTo>
                        <a:pt x="2898" y="1949"/>
                        <a:pt x="3442" y="1369"/>
                        <a:pt x="3985" y="790"/>
                      </a:cubicBezTo>
                      <a:cubicBezTo>
                        <a:pt x="4280" y="415"/>
                        <a:pt x="3960" y="0"/>
                        <a:pt x="361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259;p47">
                  <a:extLst>
                    <a:ext uri="{FF2B5EF4-FFF2-40B4-BE49-F238E27FC236}">
                      <a16:creationId xmlns:a16="http://schemas.microsoft.com/office/drawing/2014/main" id="{10ED8CCB-D3C2-42DB-96FA-98A0EB9B5E21}"/>
                    </a:ext>
                  </a:extLst>
                </p:cNvPr>
                <p:cNvSpPr/>
                <p:nvPr/>
              </p:nvSpPr>
              <p:spPr>
                <a:xfrm>
                  <a:off x="5653295" y="1253830"/>
                  <a:ext cx="46348" cy="54990"/>
                </a:xfrm>
                <a:custGeom>
                  <a:avLst/>
                  <a:gdLst/>
                  <a:ahLst/>
                  <a:cxnLst/>
                  <a:rect l="l" t="t" r="r" b="b"/>
                  <a:pathLst>
                    <a:path w="2971" h="3525" extrusionOk="0">
                      <a:moveTo>
                        <a:pt x="2423" y="1"/>
                      </a:moveTo>
                      <a:cubicBezTo>
                        <a:pt x="2312" y="1"/>
                        <a:pt x="2199" y="38"/>
                        <a:pt x="2102" y="120"/>
                      </a:cubicBezTo>
                      <a:cubicBezTo>
                        <a:pt x="1558" y="663"/>
                        <a:pt x="1087" y="1243"/>
                        <a:pt x="725" y="1931"/>
                      </a:cubicBezTo>
                      <a:cubicBezTo>
                        <a:pt x="544" y="2257"/>
                        <a:pt x="363" y="2547"/>
                        <a:pt x="182" y="2800"/>
                      </a:cubicBezTo>
                      <a:cubicBezTo>
                        <a:pt x="1" y="2981"/>
                        <a:pt x="37" y="3307"/>
                        <a:pt x="254" y="3452"/>
                      </a:cubicBezTo>
                      <a:cubicBezTo>
                        <a:pt x="327" y="3489"/>
                        <a:pt x="435" y="3525"/>
                        <a:pt x="544" y="3525"/>
                      </a:cubicBezTo>
                      <a:cubicBezTo>
                        <a:pt x="689" y="3525"/>
                        <a:pt x="834" y="3452"/>
                        <a:pt x="906" y="3344"/>
                      </a:cubicBezTo>
                      <a:cubicBezTo>
                        <a:pt x="1124" y="3054"/>
                        <a:pt x="1341" y="2764"/>
                        <a:pt x="1522" y="2402"/>
                      </a:cubicBezTo>
                      <a:cubicBezTo>
                        <a:pt x="1848" y="1822"/>
                        <a:pt x="2246" y="1315"/>
                        <a:pt x="2717" y="844"/>
                      </a:cubicBezTo>
                      <a:cubicBezTo>
                        <a:pt x="2935" y="663"/>
                        <a:pt x="2971" y="374"/>
                        <a:pt x="2790" y="156"/>
                      </a:cubicBezTo>
                      <a:cubicBezTo>
                        <a:pt x="2690" y="57"/>
                        <a:pt x="2558" y="1"/>
                        <a:pt x="242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260;p47">
                  <a:extLst>
                    <a:ext uri="{FF2B5EF4-FFF2-40B4-BE49-F238E27FC236}">
                      <a16:creationId xmlns:a16="http://schemas.microsoft.com/office/drawing/2014/main" id="{A3CAEB41-A21B-402F-8894-023D8A73D035}"/>
                    </a:ext>
                  </a:extLst>
                </p:cNvPr>
                <p:cNvSpPr/>
                <p:nvPr/>
              </p:nvSpPr>
              <p:spPr>
                <a:xfrm>
                  <a:off x="5717458" y="1246482"/>
                  <a:ext cx="39406" cy="33056"/>
                </a:xfrm>
                <a:custGeom>
                  <a:avLst/>
                  <a:gdLst/>
                  <a:ahLst/>
                  <a:cxnLst/>
                  <a:rect l="l" t="t" r="r" b="b"/>
                  <a:pathLst>
                    <a:path w="2526" h="2119" extrusionOk="0">
                      <a:moveTo>
                        <a:pt x="1813" y="0"/>
                      </a:moveTo>
                      <a:cubicBezTo>
                        <a:pt x="1710" y="0"/>
                        <a:pt x="1602" y="36"/>
                        <a:pt x="1502" y="120"/>
                      </a:cubicBezTo>
                      <a:cubicBezTo>
                        <a:pt x="1104" y="482"/>
                        <a:pt x="705" y="917"/>
                        <a:pt x="307" y="1315"/>
                      </a:cubicBezTo>
                      <a:cubicBezTo>
                        <a:pt x="1" y="1621"/>
                        <a:pt x="205" y="2119"/>
                        <a:pt x="591" y="2119"/>
                      </a:cubicBezTo>
                      <a:cubicBezTo>
                        <a:pt x="616" y="2119"/>
                        <a:pt x="642" y="2117"/>
                        <a:pt x="669" y="2112"/>
                      </a:cubicBezTo>
                      <a:cubicBezTo>
                        <a:pt x="778" y="2112"/>
                        <a:pt x="922" y="2076"/>
                        <a:pt x="995" y="1967"/>
                      </a:cubicBezTo>
                      <a:cubicBezTo>
                        <a:pt x="1357" y="1569"/>
                        <a:pt x="1756" y="1171"/>
                        <a:pt x="2154" y="808"/>
                      </a:cubicBezTo>
                      <a:cubicBezTo>
                        <a:pt x="2525" y="494"/>
                        <a:pt x="2199" y="0"/>
                        <a:pt x="181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261;p47">
                  <a:extLst>
                    <a:ext uri="{FF2B5EF4-FFF2-40B4-BE49-F238E27FC236}">
                      <a16:creationId xmlns:a16="http://schemas.microsoft.com/office/drawing/2014/main" id="{12689995-4BC6-441E-890A-E90D8FFA3F59}"/>
                    </a:ext>
                  </a:extLst>
                </p:cNvPr>
                <p:cNvSpPr/>
                <p:nvPr/>
              </p:nvSpPr>
              <p:spPr>
                <a:xfrm>
                  <a:off x="4952637" y="2273945"/>
                  <a:ext cx="55505" cy="62150"/>
                </a:xfrm>
                <a:custGeom>
                  <a:avLst/>
                  <a:gdLst/>
                  <a:ahLst/>
                  <a:cxnLst/>
                  <a:rect l="l" t="t" r="r" b="b"/>
                  <a:pathLst>
                    <a:path w="3558" h="3984" extrusionOk="0">
                      <a:moveTo>
                        <a:pt x="2894" y="0"/>
                      </a:moveTo>
                      <a:cubicBezTo>
                        <a:pt x="2786" y="0"/>
                        <a:pt x="2673" y="43"/>
                        <a:pt x="2572" y="144"/>
                      </a:cubicBezTo>
                      <a:cubicBezTo>
                        <a:pt x="1956" y="759"/>
                        <a:pt x="1377" y="1448"/>
                        <a:pt x="906" y="2172"/>
                      </a:cubicBezTo>
                      <a:cubicBezTo>
                        <a:pt x="688" y="2534"/>
                        <a:pt x="435" y="2896"/>
                        <a:pt x="145" y="3222"/>
                      </a:cubicBezTo>
                      <a:cubicBezTo>
                        <a:pt x="0" y="3440"/>
                        <a:pt x="36" y="3729"/>
                        <a:pt x="254" y="3911"/>
                      </a:cubicBezTo>
                      <a:cubicBezTo>
                        <a:pt x="326" y="3947"/>
                        <a:pt x="435" y="3983"/>
                        <a:pt x="544" y="3983"/>
                      </a:cubicBezTo>
                      <a:cubicBezTo>
                        <a:pt x="688" y="3983"/>
                        <a:pt x="797" y="3947"/>
                        <a:pt x="906" y="3802"/>
                      </a:cubicBezTo>
                      <a:cubicBezTo>
                        <a:pt x="1196" y="3476"/>
                        <a:pt x="1449" y="3077"/>
                        <a:pt x="1703" y="2715"/>
                      </a:cubicBezTo>
                      <a:cubicBezTo>
                        <a:pt x="2137" y="2027"/>
                        <a:pt x="2644" y="1411"/>
                        <a:pt x="3224" y="796"/>
                      </a:cubicBezTo>
                      <a:cubicBezTo>
                        <a:pt x="3558" y="462"/>
                        <a:pt x="3251" y="0"/>
                        <a:pt x="28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Rectangle 14">
                <a:extLst>
                  <a:ext uri="{FF2B5EF4-FFF2-40B4-BE49-F238E27FC236}">
                    <a16:creationId xmlns:a16="http://schemas.microsoft.com/office/drawing/2014/main" id="{FAD8D88E-AF0A-4419-9200-29685C7760A0}"/>
                  </a:ext>
                </a:extLst>
              </p:cNvPr>
              <p:cNvSpPr/>
              <p:nvPr/>
            </p:nvSpPr>
            <p:spPr>
              <a:xfrm>
                <a:off x="3161301" y="1767517"/>
                <a:ext cx="615357" cy="371363"/>
              </a:xfrm>
              <a:custGeom>
                <a:avLst/>
                <a:gdLst>
                  <a:gd name="connsiteX0" fmla="*/ 0 w 1059873"/>
                  <a:gd name="connsiteY0" fmla="*/ 0 h 561109"/>
                  <a:gd name="connsiteX1" fmla="*/ 1059873 w 1059873"/>
                  <a:gd name="connsiteY1" fmla="*/ 0 h 561109"/>
                  <a:gd name="connsiteX2" fmla="*/ 1059873 w 1059873"/>
                  <a:gd name="connsiteY2" fmla="*/ 561109 h 561109"/>
                  <a:gd name="connsiteX3" fmla="*/ 0 w 1059873"/>
                  <a:gd name="connsiteY3" fmla="*/ 561109 h 561109"/>
                  <a:gd name="connsiteX4" fmla="*/ 0 w 1059873"/>
                  <a:gd name="connsiteY4" fmla="*/ 0 h 561109"/>
                  <a:gd name="connsiteX0" fmla="*/ 23813 w 1059873"/>
                  <a:gd name="connsiteY0" fmla="*/ 23812 h 561109"/>
                  <a:gd name="connsiteX1" fmla="*/ 1059873 w 1059873"/>
                  <a:gd name="connsiteY1" fmla="*/ 0 h 561109"/>
                  <a:gd name="connsiteX2" fmla="*/ 1059873 w 1059873"/>
                  <a:gd name="connsiteY2" fmla="*/ 561109 h 561109"/>
                  <a:gd name="connsiteX3" fmla="*/ 0 w 1059873"/>
                  <a:gd name="connsiteY3" fmla="*/ 561109 h 561109"/>
                  <a:gd name="connsiteX4" fmla="*/ 23813 w 1059873"/>
                  <a:gd name="connsiteY4" fmla="*/ 23812 h 561109"/>
                  <a:gd name="connsiteX0" fmla="*/ 33338 w 1059873"/>
                  <a:gd name="connsiteY0" fmla="*/ 66675 h 561109"/>
                  <a:gd name="connsiteX1" fmla="*/ 1059873 w 1059873"/>
                  <a:gd name="connsiteY1" fmla="*/ 0 h 561109"/>
                  <a:gd name="connsiteX2" fmla="*/ 1059873 w 1059873"/>
                  <a:gd name="connsiteY2" fmla="*/ 561109 h 561109"/>
                  <a:gd name="connsiteX3" fmla="*/ 0 w 1059873"/>
                  <a:gd name="connsiteY3" fmla="*/ 561109 h 561109"/>
                  <a:gd name="connsiteX4" fmla="*/ 33338 w 1059873"/>
                  <a:gd name="connsiteY4" fmla="*/ 66675 h 561109"/>
                  <a:gd name="connsiteX0" fmla="*/ 38101 w 1059873"/>
                  <a:gd name="connsiteY0" fmla="*/ 28575 h 561109"/>
                  <a:gd name="connsiteX1" fmla="*/ 1059873 w 1059873"/>
                  <a:gd name="connsiteY1" fmla="*/ 0 h 561109"/>
                  <a:gd name="connsiteX2" fmla="*/ 1059873 w 1059873"/>
                  <a:gd name="connsiteY2" fmla="*/ 561109 h 561109"/>
                  <a:gd name="connsiteX3" fmla="*/ 0 w 1059873"/>
                  <a:gd name="connsiteY3" fmla="*/ 561109 h 561109"/>
                  <a:gd name="connsiteX4" fmla="*/ 38101 w 1059873"/>
                  <a:gd name="connsiteY4" fmla="*/ 28575 h 561109"/>
                  <a:gd name="connsiteX0" fmla="*/ 138114 w 1159886"/>
                  <a:gd name="connsiteY0" fmla="*/ 28575 h 561109"/>
                  <a:gd name="connsiteX1" fmla="*/ 1159886 w 1159886"/>
                  <a:gd name="connsiteY1" fmla="*/ 0 h 561109"/>
                  <a:gd name="connsiteX2" fmla="*/ 1159886 w 1159886"/>
                  <a:gd name="connsiteY2" fmla="*/ 561109 h 561109"/>
                  <a:gd name="connsiteX3" fmla="*/ 0 w 1159886"/>
                  <a:gd name="connsiteY3" fmla="*/ 551584 h 561109"/>
                  <a:gd name="connsiteX4" fmla="*/ 138114 w 1159886"/>
                  <a:gd name="connsiteY4" fmla="*/ 28575 h 561109"/>
                  <a:gd name="connsiteX0" fmla="*/ 138114 w 1259898"/>
                  <a:gd name="connsiteY0" fmla="*/ 0 h 532534"/>
                  <a:gd name="connsiteX1" fmla="*/ 1259898 w 1259898"/>
                  <a:gd name="connsiteY1" fmla="*/ 19050 h 532534"/>
                  <a:gd name="connsiteX2" fmla="*/ 1159886 w 1259898"/>
                  <a:gd name="connsiteY2" fmla="*/ 532534 h 532534"/>
                  <a:gd name="connsiteX3" fmla="*/ 0 w 1259898"/>
                  <a:gd name="connsiteY3" fmla="*/ 523009 h 532534"/>
                  <a:gd name="connsiteX4" fmla="*/ 138114 w 1259898"/>
                  <a:gd name="connsiteY4" fmla="*/ 0 h 532534"/>
                  <a:gd name="connsiteX0" fmla="*/ 138114 w 1259898"/>
                  <a:gd name="connsiteY0" fmla="*/ 0 h 570634"/>
                  <a:gd name="connsiteX1" fmla="*/ 1259898 w 1259898"/>
                  <a:gd name="connsiteY1" fmla="*/ 19050 h 570634"/>
                  <a:gd name="connsiteX2" fmla="*/ 1112261 w 1259898"/>
                  <a:gd name="connsiteY2" fmla="*/ 570634 h 570634"/>
                  <a:gd name="connsiteX3" fmla="*/ 0 w 1259898"/>
                  <a:gd name="connsiteY3" fmla="*/ 523009 h 570634"/>
                  <a:gd name="connsiteX4" fmla="*/ 138114 w 1259898"/>
                  <a:gd name="connsiteY4" fmla="*/ 0 h 570634"/>
                  <a:gd name="connsiteX0" fmla="*/ 138114 w 1259898"/>
                  <a:gd name="connsiteY0" fmla="*/ 0 h 570634"/>
                  <a:gd name="connsiteX1" fmla="*/ 1259898 w 1259898"/>
                  <a:gd name="connsiteY1" fmla="*/ 19050 h 570634"/>
                  <a:gd name="connsiteX2" fmla="*/ 1112261 w 1259898"/>
                  <a:gd name="connsiteY2" fmla="*/ 570634 h 570634"/>
                  <a:gd name="connsiteX3" fmla="*/ 255877 w 1259898"/>
                  <a:gd name="connsiteY3" fmla="*/ 548119 h 570634"/>
                  <a:gd name="connsiteX4" fmla="*/ 0 w 1259898"/>
                  <a:gd name="connsiteY4" fmla="*/ 523009 h 570634"/>
                  <a:gd name="connsiteX5" fmla="*/ 138114 w 1259898"/>
                  <a:gd name="connsiteY5" fmla="*/ 0 h 570634"/>
                  <a:gd name="connsiteX0" fmla="*/ 138114 w 1259898"/>
                  <a:gd name="connsiteY0" fmla="*/ 0 h 570634"/>
                  <a:gd name="connsiteX1" fmla="*/ 1259898 w 1259898"/>
                  <a:gd name="connsiteY1" fmla="*/ 19050 h 570634"/>
                  <a:gd name="connsiteX2" fmla="*/ 1112261 w 1259898"/>
                  <a:gd name="connsiteY2" fmla="*/ 570634 h 570634"/>
                  <a:gd name="connsiteX3" fmla="*/ 255877 w 1259898"/>
                  <a:gd name="connsiteY3" fmla="*/ 548119 h 570634"/>
                  <a:gd name="connsiteX4" fmla="*/ 0 w 1259898"/>
                  <a:gd name="connsiteY4" fmla="*/ 523009 h 570634"/>
                  <a:gd name="connsiteX5" fmla="*/ 138114 w 1259898"/>
                  <a:gd name="connsiteY5" fmla="*/ 0 h 570634"/>
                  <a:gd name="connsiteX0" fmla="*/ 138114 w 1259898"/>
                  <a:gd name="connsiteY0" fmla="*/ 0 h 570634"/>
                  <a:gd name="connsiteX1" fmla="*/ 1259898 w 1259898"/>
                  <a:gd name="connsiteY1" fmla="*/ 19050 h 570634"/>
                  <a:gd name="connsiteX2" fmla="*/ 1112261 w 1259898"/>
                  <a:gd name="connsiteY2" fmla="*/ 570634 h 570634"/>
                  <a:gd name="connsiteX3" fmla="*/ 255877 w 1259898"/>
                  <a:gd name="connsiteY3" fmla="*/ 548119 h 570634"/>
                  <a:gd name="connsiteX4" fmla="*/ 0 w 1259898"/>
                  <a:gd name="connsiteY4" fmla="*/ 523009 h 570634"/>
                  <a:gd name="connsiteX5" fmla="*/ 138114 w 1259898"/>
                  <a:gd name="connsiteY5" fmla="*/ 0 h 570634"/>
                  <a:gd name="connsiteX0" fmla="*/ 138114 w 1259898"/>
                  <a:gd name="connsiteY0" fmla="*/ 0 h 570634"/>
                  <a:gd name="connsiteX1" fmla="*/ 1259898 w 1259898"/>
                  <a:gd name="connsiteY1" fmla="*/ 19050 h 570634"/>
                  <a:gd name="connsiteX2" fmla="*/ 1112261 w 1259898"/>
                  <a:gd name="connsiteY2" fmla="*/ 570634 h 570634"/>
                  <a:gd name="connsiteX3" fmla="*/ 255877 w 1259898"/>
                  <a:gd name="connsiteY3" fmla="*/ 548119 h 570634"/>
                  <a:gd name="connsiteX4" fmla="*/ 0 w 1259898"/>
                  <a:gd name="connsiteY4" fmla="*/ 523009 h 570634"/>
                  <a:gd name="connsiteX5" fmla="*/ 138114 w 1259898"/>
                  <a:gd name="connsiteY5" fmla="*/ 0 h 570634"/>
                  <a:gd name="connsiteX0" fmla="*/ 138114 w 1259898"/>
                  <a:gd name="connsiteY0" fmla="*/ 0 h 570634"/>
                  <a:gd name="connsiteX1" fmla="*/ 1259898 w 1259898"/>
                  <a:gd name="connsiteY1" fmla="*/ 19050 h 570634"/>
                  <a:gd name="connsiteX2" fmla="*/ 1112261 w 1259898"/>
                  <a:gd name="connsiteY2" fmla="*/ 570634 h 570634"/>
                  <a:gd name="connsiteX3" fmla="*/ 255877 w 1259898"/>
                  <a:gd name="connsiteY3" fmla="*/ 548119 h 570634"/>
                  <a:gd name="connsiteX4" fmla="*/ 0 w 1259898"/>
                  <a:gd name="connsiteY4" fmla="*/ 523009 h 570634"/>
                  <a:gd name="connsiteX5" fmla="*/ 138114 w 1259898"/>
                  <a:gd name="connsiteY5" fmla="*/ 0 h 570634"/>
                  <a:gd name="connsiteX0" fmla="*/ 147639 w 1269423"/>
                  <a:gd name="connsiteY0" fmla="*/ 0 h 570634"/>
                  <a:gd name="connsiteX1" fmla="*/ 1269423 w 1269423"/>
                  <a:gd name="connsiteY1" fmla="*/ 19050 h 570634"/>
                  <a:gd name="connsiteX2" fmla="*/ 1121786 w 1269423"/>
                  <a:gd name="connsiteY2" fmla="*/ 570634 h 570634"/>
                  <a:gd name="connsiteX3" fmla="*/ 265402 w 1269423"/>
                  <a:gd name="connsiteY3" fmla="*/ 548119 h 570634"/>
                  <a:gd name="connsiteX4" fmla="*/ 0 w 1269423"/>
                  <a:gd name="connsiteY4" fmla="*/ 508722 h 570634"/>
                  <a:gd name="connsiteX5" fmla="*/ 147639 w 1269423"/>
                  <a:gd name="connsiteY5" fmla="*/ 0 h 570634"/>
                  <a:gd name="connsiteX0" fmla="*/ 147639 w 1269423"/>
                  <a:gd name="connsiteY0" fmla="*/ 0 h 570634"/>
                  <a:gd name="connsiteX1" fmla="*/ 1269423 w 1269423"/>
                  <a:gd name="connsiteY1" fmla="*/ 19050 h 570634"/>
                  <a:gd name="connsiteX2" fmla="*/ 1121786 w 1269423"/>
                  <a:gd name="connsiteY2" fmla="*/ 570634 h 570634"/>
                  <a:gd name="connsiteX3" fmla="*/ 265402 w 1269423"/>
                  <a:gd name="connsiteY3" fmla="*/ 548119 h 570634"/>
                  <a:gd name="connsiteX4" fmla="*/ 0 w 1269423"/>
                  <a:gd name="connsiteY4" fmla="*/ 508722 h 570634"/>
                  <a:gd name="connsiteX5" fmla="*/ 147639 w 1269423"/>
                  <a:gd name="connsiteY5" fmla="*/ 0 h 570634"/>
                  <a:gd name="connsiteX0" fmla="*/ 123826 w 1269423"/>
                  <a:gd name="connsiteY0" fmla="*/ 0 h 556347"/>
                  <a:gd name="connsiteX1" fmla="*/ 1269423 w 1269423"/>
                  <a:gd name="connsiteY1" fmla="*/ 4763 h 556347"/>
                  <a:gd name="connsiteX2" fmla="*/ 1121786 w 1269423"/>
                  <a:gd name="connsiteY2" fmla="*/ 556347 h 556347"/>
                  <a:gd name="connsiteX3" fmla="*/ 265402 w 1269423"/>
                  <a:gd name="connsiteY3" fmla="*/ 533832 h 556347"/>
                  <a:gd name="connsiteX4" fmla="*/ 0 w 1269423"/>
                  <a:gd name="connsiteY4" fmla="*/ 494435 h 556347"/>
                  <a:gd name="connsiteX5" fmla="*/ 123826 w 1269423"/>
                  <a:gd name="connsiteY5" fmla="*/ 0 h 556347"/>
                  <a:gd name="connsiteX0" fmla="*/ 123826 w 1269423"/>
                  <a:gd name="connsiteY0" fmla="*/ 0 h 556347"/>
                  <a:gd name="connsiteX1" fmla="*/ 1269423 w 1269423"/>
                  <a:gd name="connsiteY1" fmla="*/ 4763 h 556347"/>
                  <a:gd name="connsiteX2" fmla="*/ 1121786 w 1269423"/>
                  <a:gd name="connsiteY2" fmla="*/ 556347 h 556347"/>
                  <a:gd name="connsiteX3" fmla="*/ 265402 w 1269423"/>
                  <a:gd name="connsiteY3" fmla="*/ 533832 h 556347"/>
                  <a:gd name="connsiteX4" fmla="*/ 0 w 1269423"/>
                  <a:gd name="connsiteY4" fmla="*/ 494435 h 556347"/>
                  <a:gd name="connsiteX5" fmla="*/ 123826 w 1269423"/>
                  <a:gd name="connsiteY5" fmla="*/ 0 h 556347"/>
                  <a:gd name="connsiteX0" fmla="*/ 123826 w 1269423"/>
                  <a:gd name="connsiteY0" fmla="*/ 0 h 556347"/>
                  <a:gd name="connsiteX1" fmla="*/ 1269423 w 1269423"/>
                  <a:gd name="connsiteY1" fmla="*/ 4763 h 556347"/>
                  <a:gd name="connsiteX2" fmla="*/ 1121786 w 1269423"/>
                  <a:gd name="connsiteY2" fmla="*/ 556347 h 556347"/>
                  <a:gd name="connsiteX3" fmla="*/ 265402 w 1269423"/>
                  <a:gd name="connsiteY3" fmla="*/ 533832 h 556347"/>
                  <a:gd name="connsiteX4" fmla="*/ 0 w 1269423"/>
                  <a:gd name="connsiteY4" fmla="*/ 494435 h 556347"/>
                  <a:gd name="connsiteX5" fmla="*/ 123826 w 1269423"/>
                  <a:gd name="connsiteY5" fmla="*/ 0 h 556347"/>
                  <a:gd name="connsiteX0" fmla="*/ 123826 w 1269423"/>
                  <a:gd name="connsiteY0" fmla="*/ 47869 h 604216"/>
                  <a:gd name="connsiteX1" fmla="*/ 465428 w 1269423"/>
                  <a:gd name="connsiteY1" fmla="*/ 14964 h 604216"/>
                  <a:gd name="connsiteX2" fmla="*/ 1269423 w 1269423"/>
                  <a:gd name="connsiteY2" fmla="*/ 52632 h 604216"/>
                  <a:gd name="connsiteX3" fmla="*/ 1121786 w 1269423"/>
                  <a:gd name="connsiteY3" fmla="*/ 604216 h 604216"/>
                  <a:gd name="connsiteX4" fmla="*/ 265402 w 1269423"/>
                  <a:gd name="connsiteY4" fmla="*/ 581701 h 604216"/>
                  <a:gd name="connsiteX5" fmla="*/ 0 w 1269423"/>
                  <a:gd name="connsiteY5" fmla="*/ 542304 h 604216"/>
                  <a:gd name="connsiteX6" fmla="*/ 123826 w 1269423"/>
                  <a:gd name="connsiteY6" fmla="*/ 47869 h 604216"/>
                  <a:gd name="connsiteX0" fmla="*/ 123826 w 1269423"/>
                  <a:gd name="connsiteY0" fmla="*/ 47869 h 604216"/>
                  <a:gd name="connsiteX1" fmla="*/ 465428 w 1269423"/>
                  <a:gd name="connsiteY1" fmla="*/ 14964 h 604216"/>
                  <a:gd name="connsiteX2" fmla="*/ 1269423 w 1269423"/>
                  <a:gd name="connsiteY2" fmla="*/ 52632 h 604216"/>
                  <a:gd name="connsiteX3" fmla="*/ 1121786 w 1269423"/>
                  <a:gd name="connsiteY3" fmla="*/ 604216 h 604216"/>
                  <a:gd name="connsiteX4" fmla="*/ 265402 w 1269423"/>
                  <a:gd name="connsiteY4" fmla="*/ 581701 h 604216"/>
                  <a:gd name="connsiteX5" fmla="*/ 0 w 1269423"/>
                  <a:gd name="connsiteY5" fmla="*/ 542304 h 604216"/>
                  <a:gd name="connsiteX6" fmla="*/ 123826 w 1269423"/>
                  <a:gd name="connsiteY6" fmla="*/ 47869 h 604216"/>
                  <a:gd name="connsiteX0" fmla="*/ 123826 w 1269423"/>
                  <a:gd name="connsiteY0" fmla="*/ 47869 h 604216"/>
                  <a:gd name="connsiteX1" fmla="*/ 465428 w 1269423"/>
                  <a:gd name="connsiteY1" fmla="*/ 14964 h 604216"/>
                  <a:gd name="connsiteX2" fmla="*/ 1269423 w 1269423"/>
                  <a:gd name="connsiteY2" fmla="*/ 52632 h 604216"/>
                  <a:gd name="connsiteX3" fmla="*/ 1121786 w 1269423"/>
                  <a:gd name="connsiteY3" fmla="*/ 604216 h 604216"/>
                  <a:gd name="connsiteX4" fmla="*/ 265402 w 1269423"/>
                  <a:gd name="connsiteY4" fmla="*/ 581701 h 604216"/>
                  <a:gd name="connsiteX5" fmla="*/ 0 w 1269423"/>
                  <a:gd name="connsiteY5" fmla="*/ 542304 h 604216"/>
                  <a:gd name="connsiteX6" fmla="*/ 123826 w 1269423"/>
                  <a:gd name="connsiteY6" fmla="*/ 47869 h 604216"/>
                  <a:gd name="connsiteX0" fmla="*/ 123826 w 1269423"/>
                  <a:gd name="connsiteY0" fmla="*/ 47869 h 604216"/>
                  <a:gd name="connsiteX1" fmla="*/ 465428 w 1269423"/>
                  <a:gd name="connsiteY1" fmla="*/ 14964 h 604216"/>
                  <a:gd name="connsiteX2" fmla="*/ 1269423 w 1269423"/>
                  <a:gd name="connsiteY2" fmla="*/ 52632 h 604216"/>
                  <a:gd name="connsiteX3" fmla="*/ 1121786 w 1269423"/>
                  <a:gd name="connsiteY3" fmla="*/ 604216 h 604216"/>
                  <a:gd name="connsiteX4" fmla="*/ 265402 w 1269423"/>
                  <a:gd name="connsiteY4" fmla="*/ 581701 h 604216"/>
                  <a:gd name="connsiteX5" fmla="*/ 0 w 1269423"/>
                  <a:gd name="connsiteY5" fmla="*/ 542304 h 604216"/>
                  <a:gd name="connsiteX6" fmla="*/ 123826 w 1269423"/>
                  <a:gd name="connsiteY6" fmla="*/ 47869 h 604216"/>
                  <a:gd name="connsiteX0" fmla="*/ 123826 w 1269423"/>
                  <a:gd name="connsiteY0" fmla="*/ 57394 h 604216"/>
                  <a:gd name="connsiteX1" fmla="*/ 465428 w 1269423"/>
                  <a:gd name="connsiteY1" fmla="*/ 14964 h 604216"/>
                  <a:gd name="connsiteX2" fmla="*/ 1269423 w 1269423"/>
                  <a:gd name="connsiteY2" fmla="*/ 52632 h 604216"/>
                  <a:gd name="connsiteX3" fmla="*/ 1121786 w 1269423"/>
                  <a:gd name="connsiteY3" fmla="*/ 604216 h 604216"/>
                  <a:gd name="connsiteX4" fmla="*/ 265402 w 1269423"/>
                  <a:gd name="connsiteY4" fmla="*/ 581701 h 604216"/>
                  <a:gd name="connsiteX5" fmla="*/ 0 w 1269423"/>
                  <a:gd name="connsiteY5" fmla="*/ 542304 h 604216"/>
                  <a:gd name="connsiteX6" fmla="*/ 123826 w 1269423"/>
                  <a:gd name="connsiteY6" fmla="*/ 57394 h 604216"/>
                  <a:gd name="connsiteX0" fmla="*/ 123826 w 1269423"/>
                  <a:gd name="connsiteY0" fmla="*/ 57394 h 604216"/>
                  <a:gd name="connsiteX1" fmla="*/ 465428 w 1269423"/>
                  <a:gd name="connsiteY1" fmla="*/ 14964 h 604216"/>
                  <a:gd name="connsiteX2" fmla="*/ 1269423 w 1269423"/>
                  <a:gd name="connsiteY2" fmla="*/ 52632 h 604216"/>
                  <a:gd name="connsiteX3" fmla="*/ 1121786 w 1269423"/>
                  <a:gd name="connsiteY3" fmla="*/ 604216 h 604216"/>
                  <a:gd name="connsiteX4" fmla="*/ 265402 w 1269423"/>
                  <a:gd name="connsiteY4" fmla="*/ 581701 h 604216"/>
                  <a:gd name="connsiteX5" fmla="*/ 0 w 1269423"/>
                  <a:gd name="connsiteY5" fmla="*/ 542304 h 604216"/>
                  <a:gd name="connsiteX6" fmla="*/ 123826 w 1269423"/>
                  <a:gd name="connsiteY6" fmla="*/ 57394 h 604216"/>
                  <a:gd name="connsiteX0" fmla="*/ 123826 w 1269423"/>
                  <a:gd name="connsiteY0" fmla="*/ 50744 h 597566"/>
                  <a:gd name="connsiteX1" fmla="*/ 465428 w 1269423"/>
                  <a:gd name="connsiteY1" fmla="*/ 8314 h 597566"/>
                  <a:gd name="connsiteX2" fmla="*/ 598778 w 1269423"/>
                  <a:gd name="connsiteY2" fmla="*/ 32126 h 597566"/>
                  <a:gd name="connsiteX3" fmla="*/ 1269423 w 1269423"/>
                  <a:gd name="connsiteY3" fmla="*/ 45982 h 597566"/>
                  <a:gd name="connsiteX4" fmla="*/ 1121786 w 1269423"/>
                  <a:gd name="connsiteY4" fmla="*/ 597566 h 597566"/>
                  <a:gd name="connsiteX5" fmla="*/ 265402 w 1269423"/>
                  <a:gd name="connsiteY5" fmla="*/ 575051 h 597566"/>
                  <a:gd name="connsiteX6" fmla="*/ 0 w 1269423"/>
                  <a:gd name="connsiteY6" fmla="*/ 535654 h 597566"/>
                  <a:gd name="connsiteX7" fmla="*/ 123826 w 1269423"/>
                  <a:gd name="connsiteY7" fmla="*/ 50744 h 597566"/>
                  <a:gd name="connsiteX0" fmla="*/ 123826 w 1269423"/>
                  <a:gd name="connsiteY0" fmla="*/ 49637 h 596459"/>
                  <a:gd name="connsiteX1" fmla="*/ 465428 w 1269423"/>
                  <a:gd name="connsiteY1" fmla="*/ 7207 h 596459"/>
                  <a:gd name="connsiteX2" fmla="*/ 598778 w 1269423"/>
                  <a:gd name="connsiteY2" fmla="*/ 31019 h 596459"/>
                  <a:gd name="connsiteX3" fmla="*/ 794041 w 1269423"/>
                  <a:gd name="connsiteY3" fmla="*/ 35782 h 596459"/>
                  <a:gd name="connsiteX4" fmla="*/ 1269423 w 1269423"/>
                  <a:gd name="connsiteY4" fmla="*/ 44875 h 596459"/>
                  <a:gd name="connsiteX5" fmla="*/ 1121786 w 1269423"/>
                  <a:gd name="connsiteY5" fmla="*/ 596459 h 596459"/>
                  <a:gd name="connsiteX6" fmla="*/ 265402 w 1269423"/>
                  <a:gd name="connsiteY6" fmla="*/ 573944 h 596459"/>
                  <a:gd name="connsiteX7" fmla="*/ 0 w 1269423"/>
                  <a:gd name="connsiteY7" fmla="*/ 534547 h 596459"/>
                  <a:gd name="connsiteX8" fmla="*/ 123826 w 1269423"/>
                  <a:gd name="connsiteY8" fmla="*/ 49637 h 596459"/>
                  <a:gd name="connsiteX0" fmla="*/ 123826 w 1269423"/>
                  <a:gd name="connsiteY0" fmla="*/ 43695 h 590517"/>
                  <a:gd name="connsiteX1" fmla="*/ 465428 w 1269423"/>
                  <a:gd name="connsiteY1" fmla="*/ 1265 h 590517"/>
                  <a:gd name="connsiteX2" fmla="*/ 598778 w 1269423"/>
                  <a:gd name="connsiteY2" fmla="*/ 25077 h 590517"/>
                  <a:gd name="connsiteX3" fmla="*/ 808329 w 1269423"/>
                  <a:gd name="connsiteY3" fmla="*/ 63177 h 590517"/>
                  <a:gd name="connsiteX4" fmla="*/ 1269423 w 1269423"/>
                  <a:gd name="connsiteY4" fmla="*/ 38933 h 590517"/>
                  <a:gd name="connsiteX5" fmla="*/ 1121786 w 1269423"/>
                  <a:gd name="connsiteY5" fmla="*/ 590517 h 590517"/>
                  <a:gd name="connsiteX6" fmla="*/ 265402 w 1269423"/>
                  <a:gd name="connsiteY6" fmla="*/ 568002 h 590517"/>
                  <a:gd name="connsiteX7" fmla="*/ 0 w 1269423"/>
                  <a:gd name="connsiteY7" fmla="*/ 528605 h 590517"/>
                  <a:gd name="connsiteX8" fmla="*/ 123826 w 1269423"/>
                  <a:gd name="connsiteY8" fmla="*/ 43695 h 590517"/>
                  <a:gd name="connsiteX0" fmla="*/ 123826 w 1269423"/>
                  <a:gd name="connsiteY0" fmla="*/ 49636 h 596458"/>
                  <a:gd name="connsiteX1" fmla="*/ 465428 w 1269423"/>
                  <a:gd name="connsiteY1" fmla="*/ 7206 h 596458"/>
                  <a:gd name="connsiteX2" fmla="*/ 598778 w 1269423"/>
                  <a:gd name="connsiteY2" fmla="*/ 31018 h 596458"/>
                  <a:gd name="connsiteX3" fmla="*/ 865479 w 1269423"/>
                  <a:gd name="connsiteY3" fmla="*/ 35780 h 596458"/>
                  <a:gd name="connsiteX4" fmla="*/ 1269423 w 1269423"/>
                  <a:gd name="connsiteY4" fmla="*/ 44874 h 596458"/>
                  <a:gd name="connsiteX5" fmla="*/ 1121786 w 1269423"/>
                  <a:gd name="connsiteY5" fmla="*/ 596458 h 596458"/>
                  <a:gd name="connsiteX6" fmla="*/ 265402 w 1269423"/>
                  <a:gd name="connsiteY6" fmla="*/ 573943 h 596458"/>
                  <a:gd name="connsiteX7" fmla="*/ 0 w 1269423"/>
                  <a:gd name="connsiteY7" fmla="*/ 534546 h 596458"/>
                  <a:gd name="connsiteX8" fmla="*/ 123826 w 1269423"/>
                  <a:gd name="connsiteY8" fmla="*/ 49636 h 596458"/>
                  <a:gd name="connsiteX0" fmla="*/ 123826 w 1269423"/>
                  <a:gd name="connsiteY0" fmla="*/ 49636 h 596458"/>
                  <a:gd name="connsiteX1" fmla="*/ 465428 w 1269423"/>
                  <a:gd name="connsiteY1" fmla="*/ 7206 h 596458"/>
                  <a:gd name="connsiteX2" fmla="*/ 598778 w 1269423"/>
                  <a:gd name="connsiteY2" fmla="*/ 31018 h 596458"/>
                  <a:gd name="connsiteX3" fmla="*/ 865479 w 1269423"/>
                  <a:gd name="connsiteY3" fmla="*/ 35780 h 596458"/>
                  <a:gd name="connsiteX4" fmla="*/ 1269423 w 1269423"/>
                  <a:gd name="connsiteY4" fmla="*/ 44874 h 596458"/>
                  <a:gd name="connsiteX5" fmla="*/ 1121786 w 1269423"/>
                  <a:gd name="connsiteY5" fmla="*/ 596458 h 596458"/>
                  <a:gd name="connsiteX6" fmla="*/ 265402 w 1269423"/>
                  <a:gd name="connsiteY6" fmla="*/ 573943 h 596458"/>
                  <a:gd name="connsiteX7" fmla="*/ 0 w 1269423"/>
                  <a:gd name="connsiteY7" fmla="*/ 534546 h 596458"/>
                  <a:gd name="connsiteX8" fmla="*/ 123826 w 1269423"/>
                  <a:gd name="connsiteY8" fmla="*/ 49636 h 596458"/>
                  <a:gd name="connsiteX0" fmla="*/ 123826 w 1269423"/>
                  <a:gd name="connsiteY0" fmla="*/ 49636 h 596458"/>
                  <a:gd name="connsiteX1" fmla="*/ 465428 w 1269423"/>
                  <a:gd name="connsiteY1" fmla="*/ 7206 h 596458"/>
                  <a:gd name="connsiteX2" fmla="*/ 660691 w 1269423"/>
                  <a:gd name="connsiteY2" fmla="*/ 54830 h 596458"/>
                  <a:gd name="connsiteX3" fmla="*/ 865479 w 1269423"/>
                  <a:gd name="connsiteY3" fmla="*/ 35780 h 596458"/>
                  <a:gd name="connsiteX4" fmla="*/ 1269423 w 1269423"/>
                  <a:gd name="connsiteY4" fmla="*/ 44874 h 596458"/>
                  <a:gd name="connsiteX5" fmla="*/ 1121786 w 1269423"/>
                  <a:gd name="connsiteY5" fmla="*/ 596458 h 596458"/>
                  <a:gd name="connsiteX6" fmla="*/ 265402 w 1269423"/>
                  <a:gd name="connsiteY6" fmla="*/ 573943 h 596458"/>
                  <a:gd name="connsiteX7" fmla="*/ 0 w 1269423"/>
                  <a:gd name="connsiteY7" fmla="*/ 534546 h 596458"/>
                  <a:gd name="connsiteX8" fmla="*/ 123826 w 1269423"/>
                  <a:gd name="connsiteY8" fmla="*/ 49636 h 596458"/>
                  <a:gd name="connsiteX0" fmla="*/ 123826 w 1269423"/>
                  <a:gd name="connsiteY0" fmla="*/ 49636 h 596458"/>
                  <a:gd name="connsiteX1" fmla="*/ 465428 w 1269423"/>
                  <a:gd name="connsiteY1" fmla="*/ 7206 h 596458"/>
                  <a:gd name="connsiteX2" fmla="*/ 679741 w 1269423"/>
                  <a:gd name="connsiteY2" fmla="*/ 73880 h 596458"/>
                  <a:gd name="connsiteX3" fmla="*/ 865479 w 1269423"/>
                  <a:gd name="connsiteY3" fmla="*/ 35780 h 596458"/>
                  <a:gd name="connsiteX4" fmla="*/ 1269423 w 1269423"/>
                  <a:gd name="connsiteY4" fmla="*/ 44874 h 596458"/>
                  <a:gd name="connsiteX5" fmla="*/ 1121786 w 1269423"/>
                  <a:gd name="connsiteY5" fmla="*/ 596458 h 596458"/>
                  <a:gd name="connsiteX6" fmla="*/ 265402 w 1269423"/>
                  <a:gd name="connsiteY6" fmla="*/ 573943 h 596458"/>
                  <a:gd name="connsiteX7" fmla="*/ 0 w 1269423"/>
                  <a:gd name="connsiteY7" fmla="*/ 534546 h 596458"/>
                  <a:gd name="connsiteX8" fmla="*/ 123826 w 1269423"/>
                  <a:gd name="connsiteY8" fmla="*/ 49636 h 596458"/>
                  <a:gd name="connsiteX0" fmla="*/ 123826 w 1269423"/>
                  <a:gd name="connsiteY0" fmla="*/ 45668 h 592490"/>
                  <a:gd name="connsiteX1" fmla="*/ 465428 w 1269423"/>
                  <a:gd name="connsiteY1" fmla="*/ 3238 h 592490"/>
                  <a:gd name="connsiteX2" fmla="*/ 679741 w 1269423"/>
                  <a:gd name="connsiteY2" fmla="*/ 69912 h 592490"/>
                  <a:gd name="connsiteX3" fmla="*/ 865479 w 1269423"/>
                  <a:gd name="connsiteY3" fmla="*/ 31812 h 592490"/>
                  <a:gd name="connsiteX4" fmla="*/ 1065503 w 1269423"/>
                  <a:gd name="connsiteY4" fmla="*/ 50863 h 592490"/>
                  <a:gd name="connsiteX5" fmla="*/ 1269423 w 1269423"/>
                  <a:gd name="connsiteY5" fmla="*/ 40906 h 592490"/>
                  <a:gd name="connsiteX6" fmla="*/ 1121786 w 1269423"/>
                  <a:gd name="connsiteY6" fmla="*/ 592490 h 592490"/>
                  <a:gd name="connsiteX7" fmla="*/ 265402 w 1269423"/>
                  <a:gd name="connsiteY7" fmla="*/ 569975 h 592490"/>
                  <a:gd name="connsiteX8" fmla="*/ 0 w 1269423"/>
                  <a:gd name="connsiteY8" fmla="*/ 530578 h 592490"/>
                  <a:gd name="connsiteX9" fmla="*/ 123826 w 1269423"/>
                  <a:gd name="connsiteY9" fmla="*/ 45668 h 592490"/>
                  <a:gd name="connsiteX0" fmla="*/ 123826 w 1269423"/>
                  <a:gd name="connsiteY0" fmla="*/ 42949 h 589771"/>
                  <a:gd name="connsiteX1" fmla="*/ 465428 w 1269423"/>
                  <a:gd name="connsiteY1" fmla="*/ 519 h 589771"/>
                  <a:gd name="connsiteX2" fmla="*/ 679741 w 1269423"/>
                  <a:gd name="connsiteY2" fmla="*/ 67193 h 589771"/>
                  <a:gd name="connsiteX3" fmla="*/ 865479 w 1269423"/>
                  <a:gd name="connsiteY3" fmla="*/ 29093 h 589771"/>
                  <a:gd name="connsiteX4" fmla="*/ 1065503 w 1269423"/>
                  <a:gd name="connsiteY4" fmla="*/ 48144 h 589771"/>
                  <a:gd name="connsiteX5" fmla="*/ 1269423 w 1269423"/>
                  <a:gd name="connsiteY5" fmla="*/ 38187 h 589771"/>
                  <a:gd name="connsiteX6" fmla="*/ 1121786 w 1269423"/>
                  <a:gd name="connsiteY6" fmla="*/ 589771 h 589771"/>
                  <a:gd name="connsiteX7" fmla="*/ 265402 w 1269423"/>
                  <a:gd name="connsiteY7" fmla="*/ 567256 h 589771"/>
                  <a:gd name="connsiteX8" fmla="*/ 0 w 1269423"/>
                  <a:gd name="connsiteY8" fmla="*/ 527859 h 589771"/>
                  <a:gd name="connsiteX9" fmla="*/ 123826 w 1269423"/>
                  <a:gd name="connsiteY9" fmla="*/ 42949 h 589771"/>
                  <a:gd name="connsiteX0" fmla="*/ 123826 w 1269423"/>
                  <a:gd name="connsiteY0" fmla="*/ 42949 h 589771"/>
                  <a:gd name="connsiteX1" fmla="*/ 465428 w 1269423"/>
                  <a:gd name="connsiteY1" fmla="*/ 519 h 589771"/>
                  <a:gd name="connsiteX2" fmla="*/ 679741 w 1269423"/>
                  <a:gd name="connsiteY2" fmla="*/ 67193 h 589771"/>
                  <a:gd name="connsiteX3" fmla="*/ 865479 w 1269423"/>
                  <a:gd name="connsiteY3" fmla="*/ 29093 h 589771"/>
                  <a:gd name="connsiteX4" fmla="*/ 1065503 w 1269423"/>
                  <a:gd name="connsiteY4" fmla="*/ 48144 h 589771"/>
                  <a:gd name="connsiteX5" fmla="*/ 1269423 w 1269423"/>
                  <a:gd name="connsiteY5" fmla="*/ 38187 h 589771"/>
                  <a:gd name="connsiteX6" fmla="*/ 1121786 w 1269423"/>
                  <a:gd name="connsiteY6" fmla="*/ 589771 h 589771"/>
                  <a:gd name="connsiteX7" fmla="*/ 265402 w 1269423"/>
                  <a:gd name="connsiteY7" fmla="*/ 567256 h 589771"/>
                  <a:gd name="connsiteX8" fmla="*/ 0 w 1269423"/>
                  <a:gd name="connsiteY8" fmla="*/ 527859 h 589771"/>
                  <a:gd name="connsiteX9" fmla="*/ 123826 w 1269423"/>
                  <a:gd name="connsiteY9" fmla="*/ 42949 h 589771"/>
                  <a:gd name="connsiteX0" fmla="*/ 123826 w 1269423"/>
                  <a:gd name="connsiteY0" fmla="*/ 42949 h 589771"/>
                  <a:gd name="connsiteX1" fmla="*/ 465428 w 1269423"/>
                  <a:gd name="connsiteY1" fmla="*/ 519 h 589771"/>
                  <a:gd name="connsiteX2" fmla="*/ 679741 w 1269423"/>
                  <a:gd name="connsiteY2" fmla="*/ 67193 h 589771"/>
                  <a:gd name="connsiteX3" fmla="*/ 865479 w 1269423"/>
                  <a:gd name="connsiteY3" fmla="*/ 29093 h 589771"/>
                  <a:gd name="connsiteX4" fmla="*/ 1065503 w 1269423"/>
                  <a:gd name="connsiteY4" fmla="*/ 48144 h 589771"/>
                  <a:gd name="connsiteX5" fmla="*/ 1269423 w 1269423"/>
                  <a:gd name="connsiteY5" fmla="*/ 38187 h 589771"/>
                  <a:gd name="connsiteX6" fmla="*/ 1121786 w 1269423"/>
                  <a:gd name="connsiteY6" fmla="*/ 589771 h 589771"/>
                  <a:gd name="connsiteX7" fmla="*/ 265402 w 1269423"/>
                  <a:gd name="connsiteY7" fmla="*/ 567256 h 589771"/>
                  <a:gd name="connsiteX8" fmla="*/ 0 w 1269423"/>
                  <a:gd name="connsiteY8" fmla="*/ 527859 h 589771"/>
                  <a:gd name="connsiteX9" fmla="*/ 123826 w 1269423"/>
                  <a:gd name="connsiteY9" fmla="*/ 42949 h 589771"/>
                  <a:gd name="connsiteX0" fmla="*/ 123826 w 1269423"/>
                  <a:gd name="connsiteY0" fmla="*/ 42949 h 589771"/>
                  <a:gd name="connsiteX1" fmla="*/ 465428 w 1269423"/>
                  <a:gd name="connsiteY1" fmla="*/ 519 h 589771"/>
                  <a:gd name="connsiteX2" fmla="*/ 679741 w 1269423"/>
                  <a:gd name="connsiteY2" fmla="*/ 67193 h 589771"/>
                  <a:gd name="connsiteX3" fmla="*/ 865479 w 1269423"/>
                  <a:gd name="connsiteY3" fmla="*/ 29093 h 589771"/>
                  <a:gd name="connsiteX4" fmla="*/ 1046453 w 1269423"/>
                  <a:gd name="connsiteY4" fmla="*/ 57669 h 589771"/>
                  <a:gd name="connsiteX5" fmla="*/ 1269423 w 1269423"/>
                  <a:gd name="connsiteY5" fmla="*/ 38187 h 589771"/>
                  <a:gd name="connsiteX6" fmla="*/ 1121786 w 1269423"/>
                  <a:gd name="connsiteY6" fmla="*/ 589771 h 589771"/>
                  <a:gd name="connsiteX7" fmla="*/ 265402 w 1269423"/>
                  <a:gd name="connsiteY7" fmla="*/ 567256 h 589771"/>
                  <a:gd name="connsiteX8" fmla="*/ 0 w 1269423"/>
                  <a:gd name="connsiteY8" fmla="*/ 527859 h 589771"/>
                  <a:gd name="connsiteX9" fmla="*/ 123826 w 1269423"/>
                  <a:gd name="connsiteY9" fmla="*/ 42949 h 589771"/>
                  <a:gd name="connsiteX0" fmla="*/ 123826 w 1269423"/>
                  <a:gd name="connsiteY0" fmla="*/ 42949 h 589771"/>
                  <a:gd name="connsiteX1" fmla="*/ 465428 w 1269423"/>
                  <a:gd name="connsiteY1" fmla="*/ 519 h 589771"/>
                  <a:gd name="connsiteX2" fmla="*/ 679741 w 1269423"/>
                  <a:gd name="connsiteY2" fmla="*/ 67193 h 589771"/>
                  <a:gd name="connsiteX3" fmla="*/ 865479 w 1269423"/>
                  <a:gd name="connsiteY3" fmla="*/ 29093 h 589771"/>
                  <a:gd name="connsiteX4" fmla="*/ 1046453 w 1269423"/>
                  <a:gd name="connsiteY4" fmla="*/ 57669 h 589771"/>
                  <a:gd name="connsiteX5" fmla="*/ 1269423 w 1269423"/>
                  <a:gd name="connsiteY5" fmla="*/ 38187 h 589771"/>
                  <a:gd name="connsiteX6" fmla="*/ 1121786 w 1269423"/>
                  <a:gd name="connsiteY6" fmla="*/ 589771 h 589771"/>
                  <a:gd name="connsiteX7" fmla="*/ 265402 w 1269423"/>
                  <a:gd name="connsiteY7" fmla="*/ 567256 h 589771"/>
                  <a:gd name="connsiteX8" fmla="*/ 0 w 1269423"/>
                  <a:gd name="connsiteY8" fmla="*/ 527859 h 589771"/>
                  <a:gd name="connsiteX9" fmla="*/ 123826 w 1269423"/>
                  <a:gd name="connsiteY9" fmla="*/ 42949 h 589771"/>
                  <a:gd name="connsiteX0" fmla="*/ 123826 w 1269423"/>
                  <a:gd name="connsiteY0" fmla="*/ 42949 h 589771"/>
                  <a:gd name="connsiteX1" fmla="*/ 465428 w 1269423"/>
                  <a:gd name="connsiteY1" fmla="*/ 519 h 589771"/>
                  <a:gd name="connsiteX2" fmla="*/ 679741 w 1269423"/>
                  <a:gd name="connsiteY2" fmla="*/ 67193 h 589771"/>
                  <a:gd name="connsiteX3" fmla="*/ 865479 w 1269423"/>
                  <a:gd name="connsiteY3" fmla="*/ 29093 h 589771"/>
                  <a:gd name="connsiteX4" fmla="*/ 1051215 w 1269423"/>
                  <a:gd name="connsiteY4" fmla="*/ 67194 h 589771"/>
                  <a:gd name="connsiteX5" fmla="*/ 1269423 w 1269423"/>
                  <a:gd name="connsiteY5" fmla="*/ 38187 h 589771"/>
                  <a:gd name="connsiteX6" fmla="*/ 1121786 w 1269423"/>
                  <a:gd name="connsiteY6" fmla="*/ 589771 h 589771"/>
                  <a:gd name="connsiteX7" fmla="*/ 265402 w 1269423"/>
                  <a:gd name="connsiteY7" fmla="*/ 567256 h 589771"/>
                  <a:gd name="connsiteX8" fmla="*/ 0 w 1269423"/>
                  <a:gd name="connsiteY8" fmla="*/ 527859 h 589771"/>
                  <a:gd name="connsiteX9" fmla="*/ 123826 w 1269423"/>
                  <a:gd name="connsiteY9" fmla="*/ 42949 h 589771"/>
                  <a:gd name="connsiteX0" fmla="*/ 123826 w 1269423"/>
                  <a:gd name="connsiteY0" fmla="*/ 42949 h 589771"/>
                  <a:gd name="connsiteX1" fmla="*/ 465428 w 1269423"/>
                  <a:gd name="connsiteY1" fmla="*/ 519 h 589771"/>
                  <a:gd name="connsiteX2" fmla="*/ 679741 w 1269423"/>
                  <a:gd name="connsiteY2" fmla="*/ 67193 h 589771"/>
                  <a:gd name="connsiteX3" fmla="*/ 865479 w 1269423"/>
                  <a:gd name="connsiteY3" fmla="*/ 29093 h 589771"/>
                  <a:gd name="connsiteX4" fmla="*/ 1051215 w 1269423"/>
                  <a:gd name="connsiteY4" fmla="*/ 76719 h 589771"/>
                  <a:gd name="connsiteX5" fmla="*/ 1269423 w 1269423"/>
                  <a:gd name="connsiteY5" fmla="*/ 38187 h 589771"/>
                  <a:gd name="connsiteX6" fmla="*/ 1121786 w 1269423"/>
                  <a:gd name="connsiteY6" fmla="*/ 589771 h 589771"/>
                  <a:gd name="connsiteX7" fmla="*/ 265402 w 1269423"/>
                  <a:gd name="connsiteY7" fmla="*/ 567256 h 589771"/>
                  <a:gd name="connsiteX8" fmla="*/ 0 w 1269423"/>
                  <a:gd name="connsiteY8" fmla="*/ 527859 h 589771"/>
                  <a:gd name="connsiteX9" fmla="*/ 123826 w 1269423"/>
                  <a:gd name="connsiteY9" fmla="*/ 42949 h 589771"/>
                  <a:gd name="connsiteX0" fmla="*/ 123826 w 1269423"/>
                  <a:gd name="connsiteY0" fmla="*/ 42949 h 621268"/>
                  <a:gd name="connsiteX1" fmla="*/ 465428 w 1269423"/>
                  <a:gd name="connsiteY1" fmla="*/ 519 h 621268"/>
                  <a:gd name="connsiteX2" fmla="*/ 679741 w 1269423"/>
                  <a:gd name="connsiteY2" fmla="*/ 67193 h 621268"/>
                  <a:gd name="connsiteX3" fmla="*/ 865479 w 1269423"/>
                  <a:gd name="connsiteY3" fmla="*/ 29093 h 621268"/>
                  <a:gd name="connsiteX4" fmla="*/ 1051215 w 1269423"/>
                  <a:gd name="connsiteY4" fmla="*/ 76719 h 621268"/>
                  <a:gd name="connsiteX5" fmla="*/ 1269423 w 1269423"/>
                  <a:gd name="connsiteY5" fmla="*/ 38187 h 621268"/>
                  <a:gd name="connsiteX6" fmla="*/ 1121786 w 1269423"/>
                  <a:gd name="connsiteY6" fmla="*/ 589771 h 621268"/>
                  <a:gd name="connsiteX7" fmla="*/ 446378 w 1269423"/>
                  <a:gd name="connsiteY7" fmla="*/ 543444 h 621268"/>
                  <a:gd name="connsiteX8" fmla="*/ 265402 w 1269423"/>
                  <a:gd name="connsiteY8" fmla="*/ 567256 h 621268"/>
                  <a:gd name="connsiteX9" fmla="*/ 0 w 1269423"/>
                  <a:gd name="connsiteY9" fmla="*/ 527859 h 621268"/>
                  <a:gd name="connsiteX10" fmla="*/ 123826 w 1269423"/>
                  <a:gd name="connsiteY10" fmla="*/ 42949 h 621268"/>
                  <a:gd name="connsiteX0" fmla="*/ 123826 w 1269423"/>
                  <a:gd name="connsiteY0" fmla="*/ 42949 h 619818"/>
                  <a:gd name="connsiteX1" fmla="*/ 465428 w 1269423"/>
                  <a:gd name="connsiteY1" fmla="*/ 519 h 619818"/>
                  <a:gd name="connsiteX2" fmla="*/ 679741 w 1269423"/>
                  <a:gd name="connsiteY2" fmla="*/ 67193 h 619818"/>
                  <a:gd name="connsiteX3" fmla="*/ 865479 w 1269423"/>
                  <a:gd name="connsiteY3" fmla="*/ 29093 h 619818"/>
                  <a:gd name="connsiteX4" fmla="*/ 1051215 w 1269423"/>
                  <a:gd name="connsiteY4" fmla="*/ 76719 h 619818"/>
                  <a:gd name="connsiteX5" fmla="*/ 1269423 w 1269423"/>
                  <a:gd name="connsiteY5" fmla="*/ 38187 h 619818"/>
                  <a:gd name="connsiteX6" fmla="*/ 1121786 w 1269423"/>
                  <a:gd name="connsiteY6" fmla="*/ 589771 h 619818"/>
                  <a:gd name="connsiteX7" fmla="*/ 470191 w 1269423"/>
                  <a:gd name="connsiteY7" fmla="*/ 533919 h 619818"/>
                  <a:gd name="connsiteX8" fmla="*/ 265402 w 1269423"/>
                  <a:gd name="connsiteY8" fmla="*/ 567256 h 619818"/>
                  <a:gd name="connsiteX9" fmla="*/ 0 w 1269423"/>
                  <a:gd name="connsiteY9" fmla="*/ 527859 h 619818"/>
                  <a:gd name="connsiteX10" fmla="*/ 123826 w 1269423"/>
                  <a:gd name="connsiteY10" fmla="*/ 42949 h 619818"/>
                  <a:gd name="connsiteX0" fmla="*/ 123826 w 1269423"/>
                  <a:gd name="connsiteY0" fmla="*/ 42949 h 620230"/>
                  <a:gd name="connsiteX1" fmla="*/ 465428 w 1269423"/>
                  <a:gd name="connsiteY1" fmla="*/ 519 h 620230"/>
                  <a:gd name="connsiteX2" fmla="*/ 679741 w 1269423"/>
                  <a:gd name="connsiteY2" fmla="*/ 67193 h 620230"/>
                  <a:gd name="connsiteX3" fmla="*/ 865479 w 1269423"/>
                  <a:gd name="connsiteY3" fmla="*/ 29093 h 620230"/>
                  <a:gd name="connsiteX4" fmla="*/ 1051215 w 1269423"/>
                  <a:gd name="connsiteY4" fmla="*/ 76719 h 620230"/>
                  <a:gd name="connsiteX5" fmla="*/ 1269423 w 1269423"/>
                  <a:gd name="connsiteY5" fmla="*/ 38187 h 620230"/>
                  <a:gd name="connsiteX6" fmla="*/ 1121786 w 1269423"/>
                  <a:gd name="connsiteY6" fmla="*/ 589771 h 620230"/>
                  <a:gd name="connsiteX7" fmla="*/ 755941 w 1269423"/>
                  <a:gd name="connsiteY7" fmla="*/ 533918 h 620230"/>
                  <a:gd name="connsiteX8" fmla="*/ 470191 w 1269423"/>
                  <a:gd name="connsiteY8" fmla="*/ 533919 h 620230"/>
                  <a:gd name="connsiteX9" fmla="*/ 265402 w 1269423"/>
                  <a:gd name="connsiteY9" fmla="*/ 567256 h 620230"/>
                  <a:gd name="connsiteX10" fmla="*/ 0 w 1269423"/>
                  <a:gd name="connsiteY10" fmla="*/ 527859 h 620230"/>
                  <a:gd name="connsiteX11" fmla="*/ 123826 w 1269423"/>
                  <a:gd name="connsiteY11" fmla="*/ 42949 h 620230"/>
                  <a:gd name="connsiteX0" fmla="*/ 123826 w 1269423"/>
                  <a:gd name="connsiteY0" fmla="*/ 42949 h 627308"/>
                  <a:gd name="connsiteX1" fmla="*/ 465428 w 1269423"/>
                  <a:gd name="connsiteY1" fmla="*/ 519 h 627308"/>
                  <a:gd name="connsiteX2" fmla="*/ 679741 w 1269423"/>
                  <a:gd name="connsiteY2" fmla="*/ 67193 h 627308"/>
                  <a:gd name="connsiteX3" fmla="*/ 865479 w 1269423"/>
                  <a:gd name="connsiteY3" fmla="*/ 29093 h 627308"/>
                  <a:gd name="connsiteX4" fmla="*/ 1051215 w 1269423"/>
                  <a:gd name="connsiteY4" fmla="*/ 76719 h 627308"/>
                  <a:gd name="connsiteX5" fmla="*/ 1269423 w 1269423"/>
                  <a:gd name="connsiteY5" fmla="*/ 38187 h 627308"/>
                  <a:gd name="connsiteX6" fmla="*/ 1121786 w 1269423"/>
                  <a:gd name="connsiteY6" fmla="*/ 589771 h 627308"/>
                  <a:gd name="connsiteX7" fmla="*/ 755941 w 1269423"/>
                  <a:gd name="connsiteY7" fmla="*/ 572018 h 627308"/>
                  <a:gd name="connsiteX8" fmla="*/ 470191 w 1269423"/>
                  <a:gd name="connsiteY8" fmla="*/ 533919 h 627308"/>
                  <a:gd name="connsiteX9" fmla="*/ 265402 w 1269423"/>
                  <a:gd name="connsiteY9" fmla="*/ 567256 h 627308"/>
                  <a:gd name="connsiteX10" fmla="*/ 0 w 1269423"/>
                  <a:gd name="connsiteY10" fmla="*/ 527859 h 627308"/>
                  <a:gd name="connsiteX11" fmla="*/ 123826 w 1269423"/>
                  <a:gd name="connsiteY11" fmla="*/ 42949 h 627308"/>
                  <a:gd name="connsiteX0" fmla="*/ 123826 w 1269423"/>
                  <a:gd name="connsiteY0" fmla="*/ 42949 h 627308"/>
                  <a:gd name="connsiteX1" fmla="*/ 465428 w 1269423"/>
                  <a:gd name="connsiteY1" fmla="*/ 519 h 627308"/>
                  <a:gd name="connsiteX2" fmla="*/ 679741 w 1269423"/>
                  <a:gd name="connsiteY2" fmla="*/ 67193 h 627308"/>
                  <a:gd name="connsiteX3" fmla="*/ 865479 w 1269423"/>
                  <a:gd name="connsiteY3" fmla="*/ 29093 h 627308"/>
                  <a:gd name="connsiteX4" fmla="*/ 1051215 w 1269423"/>
                  <a:gd name="connsiteY4" fmla="*/ 76719 h 627308"/>
                  <a:gd name="connsiteX5" fmla="*/ 1269423 w 1269423"/>
                  <a:gd name="connsiteY5" fmla="*/ 38187 h 627308"/>
                  <a:gd name="connsiteX6" fmla="*/ 1121786 w 1269423"/>
                  <a:gd name="connsiteY6" fmla="*/ 589771 h 627308"/>
                  <a:gd name="connsiteX7" fmla="*/ 755941 w 1269423"/>
                  <a:gd name="connsiteY7" fmla="*/ 572018 h 627308"/>
                  <a:gd name="connsiteX8" fmla="*/ 470191 w 1269423"/>
                  <a:gd name="connsiteY8" fmla="*/ 533919 h 627308"/>
                  <a:gd name="connsiteX9" fmla="*/ 265402 w 1269423"/>
                  <a:gd name="connsiteY9" fmla="*/ 567256 h 627308"/>
                  <a:gd name="connsiteX10" fmla="*/ 0 w 1269423"/>
                  <a:gd name="connsiteY10" fmla="*/ 527859 h 627308"/>
                  <a:gd name="connsiteX11" fmla="*/ 123826 w 1269423"/>
                  <a:gd name="connsiteY11" fmla="*/ 42949 h 627308"/>
                  <a:gd name="connsiteX0" fmla="*/ 123826 w 1269423"/>
                  <a:gd name="connsiteY0" fmla="*/ 42949 h 627308"/>
                  <a:gd name="connsiteX1" fmla="*/ 465428 w 1269423"/>
                  <a:gd name="connsiteY1" fmla="*/ 519 h 627308"/>
                  <a:gd name="connsiteX2" fmla="*/ 679741 w 1269423"/>
                  <a:gd name="connsiteY2" fmla="*/ 67193 h 627308"/>
                  <a:gd name="connsiteX3" fmla="*/ 865479 w 1269423"/>
                  <a:gd name="connsiteY3" fmla="*/ 29093 h 627308"/>
                  <a:gd name="connsiteX4" fmla="*/ 1051215 w 1269423"/>
                  <a:gd name="connsiteY4" fmla="*/ 76719 h 627308"/>
                  <a:gd name="connsiteX5" fmla="*/ 1269423 w 1269423"/>
                  <a:gd name="connsiteY5" fmla="*/ 38187 h 627308"/>
                  <a:gd name="connsiteX6" fmla="*/ 1121786 w 1269423"/>
                  <a:gd name="connsiteY6" fmla="*/ 589771 h 627308"/>
                  <a:gd name="connsiteX7" fmla="*/ 755941 w 1269423"/>
                  <a:gd name="connsiteY7" fmla="*/ 572018 h 627308"/>
                  <a:gd name="connsiteX8" fmla="*/ 470191 w 1269423"/>
                  <a:gd name="connsiteY8" fmla="*/ 533919 h 627308"/>
                  <a:gd name="connsiteX9" fmla="*/ 265402 w 1269423"/>
                  <a:gd name="connsiteY9" fmla="*/ 567256 h 627308"/>
                  <a:gd name="connsiteX10" fmla="*/ 0 w 1269423"/>
                  <a:gd name="connsiteY10" fmla="*/ 527859 h 627308"/>
                  <a:gd name="connsiteX11" fmla="*/ 123826 w 1269423"/>
                  <a:gd name="connsiteY11" fmla="*/ 42949 h 627308"/>
                  <a:gd name="connsiteX0" fmla="*/ 123826 w 1269423"/>
                  <a:gd name="connsiteY0" fmla="*/ 42949 h 616060"/>
                  <a:gd name="connsiteX1" fmla="*/ 465428 w 1269423"/>
                  <a:gd name="connsiteY1" fmla="*/ 519 h 616060"/>
                  <a:gd name="connsiteX2" fmla="*/ 679741 w 1269423"/>
                  <a:gd name="connsiteY2" fmla="*/ 67193 h 616060"/>
                  <a:gd name="connsiteX3" fmla="*/ 865479 w 1269423"/>
                  <a:gd name="connsiteY3" fmla="*/ 29093 h 616060"/>
                  <a:gd name="connsiteX4" fmla="*/ 1051215 w 1269423"/>
                  <a:gd name="connsiteY4" fmla="*/ 76719 h 616060"/>
                  <a:gd name="connsiteX5" fmla="*/ 1269423 w 1269423"/>
                  <a:gd name="connsiteY5" fmla="*/ 38187 h 616060"/>
                  <a:gd name="connsiteX6" fmla="*/ 1121786 w 1269423"/>
                  <a:gd name="connsiteY6" fmla="*/ 589771 h 616060"/>
                  <a:gd name="connsiteX7" fmla="*/ 755941 w 1269423"/>
                  <a:gd name="connsiteY7" fmla="*/ 572018 h 616060"/>
                  <a:gd name="connsiteX8" fmla="*/ 470191 w 1269423"/>
                  <a:gd name="connsiteY8" fmla="*/ 533919 h 616060"/>
                  <a:gd name="connsiteX9" fmla="*/ 265402 w 1269423"/>
                  <a:gd name="connsiteY9" fmla="*/ 567256 h 616060"/>
                  <a:gd name="connsiteX10" fmla="*/ 0 w 1269423"/>
                  <a:gd name="connsiteY10" fmla="*/ 527859 h 616060"/>
                  <a:gd name="connsiteX11" fmla="*/ 123826 w 1269423"/>
                  <a:gd name="connsiteY11" fmla="*/ 42949 h 616060"/>
                  <a:gd name="connsiteX0" fmla="*/ 123826 w 1269423"/>
                  <a:gd name="connsiteY0" fmla="*/ 42949 h 589771"/>
                  <a:gd name="connsiteX1" fmla="*/ 465428 w 1269423"/>
                  <a:gd name="connsiteY1" fmla="*/ 519 h 589771"/>
                  <a:gd name="connsiteX2" fmla="*/ 679741 w 1269423"/>
                  <a:gd name="connsiteY2" fmla="*/ 67193 h 589771"/>
                  <a:gd name="connsiteX3" fmla="*/ 865479 w 1269423"/>
                  <a:gd name="connsiteY3" fmla="*/ 29093 h 589771"/>
                  <a:gd name="connsiteX4" fmla="*/ 1051215 w 1269423"/>
                  <a:gd name="connsiteY4" fmla="*/ 76719 h 589771"/>
                  <a:gd name="connsiteX5" fmla="*/ 1269423 w 1269423"/>
                  <a:gd name="connsiteY5" fmla="*/ 38187 h 589771"/>
                  <a:gd name="connsiteX6" fmla="*/ 1121786 w 1269423"/>
                  <a:gd name="connsiteY6" fmla="*/ 589771 h 589771"/>
                  <a:gd name="connsiteX7" fmla="*/ 755941 w 1269423"/>
                  <a:gd name="connsiteY7" fmla="*/ 572018 h 589771"/>
                  <a:gd name="connsiteX8" fmla="*/ 470191 w 1269423"/>
                  <a:gd name="connsiteY8" fmla="*/ 533919 h 589771"/>
                  <a:gd name="connsiteX9" fmla="*/ 265402 w 1269423"/>
                  <a:gd name="connsiteY9" fmla="*/ 567256 h 589771"/>
                  <a:gd name="connsiteX10" fmla="*/ 0 w 1269423"/>
                  <a:gd name="connsiteY10" fmla="*/ 527859 h 589771"/>
                  <a:gd name="connsiteX11" fmla="*/ 123826 w 1269423"/>
                  <a:gd name="connsiteY11" fmla="*/ 42949 h 589771"/>
                  <a:gd name="connsiteX0" fmla="*/ 123826 w 1269423"/>
                  <a:gd name="connsiteY0" fmla="*/ 42949 h 589771"/>
                  <a:gd name="connsiteX1" fmla="*/ 465428 w 1269423"/>
                  <a:gd name="connsiteY1" fmla="*/ 519 h 589771"/>
                  <a:gd name="connsiteX2" fmla="*/ 679741 w 1269423"/>
                  <a:gd name="connsiteY2" fmla="*/ 67193 h 589771"/>
                  <a:gd name="connsiteX3" fmla="*/ 865479 w 1269423"/>
                  <a:gd name="connsiteY3" fmla="*/ 29093 h 589771"/>
                  <a:gd name="connsiteX4" fmla="*/ 1051215 w 1269423"/>
                  <a:gd name="connsiteY4" fmla="*/ 76719 h 589771"/>
                  <a:gd name="connsiteX5" fmla="*/ 1269423 w 1269423"/>
                  <a:gd name="connsiteY5" fmla="*/ 38187 h 589771"/>
                  <a:gd name="connsiteX6" fmla="*/ 1121786 w 1269423"/>
                  <a:gd name="connsiteY6" fmla="*/ 589771 h 589771"/>
                  <a:gd name="connsiteX7" fmla="*/ 755941 w 1269423"/>
                  <a:gd name="connsiteY7" fmla="*/ 572018 h 589771"/>
                  <a:gd name="connsiteX8" fmla="*/ 470191 w 1269423"/>
                  <a:gd name="connsiteY8" fmla="*/ 533919 h 589771"/>
                  <a:gd name="connsiteX9" fmla="*/ 265402 w 1269423"/>
                  <a:gd name="connsiteY9" fmla="*/ 567256 h 589771"/>
                  <a:gd name="connsiteX10" fmla="*/ 0 w 1269423"/>
                  <a:gd name="connsiteY10" fmla="*/ 527859 h 589771"/>
                  <a:gd name="connsiteX11" fmla="*/ 123826 w 1269423"/>
                  <a:gd name="connsiteY11" fmla="*/ 42949 h 589771"/>
                  <a:gd name="connsiteX0" fmla="*/ 123826 w 1269423"/>
                  <a:gd name="connsiteY0" fmla="*/ 42949 h 589771"/>
                  <a:gd name="connsiteX1" fmla="*/ 465428 w 1269423"/>
                  <a:gd name="connsiteY1" fmla="*/ 519 h 589771"/>
                  <a:gd name="connsiteX2" fmla="*/ 679741 w 1269423"/>
                  <a:gd name="connsiteY2" fmla="*/ 67193 h 589771"/>
                  <a:gd name="connsiteX3" fmla="*/ 865479 w 1269423"/>
                  <a:gd name="connsiteY3" fmla="*/ 29093 h 589771"/>
                  <a:gd name="connsiteX4" fmla="*/ 1051215 w 1269423"/>
                  <a:gd name="connsiteY4" fmla="*/ 76719 h 589771"/>
                  <a:gd name="connsiteX5" fmla="*/ 1269423 w 1269423"/>
                  <a:gd name="connsiteY5" fmla="*/ 38187 h 589771"/>
                  <a:gd name="connsiteX6" fmla="*/ 1121786 w 1269423"/>
                  <a:gd name="connsiteY6" fmla="*/ 589771 h 589771"/>
                  <a:gd name="connsiteX7" fmla="*/ 755941 w 1269423"/>
                  <a:gd name="connsiteY7" fmla="*/ 572018 h 589771"/>
                  <a:gd name="connsiteX8" fmla="*/ 470191 w 1269423"/>
                  <a:gd name="connsiteY8" fmla="*/ 533919 h 589771"/>
                  <a:gd name="connsiteX9" fmla="*/ 265402 w 1269423"/>
                  <a:gd name="connsiteY9" fmla="*/ 567256 h 589771"/>
                  <a:gd name="connsiteX10" fmla="*/ 0 w 1269423"/>
                  <a:gd name="connsiteY10" fmla="*/ 527859 h 589771"/>
                  <a:gd name="connsiteX11" fmla="*/ 123826 w 1269423"/>
                  <a:gd name="connsiteY11" fmla="*/ 42949 h 589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69423" h="589771">
                    <a:moveTo>
                      <a:pt x="123826" y="42949"/>
                    </a:moveTo>
                    <a:cubicBezTo>
                      <a:pt x="210922" y="-17953"/>
                      <a:pt x="155433" y="99738"/>
                      <a:pt x="465428" y="519"/>
                    </a:cubicBezTo>
                    <a:cubicBezTo>
                      <a:pt x="545380" y="-6553"/>
                      <a:pt x="545742" y="60915"/>
                      <a:pt x="679741" y="67193"/>
                    </a:cubicBezTo>
                    <a:cubicBezTo>
                      <a:pt x="768641" y="68780"/>
                      <a:pt x="705142" y="51318"/>
                      <a:pt x="865479" y="29093"/>
                    </a:cubicBezTo>
                    <a:cubicBezTo>
                      <a:pt x="928185" y="17981"/>
                      <a:pt x="983891" y="75203"/>
                      <a:pt x="1051215" y="76719"/>
                    </a:cubicBezTo>
                    <a:cubicBezTo>
                      <a:pt x="1161401" y="82998"/>
                      <a:pt x="1177493" y="49515"/>
                      <a:pt x="1269423" y="38187"/>
                    </a:cubicBezTo>
                    <a:cubicBezTo>
                      <a:pt x="1220211" y="222048"/>
                      <a:pt x="1194810" y="410673"/>
                      <a:pt x="1121786" y="589771"/>
                    </a:cubicBezTo>
                    <a:cubicBezTo>
                      <a:pt x="987786" y="531900"/>
                      <a:pt x="897878" y="505127"/>
                      <a:pt x="755941" y="572018"/>
                    </a:cubicBezTo>
                    <a:cubicBezTo>
                      <a:pt x="547329" y="472222"/>
                      <a:pt x="541629" y="535506"/>
                      <a:pt x="470191" y="533919"/>
                    </a:cubicBezTo>
                    <a:cubicBezTo>
                      <a:pt x="398753" y="532332"/>
                      <a:pt x="339798" y="576203"/>
                      <a:pt x="265402" y="567256"/>
                    </a:cubicBezTo>
                    <a:cubicBezTo>
                      <a:pt x="108672" y="473161"/>
                      <a:pt x="85292" y="521942"/>
                      <a:pt x="0" y="527859"/>
                    </a:cubicBezTo>
                    <a:lnTo>
                      <a:pt x="123826" y="42949"/>
                    </a:lnTo>
                    <a:close/>
                  </a:path>
                </a:pathLst>
              </a:cu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extBox 6">
              <a:extLst>
                <a:ext uri="{FF2B5EF4-FFF2-40B4-BE49-F238E27FC236}">
                  <a16:creationId xmlns:a16="http://schemas.microsoft.com/office/drawing/2014/main" id="{A15449C5-2678-4CFF-9BB6-1F3333B6A508}"/>
                </a:ext>
              </a:extLst>
            </p:cNvPr>
            <p:cNvSpPr txBox="1"/>
            <p:nvPr/>
          </p:nvSpPr>
          <p:spPr>
            <a:xfrm>
              <a:off x="3079635" y="1771628"/>
              <a:ext cx="904190" cy="354241"/>
            </a:xfrm>
            <a:prstGeom prst="rect">
              <a:avLst/>
            </a:prstGeom>
            <a:grpFill/>
          </p:spPr>
          <p:txBody>
            <a:bodyPr wrap="square" rtlCol="0">
              <a:spAutoFit/>
            </a:bodyPr>
            <a:lstStyle/>
            <a:p>
              <a:r>
                <a:rPr lang="en-US" sz="4400" dirty="0" err="1">
                  <a:latin typeface="Times New Roman" panose="02020603050405020304" pitchFamily="18" charset="0"/>
                  <a:cs typeface="Times New Roman" panose="02020603050405020304" pitchFamily="18" charset="0"/>
                </a:rPr>
                <a:t>Gợi</a:t>
              </a:r>
              <a:r>
                <a:rPr lang="en-US" sz="4400" dirty="0">
                  <a:latin typeface="Times New Roman" panose="02020603050405020304" pitchFamily="18" charset="0"/>
                  <a:cs typeface="Times New Roman" panose="02020603050405020304" pitchFamily="18" charset="0"/>
                </a:rPr>
                <a:t> ý</a:t>
              </a:r>
            </a:p>
          </p:txBody>
        </p:sp>
      </p:grpSp>
      <p:sp>
        <p:nvSpPr>
          <p:cNvPr id="21" name="TextBox 20">
            <a:extLst>
              <a:ext uri="{FF2B5EF4-FFF2-40B4-BE49-F238E27FC236}">
                <a16:creationId xmlns:a16="http://schemas.microsoft.com/office/drawing/2014/main" id="{B0134456-2F29-4055-A291-E73CC3B7F891}"/>
              </a:ext>
            </a:extLst>
          </p:cNvPr>
          <p:cNvSpPr txBox="1"/>
          <p:nvPr/>
        </p:nvSpPr>
        <p:spPr>
          <a:xfrm>
            <a:off x="943448" y="2370591"/>
            <a:ext cx="8109333" cy="4639732"/>
          </a:xfrm>
          <a:prstGeom prst="rect">
            <a:avLst/>
          </a:prstGeom>
          <a:noFill/>
        </p:spPr>
        <p:txBody>
          <a:bodyPr wrap="square" rtlCol="0">
            <a:spAutoFit/>
          </a:bodyPr>
          <a:lstStyle/>
          <a:p>
            <a:pPr>
              <a:spcBef>
                <a:spcPts val="300"/>
              </a:spcBef>
            </a:pPr>
            <a:r>
              <a:rPr lang="en-US" sz="3600" dirty="0">
                <a:latin typeface="Times New Roman" panose="02020603050405020304" pitchFamily="18" charset="0"/>
                <a:cs typeface="Times New Roman" panose="02020603050405020304" pitchFamily="18" charset="0"/>
              </a:rPr>
              <a:t>(1) </a:t>
            </a:r>
            <a:r>
              <a:rPr lang="en-US" sz="3600" dirty="0" err="1">
                <a:latin typeface="Times New Roman" panose="02020603050405020304" pitchFamily="18" charset="0"/>
                <a:cs typeface="Times New Roman" panose="02020603050405020304" pitchFamily="18" charset="0"/>
              </a:rPr>
              <a:t>Em</a:t>
            </a:r>
            <a:r>
              <a:rPr lang="en-US" sz="3600" dirty="0">
                <a:latin typeface="Times New Roman" panose="02020603050405020304" pitchFamily="18" charset="0"/>
                <a:cs typeface="Times New Roman" panose="02020603050405020304" pitchFamily="18" charset="0"/>
              </a:rPr>
              <a:t> </a:t>
            </a:r>
            <a:r>
              <a:rPr lang="vi-VN" sz="3600" dirty="0">
                <a:latin typeface="Times New Roman" panose="02020603050405020304" pitchFamily="18" charset="0"/>
                <a:cs typeface="Times New Roman" panose="02020603050405020304" pitchFamily="18" charset="0"/>
              </a:rPr>
              <a:t>đã được </a:t>
            </a:r>
            <a:r>
              <a:rPr lang="en-US" sz="3600" dirty="0" err="1">
                <a:latin typeface="Times New Roman" panose="02020603050405020304" pitchFamily="18" charset="0"/>
                <a:cs typeface="Times New Roman" panose="02020603050405020304" pitchFamily="18" charset="0"/>
              </a:rPr>
              <a:t>đi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đâu</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vào</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thời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gian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nào</a:t>
            </a:r>
            <a:r>
              <a:rPr lang="vi-VN" sz="3600" dirty="0">
                <a:latin typeface="Times New Roman" panose="02020603050405020304" pitchFamily="18" charset="0"/>
                <a:cs typeface="Times New Roman" panose="02020603050405020304" pitchFamily="18" charset="0"/>
              </a:rPr>
              <a: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Có</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những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ai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cùng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với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em</a:t>
            </a:r>
            <a:r>
              <a:rPr lang="en-US" sz="3600" dirty="0">
                <a:latin typeface="Times New Roman" panose="02020603050405020304" pitchFamily="18" charset="0"/>
                <a:cs typeface="Times New Roman" panose="02020603050405020304" pitchFamily="18" charset="0"/>
              </a:rPr>
              <a:t>?</a:t>
            </a:r>
            <a:endParaRPr lang="vi-VN" sz="3600" dirty="0">
              <a:latin typeface="Times New Roman" panose="02020603050405020304" pitchFamily="18" charset="0"/>
              <a:cs typeface="Times New Roman" panose="02020603050405020304" pitchFamily="18" charset="0"/>
            </a:endParaRPr>
          </a:p>
          <a:p>
            <a:pPr>
              <a:spcBef>
                <a:spcPts val="300"/>
              </a:spcBef>
            </a:pPr>
            <a:r>
              <a:rPr lang="en-US" sz="3600" dirty="0">
                <a:latin typeface="Times New Roman" panose="02020603050405020304" pitchFamily="18" charset="0"/>
                <a:cs typeface="Times New Roman" panose="02020603050405020304" pitchFamily="18" charset="0"/>
              </a:rPr>
              <a:t>(2) </a:t>
            </a:r>
            <a:r>
              <a:rPr lang="en-US" sz="3600" dirty="0" err="1">
                <a:latin typeface="Times New Roman" panose="02020603050405020304" pitchFamily="18" charset="0"/>
                <a:cs typeface="Times New Roman" panose="02020603050405020304" pitchFamily="18" charset="0"/>
              </a:rPr>
              <a:t>Mọi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người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đã</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làm</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những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gì</a:t>
            </a:r>
            <a:r>
              <a:rPr lang="en-US" sz="3600" dirty="0">
                <a:latin typeface="Times New Roman" panose="02020603050405020304" pitchFamily="18" charset="0"/>
                <a:cs typeface="Times New Roman" panose="02020603050405020304" pitchFamily="18" charset="0"/>
              </a:rPr>
              <a:t>?</a:t>
            </a:r>
            <a:endParaRPr lang="vi-VN" sz="3600" dirty="0">
              <a:latin typeface="Times New Roman" panose="02020603050405020304" pitchFamily="18" charset="0"/>
              <a:cs typeface="Times New Roman" panose="02020603050405020304" pitchFamily="18" charset="0"/>
            </a:endParaRPr>
          </a:p>
          <a:p>
            <a:pPr>
              <a:spcBef>
                <a:spcPts val="300"/>
              </a:spcBef>
            </a:pPr>
            <a:r>
              <a:rPr lang="en-US" sz="3600" dirty="0">
                <a:latin typeface="Times New Roman" panose="02020603050405020304" pitchFamily="18" charset="0"/>
                <a:cs typeface="Times New Roman" panose="02020603050405020304" pitchFamily="18" charset="0"/>
              </a:rPr>
              <a:t>(3) </a:t>
            </a:r>
            <a:r>
              <a:rPr lang="en-US" sz="3600" dirty="0" err="1">
                <a:latin typeface="Times New Roman" panose="02020603050405020304" pitchFamily="18" charset="0"/>
                <a:cs typeface="Times New Roman" panose="02020603050405020304" pitchFamily="18" charset="0"/>
              </a:rPr>
              <a:t>Em</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và</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mọi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người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có</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cảm</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xúc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như</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thế</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nào</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trong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chuyến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chơi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đó</a:t>
            </a:r>
            <a:r>
              <a:rPr lang="en-US" sz="3600" dirty="0">
                <a:latin typeface="Times New Roman" panose="02020603050405020304" pitchFamily="18" charset="0"/>
                <a:cs typeface="Times New Roman" panose="02020603050405020304" pitchFamily="18" charset="0"/>
              </a:rPr>
              <a:t>?</a:t>
            </a:r>
          </a:p>
          <a:p>
            <a:pPr>
              <a:spcBef>
                <a:spcPts val="300"/>
              </a:spcBef>
            </a:pPr>
            <a:r>
              <a:rPr lang="en-US" sz="3600" dirty="0">
                <a:latin typeface="Times New Roman" panose="02020603050405020304" pitchFamily="18" charset="0"/>
                <a:cs typeface="Times New Roman" panose="02020603050405020304" pitchFamily="18" charset="0"/>
              </a:rPr>
              <a:t>(3) </a:t>
            </a:r>
            <a:r>
              <a:rPr lang="en-US" sz="3600" dirty="0" err="1">
                <a:latin typeface="Times New Roman" panose="02020603050405020304" pitchFamily="18" charset="0"/>
                <a:cs typeface="Times New Roman" panose="02020603050405020304" pitchFamily="18" charset="0"/>
              </a:rPr>
              <a:t>Nêu</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cảm</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nghĩ</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của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em</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về</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chuyến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chơi</a:t>
            </a:r>
            <a:r>
              <a:rPr lang="en-US" sz="3600" dirty="0">
                <a:latin typeface="Times New Roman" panose="02020603050405020304" pitchFamily="18" charset="0"/>
                <a:cs typeface="Times New Roman" panose="02020603050405020304" pitchFamily="18" charset="0"/>
              </a:rPr>
              <a:t>.</a:t>
            </a:r>
            <a:endParaRPr lang="vi-VN" sz="3600" dirty="0">
              <a:latin typeface="Times New Roman" panose="02020603050405020304" pitchFamily="18" charset="0"/>
              <a:cs typeface="Times New Roman" panose="02020603050405020304" pitchFamily="18" charset="0"/>
            </a:endParaRPr>
          </a:p>
          <a:p>
            <a:endParaRPr lang="vi-VN"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66494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4">
            <a:extLst>
              <a:ext uri="{FF2B5EF4-FFF2-40B4-BE49-F238E27FC236}">
                <a16:creationId xmlns:a16="http://schemas.microsoft.com/office/drawing/2014/main" id="{112AAD13-6BC8-47B5-A75E-06D627915293}"/>
              </a:ext>
            </a:extLst>
          </p:cNvPr>
          <p:cNvGrpSpPr/>
          <p:nvPr/>
        </p:nvGrpSpPr>
        <p:grpSpPr>
          <a:xfrm>
            <a:off x="1115616" y="2097201"/>
            <a:ext cx="7128792" cy="2601914"/>
            <a:chOff x="2118480" y="1316166"/>
            <a:chExt cx="1512168" cy="2131570"/>
          </a:xfrm>
        </p:grpSpPr>
        <p:sp>
          <p:nvSpPr>
            <p:cNvPr id="3" name="15">
              <a:extLst>
                <a:ext uri="{FF2B5EF4-FFF2-40B4-BE49-F238E27FC236}">
                  <a16:creationId xmlns:a16="http://schemas.microsoft.com/office/drawing/2014/main" id="{A5F5B604-735E-494B-B351-4B3F7F631043}"/>
                </a:ext>
              </a:extLst>
            </p:cNvPr>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4" name="TextBox 67">
              <a:extLst>
                <a:ext uri="{FF2B5EF4-FFF2-40B4-BE49-F238E27FC236}">
                  <a16:creationId xmlns:a16="http://schemas.microsoft.com/office/drawing/2014/main" id="{78EAA059-2281-4F30-9357-D0671AAC2FAE}"/>
                </a:ext>
              </a:extLst>
            </p:cNvPr>
            <p:cNvSpPr txBox="1"/>
            <p:nvPr/>
          </p:nvSpPr>
          <p:spPr>
            <a:xfrm>
              <a:off x="2208337" y="1556684"/>
              <a:ext cx="1378326" cy="1891052"/>
            </a:xfrm>
            <a:prstGeom prst="rect">
              <a:avLst/>
            </a:prstGeom>
            <a:noFill/>
          </p:spPr>
          <p:txBody>
            <a:bodyPr wrap="square" rtlCol="0">
              <a:spAutoFit/>
            </a:bodyPr>
            <a:lstStyle/>
            <a:p>
              <a:pPr marL="0" marR="0" lvl="1" indent="0" algn="ctr" defTabSz="1219200" rtl="0" eaLnBrk="1" fontAlgn="auto" latinLnBrk="0" hangingPunct="1">
                <a:lnSpc>
                  <a:spcPct val="100000"/>
                </a:lnSpc>
                <a:spcBef>
                  <a:spcPts val="0"/>
                </a:spcBef>
                <a:spcAft>
                  <a:spcPts val="0"/>
                </a:spcAft>
                <a:buClrTx/>
                <a:buSzTx/>
                <a:buFontTx/>
                <a:buNone/>
                <a:tabLst/>
                <a:defRPr/>
              </a:pPr>
              <a:r>
                <a:rPr lang="en-US" altLang="zh-CN" sz="7200" spc="300" dirty="0" err="1">
                  <a:solidFill>
                    <a:srgbClr val="FFFFFF"/>
                  </a:solidFill>
                  <a:latin typeface="Times New Roman" panose="02020603050405020304" pitchFamily="18" charset="0"/>
                  <a:ea typeface="Microsoft YaHei" panose="020B0503020204020204" charset="-122"/>
                  <a:cs typeface="Times New Roman" panose="02020603050405020304" pitchFamily="18" charset="0"/>
                </a:rPr>
                <a:t>Đọc</a:t>
              </a:r>
              <a:r>
                <a:rPr lang="en-US" altLang="zh-CN" sz="7200" spc="300" dirty="0">
                  <a:solidFill>
                    <a:srgbClr val="FFFFFF"/>
                  </a:solidFill>
                  <a:latin typeface="Times New Roman" panose="02020603050405020304" pitchFamily="18" charset="0"/>
                  <a:ea typeface="Microsoft YaHei" panose="020B0503020204020204" charset="-122"/>
                  <a:cs typeface="Times New Roman" panose="02020603050405020304" pitchFamily="18" charset="0"/>
                </a:rPr>
                <a:t> </a:t>
              </a:r>
              <a:r>
                <a:rPr lang="en-US" altLang="zh-CN" sz="7200" spc="300" dirty="0" err="1">
                  <a:solidFill>
                    <a:srgbClr val="FFFFFF"/>
                  </a:solidFill>
                  <a:latin typeface="Times New Roman" panose="02020603050405020304" pitchFamily="18" charset="0"/>
                  <a:ea typeface="Microsoft YaHei" panose="020B0503020204020204" charset="-122"/>
                  <a:cs typeface="Times New Roman" panose="02020603050405020304" pitchFamily="18" charset="0"/>
                </a:rPr>
                <a:t>mở</a:t>
              </a:r>
              <a:r>
                <a:rPr lang="en-US" altLang="zh-CN" sz="7200" spc="300" dirty="0">
                  <a:solidFill>
                    <a:srgbClr val="FFFFFF"/>
                  </a:solidFill>
                  <a:latin typeface="Times New Roman" panose="02020603050405020304" pitchFamily="18" charset="0"/>
                  <a:ea typeface="Microsoft YaHei" panose="020B0503020204020204" charset="-122"/>
                  <a:cs typeface="Times New Roman" panose="02020603050405020304" pitchFamily="18" charset="0"/>
                </a:rPr>
                <a:t> </a:t>
              </a:r>
              <a:r>
                <a:rPr lang="en-US" altLang="zh-CN" sz="7200" spc="300" dirty="0" err="1">
                  <a:solidFill>
                    <a:srgbClr val="FFFFFF"/>
                  </a:solidFill>
                  <a:latin typeface="Times New Roman" panose="02020603050405020304" pitchFamily="18" charset="0"/>
                  <a:ea typeface="Microsoft YaHei" panose="020B0503020204020204" charset="-122"/>
                  <a:cs typeface="Times New Roman" panose="02020603050405020304" pitchFamily="18" charset="0"/>
                </a:rPr>
                <a:t>rộng</a:t>
              </a:r>
              <a:r>
                <a:rPr kumimoji="0" lang="en-US" altLang="zh-CN" sz="7200" b="0" i="0" u="none" strike="noStrike" kern="1200" cap="none" spc="300" normalizeH="0" baseline="0" noProof="0" dirty="0">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rPr>
                <a:t> </a:t>
              </a:r>
              <a:endParaRPr kumimoji="0" lang="zh-CN" altLang="en-US" sz="7200" b="0" i="0" u="none" strike="noStrike" kern="1200" cap="none" spc="300" normalizeH="0" baseline="0" noProof="0" dirty="0">
                <a:ln>
                  <a:noFill/>
                </a:ln>
                <a:solidFill>
                  <a:srgbClr val="FFFFFF"/>
                </a:solidFill>
                <a:effectLst/>
                <a:uLnTx/>
                <a:uFillTx/>
                <a:latin typeface="Times New Roman" panose="02020603050405020304" pitchFamily="18" charset="0"/>
                <a:ea typeface="Microsoft YaHei" panose="020B0503020204020204" charset="-122"/>
                <a:cs typeface="Times New Roman" panose="02020603050405020304" pitchFamily="18" charset="0"/>
              </a:endParaRPr>
            </a:p>
          </p:txBody>
        </p:sp>
      </p:grpSp>
    </p:spTree>
    <p:extLst>
      <p:ext uri="{BB962C8B-B14F-4D97-AF65-F5344CB8AC3E}">
        <p14:creationId xmlns:p14="http://schemas.microsoft.com/office/powerpoint/2010/main" val="37103758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A86848-79C3-4A59-B419-69A2B84F746E}"/>
              </a:ext>
            </a:extLst>
          </p:cNvPr>
          <p:cNvPicPr>
            <a:picLocks noChangeAspect="1"/>
          </p:cNvPicPr>
          <p:nvPr/>
        </p:nvPicPr>
        <p:blipFill>
          <a:blip r:embed="rId2"/>
          <a:stretch>
            <a:fillRect/>
          </a:stretch>
        </p:blipFill>
        <p:spPr>
          <a:xfrm>
            <a:off x="0" y="0"/>
            <a:ext cx="9143999" cy="6857999"/>
          </a:xfrm>
          <a:prstGeom prst="rect">
            <a:avLst/>
          </a:prstGeom>
        </p:spPr>
      </p:pic>
    </p:spTree>
    <p:extLst>
      <p:ext uri="{BB962C8B-B14F-4D97-AF65-F5344CB8AC3E}">
        <p14:creationId xmlns:p14="http://schemas.microsoft.com/office/powerpoint/2010/main" val="13885861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A7D7E0AC-D86D-4295-AE8C-B258B015D5CC}"/>
              </a:ext>
            </a:extLst>
          </p:cNvPr>
          <p:cNvSpPr/>
          <p:nvPr/>
        </p:nvSpPr>
        <p:spPr>
          <a:xfrm>
            <a:off x="179513" y="332656"/>
            <a:ext cx="8424934" cy="1080120"/>
          </a:xfrm>
          <a:prstGeom prst="roundRect">
            <a:avLst/>
          </a:prstGeom>
          <a:solidFill>
            <a:schemeClr val="bg1"/>
          </a:solidFill>
          <a:ln w="25400" cap="flat" cmpd="sng" algn="ctr">
            <a:noFill/>
            <a:prstDash val="solid"/>
          </a:ln>
          <a:effectLst/>
        </p:spPr>
        <p:txBody>
          <a:bodyPr rtlCol="0" anchor="ctr"/>
          <a:lstStyle/>
          <a:p>
            <a:pPr lvl="0" algn="ctr">
              <a:defRPr/>
            </a:pPr>
            <a:r>
              <a:rPr kumimoji="0" lang="en-US" sz="4000" b="1" i="0" u="sng" strike="noStrike" kern="0" cap="none" spc="0" normalizeH="0" baseline="0" noProof="0" dirty="0" err="1">
                <a:ln>
                  <a:noFill/>
                </a:ln>
                <a:solidFill>
                  <a:schemeClr val="accent1">
                    <a:lumMod val="75000"/>
                  </a:schemeClr>
                </a:solidFill>
                <a:effectLst/>
                <a:uLnTx/>
                <a:uFillTx/>
                <a:latin typeface="Times New Roman" panose="02020603050405020304" pitchFamily="18" charset="0"/>
                <a:ea typeface="+mn-ea"/>
                <a:cs typeface="Times New Roman" panose="02020603050405020304" pitchFamily="18" charset="0"/>
              </a:rPr>
              <a:t>Bài</a:t>
            </a:r>
            <a:r>
              <a:rPr kumimoji="0" lang="en-US" sz="4000" b="1" i="0" u="sng" strike="noStrike" kern="0" cap="none" spc="0" normalizeH="0" baseline="0" noProof="0" dirty="0">
                <a:ln>
                  <a:noFill/>
                </a:ln>
                <a:solidFill>
                  <a:schemeClr val="accent1">
                    <a:lumMod val="75000"/>
                  </a:schemeClr>
                </a:solidFill>
                <a:effectLst/>
                <a:uLnTx/>
                <a:uFillTx/>
                <a:latin typeface="Times New Roman" panose="02020603050405020304" pitchFamily="18" charset="0"/>
                <a:ea typeface="+mn-ea"/>
                <a:cs typeface="Times New Roman" panose="02020603050405020304" pitchFamily="18" charset="0"/>
              </a:rPr>
              <a:t> 28</a:t>
            </a:r>
            <a:r>
              <a:rPr kumimoji="0" lang="en-US" sz="4000" b="1" i="0" strike="noStrike" kern="0" cap="none" spc="0" normalizeH="0" baseline="0" noProof="0" dirty="0">
                <a:ln>
                  <a:noFill/>
                </a:ln>
                <a:solidFill>
                  <a:schemeClr val="accent1">
                    <a:lumMod val="75000"/>
                  </a:schemeClr>
                </a:solidFill>
                <a:effectLst/>
                <a:uLnTx/>
                <a:uFillTx/>
                <a:latin typeface="Times New Roman" panose="02020603050405020304" pitchFamily="18" charset="0"/>
                <a:ea typeface="+mn-ea"/>
                <a:cs typeface="Times New Roman" panose="02020603050405020304" pitchFamily="18" charset="0"/>
              </a:rPr>
              <a:t>: </a:t>
            </a:r>
            <a:r>
              <a:rPr lang="en-US" sz="4000" b="1" dirty="0">
                <a:solidFill>
                  <a:schemeClr val="accent1">
                    <a:lumMod val="75000"/>
                  </a:schemeClr>
                </a:solidFill>
                <a:latin typeface="Times New Roman" panose="02020603050405020304" pitchFamily="18" charset="0"/>
                <a:cs typeface="Times New Roman" panose="02020603050405020304" pitchFamily="18" charset="0"/>
              </a:rPr>
              <a:t>KHÁM PHÁ ĐÁY BIỂN </a:t>
            </a:r>
          </a:p>
          <a:p>
            <a:pPr lvl="0" algn="ctr">
              <a:defRPr/>
            </a:pPr>
            <a:r>
              <a:rPr lang="en-US" sz="4000" b="1" dirty="0">
                <a:solidFill>
                  <a:schemeClr val="accent1">
                    <a:lumMod val="75000"/>
                  </a:schemeClr>
                </a:solidFill>
                <a:latin typeface="Times New Roman" panose="02020603050405020304" pitchFamily="18" charset="0"/>
                <a:cs typeface="Times New Roman" panose="02020603050405020304" pitchFamily="18" charset="0"/>
              </a:rPr>
              <a:t>Ở TRƯỜNG SA</a:t>
            </a: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4567"/>
          <a:stretch/>
        </p:blipFill>
        <p:spPr>
          <a:xfrm>
            <a:off x="72006" y="1844824"/>
            <a:ext cx="9071994" cy="5013176"/>
          </a:xfrm>
          <a:prstGeom prst="rect">
            <a:avLst/>
          </a:prstGeom>
        </p:spPr>
      </p:pic>
    </p:spTree>
    <p:extLst>
      <p:ext uri="{BB962C8B-B14F-4D97-AF65-F5344CB8AC3E}">
        <p14:creationId xmlns:p14="http://schemas.microsoft.com/office/powerpoint/2010/main" val="36668027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E4E846C-5E00-47FA-9452-AE65F248E0D2}"/>
              </a:ext>
            </a:extLst>
          </p:cNvPr>
          <p:cNvSpPr txBox="1"/>
          <p:nvPr/>
        </p:nvSpPr>
        <p:spPr>
          <a:xfrm>
            <a:off x="3822151" y="3002646"/>
            <a:ext cx="271095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err="1">
                <a:solidFill>
                  <a:prstClr val="black"/>
                </a:solidFill>
                <a:latin typeface="Times New Roman" panose="02020603050405020304" pitchFamily="18" charset="0"/>
                <a:cs typeface="Times New Roman" panose="02020603050405020304" pitchFamily="18" charset="0"/>
              </a:rPr>
              <a:t>v</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ỉa</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san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hô</a:t>
            </a: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17" name="18">
            <a:extLst>
              <a:ext uri="{FF2B5EF4-FFF2-40B4-BE49-F238E27FC236}">
                <a16:creationId xmlns:a16="http://schemas.microsoft.com/office/drawing/2014/main" id="{A5316E8E-3F7E-436C-839E-027BB64E29D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5326"/>
          <a:stretch/>
        </p:blipFill>
        <p:spPr>
          <a:xfrm>
            <a:off x="-240632" y="-72642"/>
            <a:ext cx="2122715" cy="2565464"/>
          </a:xfrm>
          <a:prstGeom prst="rect">
            <a:avLst/>
          </a:prstGeom>
        </p:spPr>
      </p:pic>
      <p:sp>
        <p:nvSpPr>
          <p:cNvPr id="13" name="Rectangle: Rounded Corners 12">
            <a:extLst>
              <a:ext uri="{FF2B5EF4-FFF2-40B4-BE49-F238E27FC236}">
                <a16:creationId xmlns:a16="http://schemas.microsoft.com/office/drawing/2014/main" id="{18F242C0-8D32-4C65-9B04-082B8F3B1A20}"/>
              </a:ext>
            </a:extLst>
          </p:cNvPr>
          <p:cNvSpPr/>
          <p:nvPr/>
        </p:nvSpPr>
        <p:spPr>
          <a:xfrm>
            <a:off x="1882083" y="345611"/>
            <a:ext cx="6024603" cy="1499213"/>
          </a:xfrm>
          <a:prstGeom prst="roundRect">
            <a:avLst/>
          </a:prstGeom>
          <a:solidFill>
            <a:schemeClr val="accent6">
              <a:lumMod val="75000"/>
            </a:scheme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Luyện</a:t>
            </a:r>
            <a:r>
              <a:rPr kumimoji="0" lang="en-US" sz="60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60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đọc</a:t>
            </a:r>
            <a:r>
              <a:rPr kumimoji="0" lang="en-US" sz="60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60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từ</a:t>
            </a:r>
            <a:r>
              <a:rPr kumimoji="0" lang="en-US" sz="60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6000" b="0" i="0" u="none"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khó</a:t>
            </a:r>
            <a:endParaRPr kumimoji="0" lang="en-US" sz="6000" b="0" i="0" u="none"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endParaRPr>
          </a:p>
        </p:txBody>
      </p:sp>
      <p:sp>
        <p:nvSpPr>
          <p:cNvPr id="2" name="TextBox 1"/>
          <p:cNvSpPr txBox="1"/>
          <p:nvPr/>
        </p:nvSpPr>
        <p:spPr>
          <a:xfrm>
            <a:off x="3768330" y="2290408"/>
            <a:ext cx="2364750" cy="707886"/>
          </a:xfrm>
          <a:prstGeom prst="rect">
            <a:avLst/>
          </a:prstGeom>
          <a:noFill/>
        </p:spPr>
        <p:txBody>
          <a:bodyPr wrap="none" rtlCol="0">
            <a:spAutoFit/>
          </a:bodyPr>
          <a:lstStyle/>
          <a:p>
            <a:r>
              <a:rPr lang="en-US" sz="4000" dirty="0" err="1">
                <a:latin typeface="Times New Roman" pitchFamily="18" charset="0"/>
              </a:rPr>
              <a:t>thám</a:t>
            </a:r>
            <a:r>
              <a:rPr lang="en-US" sz="4000" dirty="0">
                <a:latin typeface="Times New Roman" pitchFamily="18" charset="0"/>
              </a:rPr>
              <a:t> </a:t>
            </a:r>
            <a:r>
              <a:rPr lang="en-US" sz="4000" dirty="0" err="1">
                <a:latin typeface="Times New Roman" pitchFamily="18" charset="0"/>
              </a:rPr>
              <a:t>hiểm</a:t>
            </a:r>
            <a:endParaRPr lang="en-US" sz="4000" dirty="0">
              <a:latin typeface="Times New Roman" pitchFamily="18" charset="0"/>
            </a:endParaRPr>
          </a:p>
        </p:txBody>
      </p:sp>
      <p:sp>
        <p:nvSpPr>
          <p:cNvPr id="3" name="TextBox 2"/>
          <p:cNvSpPr txBox="1"/>
          <p:nvPr/>
        </p:nvSpPr>
        <p:spPr>
          <a:xfrm>
            <a:off x="5166149" y="2305472"/>
            <a:ext cx="966931" cy="707886"/>
          </a:xfrm>
          <a:prstGeom prst="rect">
            <a:avLst/>
          </a:prstGeom>
          <a:noFill/>
        </p:spPr>
        <p:txBody>
          <a:bodyPr wrap="none" rtlCol="0">
            <a:spAutoFit/>
          </a:bodyPr>
          <a:lstStyle/>
          <a:p>
            <a:r>
              <a:rPr lang="en-US" sz="4000" dirty="0" err="1">
                <a:solidFill>
                  <a:srgbClr val="FF0000"/>
                </a:solidFill>
                <a:latin typeface="Times New Roman" pitchFamily="18" charset="0"/>
                <a:cs typeface="Times New Roman" pitchFamily="18" charset="0"/>
              </a:rPr>
              <a:t>iểm</a:t>
            </a:r>
            <a:endParaRPr lang="en-US" sz="4000" dirty="0">
              <a:solidFill>
                <a:srgbClr val="FF0000"/>
              </a:solidFill>
              <a:latin typeface="Times New Roman" pitchFamily="18" charset="0"/>
              <a:cs typeface="Times New Roman" pitchFamily="18" charset="0"/>
            </a:endParaRPr>
          </a:p>
        </p:txBody>
      </p:sp>
      <p:sp>
        <p:nvSpPr>
          <p:cNvPr id="12" name="TextBox 11"/>
          <p:cNvSpPr txBox="1"/>
          <p:nvPr/>
        </p:nvSpPr>
        <p:spPr>
          <a:xfrm>
            <a:off x="4060095" y="2998294"/>
            <a:ext cx="554960" cy="707886"/>
          </a:xfrm>
          <a:prstGeom prst="rect">
            <a:avLst/>
          </a:prstGeom>
          <a:noFill/>
        </p:spPr>
        <p:txBody>
          <a:bodyPr wrap="none" rtlCol="0">
            <a:spAutoFit/>
          </a:bodyPr>
          <a:lstStyle/>
          <a:p>
            <a:r>
              <a:rPr lang="en-US" sz="4000" dirty="0" err="1">
                <a:solidFill>
                  <a:srgbClr val="FF0000"/>
                </a:solidFill>
                <a:latin typeface="Times New Roman" pitchFamily="18" charset="0"/>
                <a:cs typeface="Times New Roman" pitchFamily="18" charset="0"/>
              </a:rPr>
              <a:t>ia</a:t>
            </a:r>
            <a:endParaRPr lang="en-US" sz="4000" dirty="0">
              <a:solidFill>
                <a:srgbClr val="FF0000"/>
              </a:solidFill>
              <a:latin typeface="Times New Roman" pitchFamily="18" charset="0"/>
              <a:cs typeface="Times New Roman" pitchFamily="18" charset="0"/>
            </a:endParaRPr>
          </a:p>
        </p:txBody>
      </p:sp>
      <p:sp>
        <p:nvSpPr>
          <p:cNvPr id="14" name="TextBox 13"/>
          <p:cNvSpPr txBox="1"/>
          <p:nvPr/>
        </p:nvSpPr>
        <p:spPr>
          <a:xfrm>
            <a:off x="4565663" y="3002646"/>
            <a:ext cx="385042" cy="707886"/>
          </a:xfrm>
          <a:prstGeom prst="rect">
            <a:avLst/>
          </a:prstGeom>
          <a:noFill/>
        </p:spPr>
        <p:txBody>
          <a:bodyPr wrap="none" rtlCol="0">
            <a:spAutoFit/>
          </a:bodyPr>
          <a:lstStyle/>
          <a:p>
            <a:r>
              <a:rPr lang="en-US" sz="4000" dirty="0">
                <a:solidFill>
                  <a:srgbClr val="FF0000"/>
                </a:solidFill>
                <a:latin typeface="Times New Roman" pitchFamily="18" charset="0"/>
                <a:cs typeface="Times New Roman" pitchFamily="18" charset="0"/>
              </a:rPr>
              <a:t>s</a:t>
            </a:r>
          </a:p>
        </p:txBody>
      </p:sp>
      <p:sp>
        <p:nvSpPr>
          <p:cNvPr id="15" name="TextBox 14"/>
          <p:cNvSpPr txBox="1"/>
          <p:nvPr/>
        </p:nvSpPr>
        <p:spPr>
          <a:xfrm>
            <a:off x="3822151" y="3815562"/>
            <a:ext cx="2353145" cy="707886"/>
          </a:xfrm>
          <a:prstGeom prst="rect">
            <a:avLst/>
          </a:prstGeom>
          <a:noFill/>
        </p:spPr>
        <p:txBody>
          <a:bodyPr wrap="none" rtlCol="0">
            <a:spAutoFit/>
          </a:bodyPr>
          <a:lstStyle/>
          <a:p>
            <a:r>
              <a:rPr lang="en-US" sz="4000" dirty="0" err="1">
                <a:latin typeface="Times New Roman" pitchFamily="18" charset="0"/>
                <a:cs typeface="Times New Roman" pitchFamily="18" charset="0"/>
              </a:rPr>
              <a:t>Trường</a:t>
            </a:r>
            <a:r>
              <a:rPr lang="en-US" sz="4000" dirty="0">
                <a:latin typeface="Times New Roman" pitchFamily="18" charset="0"/>
                <a:cs typeface="Times New Roman" pitchFamily="18" charset="0"/>
              </a:rPr>
              <a:t> Sa</a:t>
            </a:r>
          </a:p>
        </p:txBody>
      </p:sp>
      <p:sp>
        <p:nvSpPr>
          <p:cNvPr id="16" name="TextBox 15"/>
          <p:cNvSpPr txBox="1"/>
          <p:nvPr/>
        </p:nvSpPr>
        <p:spPr>
          <a:xfrm>
            <a:off x="3805497" y="3815562"/>
            <a:ext cx="650756" cy="707886"/>
          </a:xfrm>
          <a:prstGeom prst="rect">
            <a:avLst/>
          </a:prstGeom>
          <a:noFill/>
        </p:spPr>
        <p:txBody>
          <a:bodyPr wrap="none" rtlCol="0">
            <a:spAutoFit/>
          </a:bodyPr>
          <a:lstStyle/>
          <a:p>
            <a:r>
              <a:rPr lang="en-US" sz="4000" dirty="0" err="1">
                <a:solidFill>
                  <a:srgbClr val="FF0000"/>
                </a:solidFill>
                <a:latin typeface="Times New Roman" pitchFamily="18" charset="0"/>
                <a:cs typeface="Times New Roman" pitchFamily="18" charset="0"/>
              </a:rPr>
              <a:t>Tr</a:t>
            </a:r>
            <a:endParaRPr lang="en-US" sz="4000" dirty="0">
              <a:solidFill>
                <a:srgbClr val="FF0000"/>
              </a:solidFill>
            </a:endParaRPr>
          </a:p>
        </p:txBody>
      </p:sp>
      <p:sp>
        <p:nvSpPr>
          <p:cNvPr id="18" name="TextBox 17"/>
          <p:cNvSpPr txBox="1"/>
          <p:nvPr/>
        </p:nvSpPr>
        <p:spPr>
          <a:xfrm>
            <a:off x="5494701" y="3815562"/>
            <a:ext cx="470000" cy="707886"/>
          </a:xfrm>
          <a:prstGeom prst="rect">
            <a:avLst/>
          </a:prstGeom>
          <a:noFill/>
        </p:spPr>
        <p:txBody>
          <a:bodyPr wrap="none" rtlCol="0">
            <a:spAutoFit/>
          </a:bodyPr>
          <a:lstStyle/>
          <a:p>
            <a:r>
              <a:rPr lang="en-US" sz="4000" dirty="0">
                <a:solidFill>
                  <a:srgbClr val="FF0000"/>
                </a:solidFill>
                <a:latin typeface="Times New Roman" pitchFamily="18" charset="0"/>
                <a:cs typeface="Times New Roman" pitchFamily="18" charset="0"/>
              </a:rPr>
              <a:t>S</a:t>
            </a:r>
            <a:endParaRPr lang="en-US" sz="4000" dirty="0">
              <a:solidFill>
                <a:srgbClr val="FF0000"/>
              </a:solidFill>
            </a:endParaRPr>
          </a:p>
        </p:txBody>
      </p:sp>
      <p:sp>
        <p:nvSpPr>
          <p:cNvPr id="19" name="TextBox 18"/>
          <p:cNvSpPr txBox="1"/>
          <p:nvPr/>
        </p:nvSpPr>
        <p:spPr>
          <a:xfrm>
            <a:off x="3957323" y="4653136"/>
            <a:ext cx="1431802" cy="707886"/>
          </a:xfrm>
          <a:prstGeom prst="rect">
            <a:avLst/>
          </a:prstGeom>
          <a:noFill/>
        </p:spPr>
        <p:txBody>
          <a:bodyPr wrap="none" rtlCol="0">
            <a:spAutoFit/>
          </a:bodyPr>
          <a:lstStyle/>
          <a:p>
            <a:r>
              <a:rPr lang="en-US" sz="4000" dirty="0" err="1">
                <a:latin typeface="Times New Roman" pitchFamily="18" charset="0"/>
                <a:cs typeface="Times New Roman" pitchFamily="18" charset="0"/>
              </a:rPr>
              <a:t>rực</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rỡ</a:t>
            </a:r>
            <a:endParaRPr lang="en-US" sz="4000" dirty="0">
              <a:latin typeface="Times New Roman" pitchFamily="18" charset="0"/>
              <a:cs typeface="Times New Roman" pitchFamily="18" charset="0"/>
            </a:endParaRPr>
          </a:p>
        </p:txBody>
      </p:sp>
      <p:sp>
        <p:nvSpPr>
          <p:cNvPr id="20" name="TextBox 19"/>
          <p:cNvSpPr txBox="1"/>
          <p:nvPr/>
        </p:nvSpPr>
        <p:spPr>
          <a:xfrm>
            <a:off x="4111447" y="4646148"/>
            <a:ext cx="689612" cy="707886"/>
          </a:xfrm>
          <a:prstGeom prst="rect">
            <a:avLst/>
          </a:prstGeom>
          <a:noFill/>
        </p:spPr>
        <p:txBody>
          <a:bodyPr wrap="none" rtlCol="0">
            <a:spAutoFit/>
          </a:bodyPr>
          <a:lstStyle/>
          <a:p>
            <a:r>
              <a:rPr lang="en-US" sz="4000" dirty="0" err="1">
                <a:solidFill>
                  <a:srgbClr val="FF0000"/>
                </a:solidFill>
                <a:latin typeface="Times New Roman" pitchFamily="18" charset="0"/>
                <a:cs typeface="Times New Roman" pitchFamily="18" charset="0"/>
              </a:rPr>
              <a:t>ực</a:t>
            </a:r>
            <a:endParaRPr lang="en-US" sz="4000" dirty="0">
              <a:solidFill>
                <a:srgbClr val="FF0000"/>
              </a:solidFill>
            </a:endParaRPr>
          </a:p>
        </p:txBody>
      </p:sp>
      <p:sp>
        <p:nvSpPr>
          <p:cNvPr id="21" name="TextBox 20"/>
          <p:cNvSpPr txBox="1"/>
          <p:nvPr/>
        </p:nvSpPr>
        <p:spPr>
          <a:xfrm>
            <a:off x="4910060" y="4653136"/>
            <a:ext cx="455574" cy="707886"/>
          </a:xfrm>
          <a:prstGeom prst="rect">
            <a:avLst/>
          </a:prstGeom>
          <a:noFill/>
        </p:spPr>
        <p:txBody>
          <a:bodyPr wrap="none" rtlCol="0">
            <a:spAutoFit/>
          </a:bodyPr>
          <a:lstStyle/>
          <a:p>
            <a:r>
              <a:rPr lang="en-US" sz="4000" dirty="0">
                <a:solidFill>
                  <a:srgbClr val="FF0000"/>
                </a:solidFill>
                <a:latin typeface="Times New Roman" pitchFamily="18" charset="0"/>
                <a:cs typeface="Times New Roman" pitchFamily="18" charset="0"/>
              </a:rPr>
              <a:t>ỡ</a:t>
            </a:r>
          </a:p>
        </p:txBody>
      </p:sp>
    </p:spTree>
    <p:extLst>
      <p:ext uri="{BB962C8B-B14F-4D97-AF65-F5344CB8AC3E}">
        <p14:creationId xmlns:p14="http://schemas.microsoft.com/office/powerpoint/2010/main" val="5912234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1000"/>
                                        <p:tgtEl>
                                          <p:spTgt spid="15"/>
                                        </p:tgtEl>
                                      </p:cBhvr>
                                    </p:animEffect>
                                    <p:anim calcmode="lin" valueType="num">
                                      <p:cBhvr>
                                        <p:cTn id="33" dur="1000" fill="hold"/>
                                        <p:tgtEl>
                                          <p:spTgt spid="15"/>
                                        </p:tgtEl>
                                        <p:attrNameLst>
                                          <p:attrName>ppt_x</p:attrName>
                                        </p:attrNameLst>
                                      </p:cBhvr>
                                      <p:tavLst>
                                        <p:tav tm="0">
                                          <p:val>
                                            <p:strVal val="#ppt_x"/>
                                          </p:val>
                                        </p:tav>
                                        <p:tav tm="100000">
                                          <p:val>
                                            <p:strVal val="#ppt_x"/>
                                          </p:val>
                                        </p:tav>
                                      </p:tavLst>
                                    </p:anim>
                                    <p:anim calcmode="lin" valueType="num">
                                      <p:cBhvr>
                                        <p:cTn id="3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ipe(down)">
                                      <p:cBhvr>
                                        <p:cTn id="39" dur="500"/>
                                        <p:tgtEl>
                                          <p:spTgt spid="16"/>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fade">
                                      <p:cBhvr>
                                        <p:cTn id="44" dur="5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1000"/>
                                        <p:tgtEl>
                                          <p:spTgt spid="19"/>
                                        </p:tgtEl>
                                      </p:cBhvr>
                                    </p:animEffect>
                                    <p:anim calcmode="lin" valueType="num">
                                      <p:cBhvr>
                                        <p:cTn id="50" dur="1000" fill="hold"/>
                                        <p:tgtEl>
                                          <p:spTgt spid="19"/>
                                        </p:tgtEl>
                                        <p:attrNameLst>
                                          <p:attrName>ppt_x</p:attrName>
                                        </p:attrNameLst>
                                      </p:cBhvr>
                                      <p:tavLst>
                                        <p:tav tm="0">
                                          <p:val>
                                            <p:strVal val="#ppt_x"/>
                                          </p:val>
                                        </p:tav>
                                        <p:tav tm="100000">
                                          <p:val>
                                            <p:strVal val="#ppt_x"/>
                                          </p:val>
                                        </p:tav>
                                      </p:tavLst>
                                    </p:anim>
                                    <p:anim calcmode="lin" valueType="num">
                                      <p:cBhvr>
                                        <p:cTn id="51"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grpId="0" nodeType="click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wipe(down)">
                                      <p:cBhvr>
                                        <p:cTn id="56" dur="500"/>
                                        <p:tgtEl>
                                          <p:spTgt spid="20"/>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grpId="0" nodeType="clickEffect">
                                  <p:stCondLst>
                                    <p:cond delay="0"/>
                                  </p:stCondLst>
                                  <p:childTnLst>
                                    <p:set>
                                      <p:cBhvr>
                                        <p:cTn id="60" dur="1" fill="hold">
                                          <p:stCondLst>
                                            <p:cond delay="0"/>
                                          </p:stCondLst>
                                        </p:cTn>
                                        <p:tgtEl>
                                          <p:spTgt spid="21"/>
                                        </p:tgtEl>
                                        <p:attrNameLst>
                                          <p:attrName>style.visibility</p:attrName>
                                        </p:attrNameLst>
                                      </p:cBhvr>
                                      <p:to>
                                        <p:strVal val="visible"/>
                                      </p:to>
                                    </p:set>
                                    <p:animEffect transition="in" filter="wipe(down)">
                                      <p:cBhvr>
                                        <p:cTn id="6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P spid="3" grpId="0"/>
      <p:bldP spid="12" grpId="0"/>
      <p:bldP spid="14" grpId="0"/>
      <p:bldP spid="15" grpId="0"/>
      <p:bldP spid="16" grpId="0"/>
      <p:bldP spid="18" grpId="0"/>
      <p:bldP spid="19" grpId="0"/>
      <p:bldP spid="20" grpId="0"/>
      <p:bldP spid="2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5047B09F-ABB0-4000-94A7-2D6D1D8C4769}"/>
              </a:ext>
            </a:extLst>
          </p:cNvPr>
          <p:cNvSpPr/>
          <p:nvPr/>
        </p:nvSpPr>
        <p:spPr>
          <a:xfrm>
            <a:off x="328228" y="2204864"/>
            <a:ext cx="8645924" cy="2724875"/>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20C5D417-3BC6-40D7-A1E2-A9B7128804EB}"/>
              </a:ext>
            </a:extLst>
          </p:cNvPr>
          <p:cNvSpPr/>
          <p:nvPr/>
        </p:nvSpPr>
        <p:spPr>
          <a:xfrm>
            <a:off x="307656" y="674909"/>
            <a:ext cx="8666496" cy="1529955"/>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dirty="0">
                <a:solidFill>
                  <a:schemeClr val="tx1"/>
                </a:solidFill>
                <a:latin typeface="Times New Roman" pitchFamily="18" charset="0"/>
                <a:cs typeface="Times New Roman" pitchFamily="18" charset="0"/>
              </a:rPr>
              <a:t>      Nhắc đến Trường Sa, ngoài các đảo, người ta nhắc đến biển. Mà biển thì có muôn vàn điều kì thú. Thám hiểm đáy biển ở Trường sa của nước ta sẽ thấy bao điều thú vị.</a:t>
            </a:r>
            <a:endParaRPr lang="en-US" sz="2800" dirty="0">
              <a:solidFill>
                <a:schemeClr val="tx1"/>
              </a:solidFill>
              <a:latin typeface="Times New Roman" pitchFamily="18" charset="0"/>
              <a:cs typeface="Times New Roman" pitchFamily="18" charset="0"/>
            </a:endParaRPr>
          </a:p>
        </p:txBody>
      </p:sp>
      <p:sp>
        <p:nvSpPr>
          <p:cNvPr id="6" name="TextBox 5">
            <a:extLst>
              <a:ext uri="{FF2B5EF4-FFF2-40B4-BE49-F238E27FC236}">
                <a16:creationId xmlns:a16="http://schemas.microsoft.com/office/drawing/2014/main" id="{2D3ECA9E-8442-417E-8A88-C6236269A505}"/>
              </a:ext>
            </a:extLst>
          </p:cNvPr>
          <p:cNvSpPr txBox="1"/>
          <p:nvPr/>
        </p:nvSpPr>
        <p:spPr>
          <a:xfrm>
            <a:off x="365847" y="2204864"/>
            <a:ext cx="8608305" cy="3262432"/>
          </a:xfrm>
          <a:prstGeom prst="rect">
            <a:avLst/>
          </a:prstGeom>
          <a:noFill/>
        </p:spPr>
        <p:txBody>
          <a:bodyPr wrap="square" rtlCol="0">
            <a:spAutoFit/>
          </a:bodyPr>
          <a:lstStyle/>
          <a:p>
            <a:pPr marL="30480" marR="30480" lvl="0" indent="0" algn="just" defTabSz="914400" rtl="0" eaLnBrk="1" fontAlgn="auto" latinLnBrk="0" hangingPunct="1">
              <a:lnSpc>
                <a:spcPct val="100000"/>
              </a:lnSpc>
              <a:spcBef>
                <a:spcPts val="0"/>
              </a:spcBef>
              <a:spcAft>
                <a:spcPts val="120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Biển</a:t>
            </a:r>
            <a:r>
              <a:rPr kumimoji="0" lang="vi-VN" sz="2800" b="0" i="0" u="none" strike="noStrike" kern="1200" cap="none" spc="0" normalizeH="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ở Trường Sa có những loài cá đẹp rực rỡ và lạ mắt. Từng đàn cá đủ màu sắc, dày đặc đến hàng trăm con tạo nên một tấm thảm hoa di động. Những vỉa san hô chạy dài từ chân mỗi đảo xuống sâu dần dưới đáy biển. San hô làm cho đáy biển trông như một bức tranh khổng lồ, đẹp như những tòa lâu đài trong truyện cổ tích.</a:t>
            </a:r>
            <a:endPar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TextBox 7">
            <a:extLst>
              <a:ext uri="{FF2B5EF4-FFF2-40B4-BE49-F238E27FC236}">
                <a16:creationId xmlns:a16="http://schemas.microsoft.com/office/drawing/2014/main" id="{D84EB1CB-B470-4E60-9A49-831FB2C79A5F}"/>
              </a:ext>
            </a:extLst>
          </p:cNvPr>
          <p:cNvSpPr txBox="1"/>
          <p:nvPr/>
        </p:nvSpPr>
        <p:spPr>
          <a:xfrm>
            <a:off x="827662" y="90134"/>
            <a:ext cx="762648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lang="en-US" sz="3200" b="1" dirty="0">
                <a:solidFill>
                  <a:srgbClr val="FF0000"/>
                </a:solidFill>
                <a:latin typeface="Times New Roman" panose="02020603050405020304" pitchFamily="18" charset="0"/>
                <a:cs typeface="Times New Roman" panose="02020603050405020304" pitchFamily="18" charset="0"/>
              </a:rPr>
              <a:t>KHÁM PHÁ ĐÁY BIỂN Ở TR</a:t>
            </a:r>
            <a:r>
              <a:rPr lang="vi-VN" sz="3200" b="1" dirty="0">
                <a:solidFill>
                  <a:srgbClr val="FF0000"/>
                </a:solidFill>
                <a:latin typeface="Times New Roman" panose="02020603050405020304" pitchFamily="18" charset="0"/>
                <a:cs typeface="Times New Roman" panose="02020603050405020304" pitchFamily="18" charset="0"/>
              </a:rPr>
              <a:t>ƯỜNG SA</a:t>
            </a:r>
            <a:endPar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15" name="TextBox 14">
            <a:extLst>
              <a:ext uri="{FF2B5EF4-FFF2-40B4-BE49-F238E27FC236}">
                <a16:creationId xmlns:a16="http://schemas.microsoft.com/office/drawing/2014/main" id="{F4D008B5-83C4-4C7D-83B1-2542F0F26F57}"/>
              </a:ext>
            </a:extLst>
          </p:cNvPr>
          <p:cNvSpPr txBox="1"/>
          <p:nvPr/>
        </p:nvSpPr>
        <p:spPr>
          <a:xfrm>
            <a:off x="4858963" y="6165304"/>
            <a:ext cx="4114120" cy="954107"/>
          </a:xfrm>
          <a:prstGeom prst="rect">
            <a:avLst/>
          </a:prstGeom>
          <a:noFill/>
        </p:spPr>
        <p:txBody>
          <a:bodyPr wrap="square" rtlCol="0">
            <a:spAutoFit/>
          </a:bodyPr>
          <a:lstStyle/>
          <a:p>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(Theo </a:t>
            </a:r>
            <a:r>
              <a:rPr lang="vi-VN" sz="2800" i="1" dirty="0">
                <a:solidFill>
                  <a:srgbClr val="000000"/>
                </a:solidFill>
                <a:latin typeface="Times New Roman" panose="02020603050405020304" pitchFamily="18" charset="0"/>
                <a:ea typeface="Times New Roman" panose="02020603050405020304" pitchFamily="18" charset="0"/>
              </a:rPr>
              <a:t>Nguyễn Xuân Thủy</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endParaRPr lang="en-US" sz="2800" dirty="0"/>
          </a:p>
        </p:txBody>
      </p:sp>
      <p:sp>
        <p:nvSpPr>
          <p:cNvPr id="16" name="Oval 15">
            <a:extLst>
              <a:ext uri="{FF2B5EF4-FFF2-40B4-BE49-F238E27FC236}">
                <a16:creationId xmlns:a16="http://schemas.microsoft.com/office/drawing/2014/main" id="{2BC9162F-F75A-4A4F-9B59-14AC9CCF2CBC}"/>
              </a:ext>
            </a:extLst>
          </p:cNvPr>
          <p:cNvSpPr/>
          <p:nvPr/>
        </p:nvSpPr>
        <p:spPr>
          <a:xfrm>
            <a:off x="365847" y="2205845"/>
            <a:ext cx="641111" cy="431068"/>
          </a:xfrm>
          <a:prstGeom prst="ellipse">
            <a:avLst/>
          </a:prstGeom>
          <a:solidFill>
            <a:srgbClr val="ED7D31"/>
          </a:solidFill>
          <a:ln w="12700" cap="flat" cmpd="sng" algn="ctr">
            <a:solidFill>
              <a:srgbClr val="ED7D31">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2</a:t>
            </a:r>
          </a:p>
        </p:txBody>
      </p:sp>
      <p:sp>
        <p:nvSpPr>
          <p:cNvPr id="17" name="Oval 16">
            <a:extLst>
              <a:ext uri="{FF2B5EF4-FFF2-40B4-BE49-F238E27FC236}">
                <a16:creationId xmlns:a16="http://schemas.microsoft.com/office/drawing/2014/main" id="{6026A475-6858-41F5-98B6-CFF25BC57101}"/>
              </a:ext>
            </a:extLst>
          </p:cNvPr>
          <p:cNvSpPr/>
          <p:nvPr/>
        </p:nvSpPr>
        <p:spPr>
          <a:xfrm>
            <a:off x="328227" y="674909"/>
            <a:ext cx="643373" cy="449835"/>
          </a:xfrm>
          <a:prstGeom prst="ellipse">
            <a:avLst/>
          </a:prstGeom>
          <a:solidFill>
            <a:srgbClr val="ED7D31"/>
          </a:solidFill>
          <a:ln w="12700" cap="flat" cmpd="sng" algn="ctr">
            <a:solidFill>
              <a:srgbClr val="ED7D31">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a:t>
            </a:r>
          </a:p>
        </p:txBody>
      </p:sp>
      <p:sp>
        <p:nvSpPr>
          <p:cNvPr id="10" name="Rectangle: Rounded Corners 13">
            <a:extLst>
              <a:ext uri="{FF2B5EF4-FFF2-40B4-BE49-F238E27FC236}">
                <a16:creationId xmlns:a16="http://schemas.microsoft.com/office/drawing/2014/main" id="{5047B09F-ABB0-4000-94A7-2D6D1D8C4769}"/>
              </a:ext>
            </a:extLst>
          </p:cNvPr>
          <p:cNvSpPr/>
          <p:nvPr/>
        </p:nvSpPr>
        <p:spPr>
          <a:xfrm>
            <a:off x="365847" y="4968324"/>
            <a:ext cx="8608306" cy="1196980"/>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dirty="0">
                <a:solidFill>
                  <a:schemeClr val="tx1"/>
                </a:solidFill>
                <a:latin typeface="+mj-lt"/>
              </a:rPr>
              <a:t>      Trường Sa là vùng biển thân yêu của Tổ quốc, có cảnh đẹp kì thú và hàng nghìn loài vật sống dưới biển.</a:t>
            </a:r>
            <a:endParaRPr lang="en-US" sz="2800" dirty="0">
              <a:solidFill>
                <a:schemeClr val="tx1"/>
              </a:solidFill>
              <a:latin typeface="+mj-lt"/>
            </a:endParaRPr>
          </a:p>
        </p:txBody>
      </p:sp>
      <p:sp>
        <p:nvSpPr>
          <p:cNvPr id="12" name="Oval 11">
            <a:extLst>
              <a:ext uri="{FF2B5EF4-FFF2-40B4-BE49-F238E27FC236}">
                <a16:creationId xmlns:a16="http://schemas.microsoft.com/office/drawing/2014/main" id="{2BC9162F-F75A-4A4F-9B59-14AC9CCF2CBC}"/>
              </a:ext>
            </a:extLst>
          </p:cNvPr>
          <p:cNvSpPr/>
          <p:nvPr/>
        </p:nvSpPr>
        <p:spPr>
          <a:xfrm>
            <a:off x="401205" y="5023819"/>
            <a:ext cx="605753" cy="443477"/>
          </a:xfrm>
          <a:prstGeom prst="ellipse">
            <a:avLst/>
          </a:prstGeom>
          <a:solidFill>
            <a:srgbClr val="ED7D31"/>
          </a:solidFill>
          <a:ln w="12700" cap="flat" cmpd="sng" algn="ctr">
            <a:solidFill>
              <a:srgbClr val="ED7D31">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vi-VN" sz="3600" kern="0" dirty="0">
                <a:solidFill>
                  <a:prstClr val="white"/>
                </a:solidFill>
                <a:latin typeface="Times New Roman" panose="02020603050405020304" pitchFamily="18" charset="0"/>
                <a:cs typeface="Times New Roman" panose="02020603050405020304" pitchFamily="18" charset="0"/>
              </a:rPr>
              <a:t>3</a:t>
            </a:r>
            <a:endParaRPr kumimoji="0" lang="en-US" sz="3600" b="0"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0131854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down)">
                                      <p:cBhvr>
                                        <p:cTn id="12" dur="10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10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par>
                          <p:cTn id="23" fill="hold">
                            <p:stCondLst>
                              <p:cond delay="500"/>
                            </p:stCondLst>
                            <p:childTnLst>
                              <p:par>
                                <p:cTn id="24" presetID="22" presetClass="entr" presetSubtype="4" fill="hold" grpId="0" nodeType="after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wipe(down)">
                                      <p:cBhvr>
                                        <p:cTn id="26" dur="10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circle(in)">
                                      <p:cBhvr>
                                        <p:cTn id="31" dur="2000"/>
                                        <p:tgtEl>
                                          <p:spTgt spid="10"/>
                                        </p:tgtEl>
                                      </p:cBhvr>
                                    </p:animEffect>
                                  </p:childTnLst>
                                </p:cTn>
                              </p:par>
                            </p:childTnLst>
                          </p:cTn>
                        </p:par>
                        <p:par>
                          <p:cTn id="32" fill="hold">
                            <p:stCondLst>
                              <p:cond delay="2000"/>
                            </p:stCondLst>
                            <p:childTnLst>
                              <p:par>
                                <p:cTn id="33" presetID="22" presetClass="entr" presetSubtype="4" fill="hold" grpId="0" nodeType="after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wipe(down)">
                                      <p:cBhvr>
                                        <p:cTn id="35"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1" grpId="0" animBg="1"/>
      <p:bldP spid="6" grpId="0"/>
      <p:bldP spid="16" grpId="0" animBg="1"/>
      <p:bldP spid="17" grpId="0" animBg="1"/>
      <p:bldP spid="10"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18">
            <a:extLst>
              <a:ext uri="{FF2B5EF4-FFF2-40B4-BE49-F238E27FC236}">
                <a16:creationId xmlns:a16="http://schemas.microsoft.com/office/drawing/2014/main" id="{2BC1B98E-1573-4424-90DE-F7A561744BB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5326"/>
          <a:stretch/>
        </p:blipFill>
        <p:spPr>
          <a:xfrm>
            <a:off x="0" y="0"/>
            <a:ext cx="1606463" cy="1941534"/>
          </a:xfrm>
          <a:prstGeom prst="rect">
            <a:avLst/>
          </a:prstGeom>
        </p:spPr>
      </p:pic>
      <p:sp>
        <p:nvSpPr>
          <p:cNvPr id="9" name="Rectangle: Rounded Corners 8">
            <a:extLst>
              <a:ext uri="{FF2B5EF4-FFF2-40B4-BE49-F238E27FC236}">
                <a16:creationId xmlns:a16="http://schemas.microsoft.com/office/drawing/2014/main" id="{21065EC9-B276-4E9A-A357-CBFB0E6BB85B}"/>
              </a:ext>
            </a:extLst>
          </p:cNvPr>
          <p:cNvSpPr/>
          <p:nvPr/>
        </p:nvSpPr>
        <p:spPr>
          <a:xfrm>
            <a:off x="1835697" y="345611"/>
            <a:ext cx="6408712" cy="1100057"/>
          </a:xfrm>
          <a:prstGeom prst="roundRect">
            <a:avLst/>
          </a:prstGeom>
          <a:solidFill>
            <a:schemeClr val="accent6">
              <a:lumMod val="75000"/>
            </a:scheme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000" b="0" i="0"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Luyện</a:t>
            </a:r>
            <a:r>
              <a:rPr kumimoji="0" lang="en-US" sz="6000" b="0" i="0"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6000" b="0" i="0"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đọc</a:t>
            </a:r>
            <a:r>
              <a:rPr kumimoji="0" lang="en-US" sz="6000" b="0" i="0"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6000" b="0" i="0"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câu</a:t>
            </a:r>
            <a:r>
              <a:rPr kumimoji="0" lang="en-US" sz="6000" b="0" i="0"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 </a:t>
            </a:r>
            <a:r>
              <a:rPr kumimoji="0" lang="en-US" sz="6000" b="0" i="0" strike="noStrike" kern="0" cap="none" spc="0" normalizeH="0" baseline="0" noProof="0" dirty="0" err="1">
                <a:ln>
                  <a:noFill/>
                </a:ln>
                <a:solidFill>
                  <a:srgbClr val="F2F2E9"/>
                </a:solidFill>
                <a:effectLst/>
                <a:uLnTx/>
                <a:uFillTx/>
                <a:latin typeface="Times New Roman" panose="02020603050405020304" pitchFamily="18" charset="0"/>
                <a:ea typeface="+mn-ea"/>
                <a:cs typeface="Times New Roman" panose="02020603050405020304" pitchFamily="18" charset="0"/>
              </a:rPr>
              <a:t>khó</a:t>
            </a:r>
            <a:endParaRPr kumimoji="0" lang="en-US" sz="6000" b="0" i="0"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endParaRPr>
          </a:p>
        </p:txBody>
      </p:sp>
      <p:sp>
        <p:nvSpPr>
          <p:cNvPr id="3" name="TextBox 2"/>
          <p:cNvSpPr txBox="1"/>
          <p:nvPr/>
        </p:nvSpPr>
        <p:spPr>
          <a:xfrm>
            <a:off x="179512" y="2420888"/>
            <a:ext cx="8784976" cy="1938992"/>
          </a:xfrm>
          <a:prstGeom prst="rect">
            <a:avLst/>
          </a:prstGeom>
          <a:noFill/>
        </p:spPr>
        <p:txBody>
          <a:bodyPr wrap="square" rtlCol="0">
            <a:spAutoFit/>
          </a:bodyPr>
          <a:lstStyle/>
          <a:p>
            <a:pPr algn="just"/>
            <a:r>
              <a:rPr lang="vi-VN" sz="4000" dirty="0">
                <a:latin typeface="+mj-lt"/>
              </a:rPr>
              <a:t>   Trường Sa là vùng biển thân yêu của Tổ quốc, có cảnh đẹp kì thú và hàng nghìn loài vật sống dưới biển.</a:t>
            </a:r>
            <a:endParaRPr lang="en-US" sz="4000" dirty="0">
              <a:latin typeface="+mj-lt"/>
            </a:endParaRPr>
          </a:p>
        </p:txBody>
      </p:sp>
      <p:cxnSp>
        <p:nvCxnSpPr>
          <p:cNvPr id="5" name="Straight Connector 4"/>
          <p:cNvCxnSpPr/>
          <p:nvPr/>
        </p:nvCxnSpPr>
        <p:spPr>
          <a:xfrm flipH="1">
            <a:off x="1410253" y="3140968"/>
            <a:ext cx="196210" cy="41274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5040053" y="3711604"/>
            <a:ext cx="196210" cy="41274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5138158" y="3742210"/>
            <a:ext cx="196210" cy="41274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4303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wipe(down)">
                                      <p:cBhvr>
                                        <p:cTn id="14" dur="500"/>
                                        <p:tgtEl>
                                          <p:spTgt spid="18"/>
                                        </p:tgtEl>
                                      </p:cBhvr>
                                    </p:animEffect>
                                  </p:childTnLst>
                                </p:cTn>
                              </p:par>
                              <p:par>
                                <p:cTn id="15" presetID="22" presetClass="entr" presetSubtype="4"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down)">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18">
            <a:extLst>
              <a:ext uri="{FF2B5EF4-FFF2-40B4-BE49-F238E27FC236}">
                <a16:creationId xmlns:a16="http://schemas.microsoft.com/office/drawing/2014/main" id="{2BC1B98E-1573-4424-90DE-F7A561744BB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5326"/>
          <a:stretch/>
        </p:blipFill>
        <p:spPr>
          <a:xfrm>
            <a:off x="0" y="0"/>
            <a:ext cx="1606463" cy="1941534"/>
          </a:xfrm>
          <a:prstGeom prst="rect">
            <a:avLst/>
          </a:prstGeom>
        </p:spPr>
      </p:pic>
      <p:sp>
        <p:nvSpPr>
          <p:cNvPr id="8" name="Rectangle: Rounded Corners 1">
            <a:extLst>
              <a:ext uri="{FF2B5EF4-FFF2-40B4-BE49-F238E27FC236}">
                <a16:creationId xmlns:a16="http://schemas.microsoft.com/office/drawing/2014/main" id="{B7DA6481-CE0C-40A4-8478-7E208A6A5B2A}"/>
              </a:ext>
            </a:extLst>
          </p:cNvPr>
          <p:cNvSpPr/>
          <p:nvPr/>
        </p:nvSpPr>
        <p:spPr>
          <a:xfrm>
            <a:off x="2483769" y="352927"/>
            <a:ext cx="4608512" cy="836066"/>
          </a:xfrm>
          <a:prstGeom prst="roundRect">
            <a:avLst/>
          </a:prstGeom>
          <a:solidFill>
            <a:srgbClr val="ED7D31"/>
          </a:solidFill>
          <a:ln w="25400" cap="flat" cmpd="sng" algn="ctr">
            <a:noFill/>
            <a:prstDash val="solid"/>
          </a:ln>
          <a:effectLst/>
        </p:spPr>
        <p:txBody>
          <a:bodyPr rtlCol="0" anchor="ctr"/>
          <a:lstStyle/>
          <a:p>
            <a:pPr algn="ctr">
              <a:defRPr/>
            </a:pPr>
            <a:r>
              <a:rPr lang="en-US" sz="5400" kern="0" dirty="0" err="1">
                <a:solidFill>
                  <a:srgbClr val="F2F2E9"/>
                </a:solidFill>
                <a:latin typeface="Times New Roman" panose="02020603050405020304" pitchFamily="18" charset="0"/>
                <a:cs typeface="Times New Roman" panose="02020603050405020304" pitchFamily="18" charset="0"/>
              </a:rPr>
              <a:t>Giải</a:t>
            </a:r>
            <a:r>
              <a:rPr lang="en-US" sz="5400" kern="0" dirty="0">
                <a:solidFill>
                  <a:srgbClr val="F2F2E9"/>
                </a:solidFill>
                <a:latin typeface="Times New Roman" panose="02020603050405020304" pitchFamily="18" charset="0"/>
                <a:cs typeface="Times New Roman" panose="02020603050405020304" pitchFamily="18" charset="0"/>
              </a:rPr>
              <a:t> </a:t>
            </a:r>
            <a:r>
              <a:rPr lang="en-US" sz="5400" kern="0" dirty="0" err="1">
                <a:solidFill>
                  <a:srgbClr val="F2F2E9"/>
                </a:solidFill>
                <a:latin typeface="Times New Roman" panose="02020603050405020304" pitchFamily="18" charset="0"/>
                <a:cs typeface="Times New Roman" panose="02020603050405020304" pitchFamily="18" charset="0"/>
              </a:rPr>
              <a:t>nghĩa</a:t>
            </a:r>
            <a:r>
              <a:rPr lang="en-US" sz="5400" kern="0" dirty="0">
                <a:solidFill>
                  <a:srgbClr val="F2F2E9"/>
                </a:solidFill>
                <a:latin typeface="Times New Roman" panose="02020603050405020304" pitchFamily="18" charset="0"/>
                <a:cs typeface="Times New Roman" panose="02020603050405020304" pitchFamily="18" charset="0"/>
              </a:rPr>
              <a:t> </a:t>
            </a:r>
            <a:r>
              <a:rPr lang="en-US" sz="5400" kern="0" dirty="0" err="1">
                <a:solidFill>
                  <a:srgbClr val="F2F2E9"/>
                </a:solidFill>
                <a:latin typeface="Times New Roman" panose="02020603050405020304" pitchFamily="18" charset="0"/>
                <a:cs typeface="Times New Roman" panose="02020603050405020304" pitchFamily="18" charset="0"/>
              </a:rPr>
              <a:t>từ</a:t>
            </a:r>
            <a:endParaRPr lang="en-US" sz="5400" kern="0" dirty="0">
              <a:solidFill>
                <a:srgbClr val="F2F2E9"/>
              </a:solidFill>
              <a:latin typeface="Times New Roman" panose="02020603050405020304" pitchFamily="18" charset="0"/>
              <a:cs typeface="Times New Roman" panose="02020603050405020304" pitchFamily="18" charset="0"/>
            </a:endParaRPr>
          </a:p>
        </p:txBody>
      </p:sp>
      <p:sp>
        <p:nvSpPr>
          <p:cNvPr id="2" name="TextBox 1"/>
          <p:cNvSpPr txBox="1"/>
          <p:nvPr/>
        </p:nvSpPr>
        <p:spPr>
          <a:xfrm>
            <a:off x="290540" y="2276872"/>
            <a:ext cx="2443298" cy="707886"/>
          </a:xfrm>
          <a:prstGeom prst="rect">
            <a:avLst/>
          </a:prstGeom>
          <a:noFill/>
        </p:spPr>
        <p:txBody>
          <a:bodyPr wrap="none" rtlCol="0">
            <a:spAutoFit/>
          </a:bodyPr>
          <a:lstStyle/>
          <a:p>
            <a:r>
              <a:rPr lang="vi-VN" sz="3600" dirty="0">
                <a:solidFill>
                  <a:srgbClr val="FF0000"/>
                </a:solidFill>
                <a:latin typeface="+mj-lt"/>
              </a:rPr>
              <a:t>Thám hiểm</a:t>
            </a:r>
            <a:r>
              <a:rPr lang="vi-VN" sz="4000" dirty="0">
                <a:solidFill>
                  <a:schemeClr val="tx2">
                    <a:lumMod val="50000"/>
                  </a:schemeClr>
                </a:solidFill>
                <a:latin typeface="+mj-lt"/>
              </a:rPr>
              <a:t>:</a:t>
            </a:r>
            <a:endParaRPr lang="en-US" sz="4000" dirty="0">
              <a:solidFill>
                <a:schemeClr val="tx2">
                  <a:lumMod val="50000"/>
                </a:schemeClr>
              </a:solidFill>
              <a:latin typeface="+mj-lt"/>
            </a:endParaRPr>
          </a:p>
        </p:txBody>
      </p:sp>
      <p:sp>
        <p:nvSpPr>
          <p:cNvPr id="4" name="TextBox 3"/>
          <p:cNvSpPr txBox="1"/>
          <p:nvPr/>
        </p:nvSpPr>
        <p:spPr>
          <a:xfrm>
            <a:off x="2654484" y="2350949"/>
            <a:ext cx="6365845" cy="646331"/>
          </a:xfrm>
          <a:prstGeom prst="rect">
            <a:avLst/>
          </a:prstGeom>
          <a:noFill/>
        </p:spPr>
        <p:txBody>
          <a:bodyPr wrap="none" rtlCol="0">
            <a:spAutoFit/>
          </a:bodyPr>
          <a:lstStyle/>
          <a:p>
            <a:r>
              <a:rPr lang="vi-VN" sz="3600" dirty="0">
                <a:latin typeface="+mj-lt"/>
              </a:rPr>
              <a:t>Cảnh vật, màu sắc của mùa xuân.</a:t>
            </a:r>
            <a:endParaRPr lang="en-US" sz="3600" dirty="0">
              <a:latin typeface="+mj-lt"/>
            </a:endParaRPr>
          </a:p>
        </p:txBody>
      </p:sp>
      <p:sp>
        <p:nvSpPr>
          <p:cNvPr id="6" name="TextBox 5"/>
          <p:cNvSpPr txBox="1"/>
          <p:nvPr/>
        </p:nvSpPr>
        <p:spPr>
          <a:xfrm>
            <a:off x="366678" y="3140968"/>
            <a:ext cx="1582484" cy="646331"/>
          </a:xfrm>
          <a:prstGeom prst="rect">
            <a:avLst/>
          </a:prstGeom>
          <a:noFill/>
        </p:spPr>
        <p:txBody>
          <a:bodyPr wrap="none" rtlCol="0">
            <a:spAutoFit/>
          </a:bodyPr>
          <a:lstStyle/>
          <a:p>
            <a:r>
              <a:rPr lang="vi-VN" sz="3600" dirty="0">
                <a:solidFill>
                  <a:srgbClr val="FF0000"/>
                </a:solidFill>
                <a:latin typeface="+mj-lt"/>
              </a:rPr>
              <a:t>San hô:</a:t>
            </a:r>
            <a:endParaRPr lang="en-US" sz="3600" dirty="0">
              <a:solidFill>
                <a:srgbClr val="FF0000"/>
              </a:solidFill>
              <a:latin typeface="+mj-lt"/>
            </a:endParaRPr>
          </a:p>
        </p:txBody>
      </p:sp>
      <p:sp>
        <p:nvSpPr>
          <p:cNvPr id="7" name="TextBox 6"/>
          <p:cNvSpPr txBox="1"/>
          <p:nvPr/>
        </p:nvSpPr>
        <p:spPr>
          <a:xfrm>
            <a:off x="1890658" y="3110191"/>
            <a:ext cx="6958956" cy="1261884"/>
          </a:xfrm>
          <a:prstGeom prst="rect">
            <a:avLst/>
          </a:prstGeom>
          <a:noFill/>
        </p:spPr>
        <p:txBody>
          <a:bodyPr wrap="none" rtlCol="0">
            <a:spAutoFit/>
          </a:bodyPr>
          <a:lstStyle/>
          <a:p>
            <a:r>
              <a:rPr lang="vi-VN" sz="3800" dirty="0">
                <a:latin typeface="+mj-lt"/>
              </a:rPr>
              <a:t>Động vật biển, có bộ xương nhiều </a:t>
            </a:r>
          </a:p>
          <a:p>
            <a:r>
              <a:rPr lang="vi-VN" sz="3800" dirty="0">
                <a:latin typeface="+mj-lt"/>
              </a:rPr>
              <a:t>cánh hoa, nhiều màu sắc.</a:t>
            </a:r>
            <a:endParaRPr lang="en-US" sz="3800" dirty="0">
              <a:latin typeface="+mj-lt"/>
            </a:endParaRPr>
          </a:p>
        </p:txBody>
      </p:sp>
      <p:sp>
        <p:nvSpPr>
          <p:cNvPr id="11" name="TextBox 10"/>
          <p:cNvSpPr txBox="1"/>
          <p:nvPr/>
        </p:nvSpPr>
        <p:spPr>
          <a:xfrm>
            <a:off x="366678" y="4405997"/>
            <a:ext cx="2287806" cy="646331"/>
          </a:xfrm>
          <a:prstGeom prst="rect">
            <a:avLst/>
          </a:prstGeom>
          <a:noFill/>
        </p:spPr>
        <p:txBody>
          <a:bodyPr wrap="none" rtlCol="0">
            <a:spAutoFit/>
          </a:bodyPr>
          <a:lstStyle/>
          <a:p>
            <a:r>
              <a:rPr lang="vi-VN" sz="3600" dirty="0">
                <a:solidFill>
                  <a:srgbClr val="FF0000"/>
                </a:solidFill>
                <a:latin typeface="+mj-lt"/>
              </a:rPr>
              <a:t>Vỉa san hô</a:t>
            </a:r>
            <a:r>
              <a:rPr lang="vi-VN" sz="3600" dirty="0">
                <a:latin typeface="+mj-lt"/>
              </a:rPr>
              <a:t>:</a:t>
            </a:r>
            <a:endParaRPr lang="en-US" sz="3600" dirty="0">
              <a:latin typeface="+mj-lt"/>
            </a:endParaRPr>
          </a:p>
        </p:txBody>
      </p:sp>
      <p:sp>
        <p:nvSpPr>
          <p:cNvPr id="12" name="TextBox 11"/>
          <p:cNvSpPr txBox="1"/>
          <p:nvPr/>
        </p:nvSpPr>
        <p:spPr>
          <a:xfrm>
            <a:off x="2460640" y="4372075"/>
            <a:ext cx="5783768" cy="1200329"/>
          </a:xfrm>
          <a:prstGeom prst="rect">
            <a:avLst/>
          </a:prstGeom>
          <a:noFill/>
        </p:spPr>
        <p:txBody>
          <a:bodyPr wrap="square" rtlCol="0">
            <a:spAutoFit/>
          </a:bodyPr>
          <a:lstStyle/>
          <a:p>
            <a:r>
              <a:rPr lang="vi-VN" sz="3600" dirty="0">
                <a:latin typeface="+mj-lt"/>
              </a:rPr>
              <a:t>San hô tập trung thành bờ như bức tường đá.</a:t>
            </a:r>
            <a:endParaRPr lang="en-US" sz="3600" dirty="0">
              <a:latin typeface="+mj-lt"/>
            </a:endParaRPr>
          </a:p>
        </p:txBody>
      </p:sp>
    </p:spTree>
    <p:extLst>
      <p:ext uri="{BB962C8B-B14F-4D97-AF65-F5344CB8AC3E}">
        <p14:creationId xmlns:p14="http://schemas.microsoft.com/office/powerpoint/2010/main" val="13151096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6"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80">
                                          <p:stCondLst>
                                            <p:cond delay="0"/>
                                          </p:stCondLst>
                                        </p:cTn>
                                        <p:tgtEl>
                                          <p:spTgt spid="6"/>
                                        </p:tgtEl>
                                      </p:cBhvr>
                                    </p:animEffect>
                                    <p:anim calcmode="lin" valueType="num">
                                      <p:cBhvr>
                                        <p:cTn id="19"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4" dur="26">
                                          <p:stCondLst>
                                            <p:cond delay="650"/>
                                          </p:stCondLst>
                                        </p:cTn>
                                        <p:tgtEl>
                                          <p:spTgt spid="6"/>
                                        </p:tgtEl>
                                      </p:cBhvr>
                                      <p:to x="100000" y="60000"/>
                                    </p:animScale>
                                    <p:animScale>
                                      <p:cBhvr>
                                        <p:cTn id="25" dur="166" decel="50000">
                                          <p:stCondLst>
                                            <p:cond delay="676"/>
                                          </p:stCondLst>
                                        </p:cTn>
                                        <p:tgtEl>
                                          <p:spTgt spid="6"/>
                                        </p:tgtEl>
                                      </p:cBhvr>
                                      <p:to x="100000" y="100000"/>
                                    </p:animScale>
                                    <p:animScale>
                                      <p:cBhvr>
                                        <p:cTn id="26" dur="26">
                                          <p:stCondLst>
                                            <p:cond delay="1312"/>
                                          </p:stCondLst>
                                        </p:cTn>
                                        <p:tgtEl>
                                          <p:spTgt spid="6"/>
                                        </p:tgtEl>
                                      </p:cBhvr>
                                      <p:to x="100000" y="80000"/>
                                    </p:animScale>
                                    <p:animScale>
                                      <p:cBhvr>
                                        <p:cTn id="27" dur="166" decel="50000">
                                          <p:stCondLst>
                                            <p:cond delay="1338"/>
                                          </p:stCondLst>
                                        </p:cTn>
                                        <p:tgtEl>
                                          <p:spTgt spid="6"/>
                                        </p:tgtEl>
                                      </p:cBhvr>
                                      <p:to x="100000" y="100000"/>
                                    </p:animScale>
                                    <p:animScale>
                                      <p:cBhvr>
                                        <p:cTn id="28" dur="26">
                                          <p:stCondLst>
                                            <p:cond delay="1642"/>
                                          </p:stCondLst>
                                        </p:cTn>
                                        <p:tgtEl>
                                          <p:spTgt spid="6"/>
                                        </p:tgtEl>
                                      </p:cBhvr>
                                      <p:to x="100000" y="90000"/>
                                    </p:animScale>
                                    <p:animScale>
                                      <p:cBhvr>
                                        <p:cTn id="29" dur="166" decel="50000">
                                          <p:stCondLst>
                                            <p:cond delay="1668"/>
                                          </p:stCondLst>
                                        </p:cTn>
                                        <p:tgtEl>
                                          <p:spTgt spid="6"/>
                                        </p:tgtEl>
                                      </p:cBhvr>
                                      <p:to x="100000" y="100000"/>
                                    </p:animScale>
                                    <p:animScale>
                                      <p:cBhvr>
                                        <p:cTn id="30" dur="26">
                                          <p:stCondLst>
                                            <p:cond delay="1808"/>
                                          </p:stCondLst>
                                        </p:cTn>
                                        <p:tgtEl>
                                          <p:spTgt spid="6"/>
                                        </p:tgtEl>
                                      </p:cBhvr>
                                      <p:to x="100000" y="95000"/>
                                    </p:animScale>
                                    <p:animScale>
                                      <p:cBhvr>
                                        <p:cTn id="31" dur="166" decel="50000">
                                          <p:stCondLst>
                                            <p:cond delay="1834"/>
                                          </p:stCondLst>
                                        </p:cTn>
                                        <p:tgtEl>
                                          <p:spTgt spid="6"/>
                                        </p:tgtEl>
                                      </p:cBhvr>
                                      <p:to x="100000" y="100000"/>
                                    </p:animScale>
                                  </p:childTnLst>
                                </p:cTn>
                              </p:par>
                            </p:childTnLst>
                          </p:cTn>
                        </p:par>
                      </p:childTnLst>
                    </p:cTn>
                  </p:par>
                  <p:par>
                    <p:cTn id="32" fill="hold">
                      <p:stCondLst>
                        <p:cond delay="indefinite"/>
                      </p:stCondLst>
                      <p:childTnLst>
                        <p:par>
                          <p:cTn id="33" fill="hold">
                            <p:stCondLst>
                              <p:cond delay="0"/>
                            </p:stCondLst>
                            <p:childTnLst>
                              <p:par>
                                <p:cTn id="34" presetID="21" presetClass="entr" presetSubtype="1"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wheel(1)">
                                      <p:cBhvr>
                                        <p:cTn id="36" dur="20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1000"/>
                                        <p:tgtEl>
                                          <p:spTgt spid="11"/>
                                        </p:tgtEl>
                                      </p:cBhvr>
                                    </p:animEffect>
                                    <p:anim calcmode="lin" valueType="num">
                                      <p:cBhvr>
                                        <p:cTn id="42" dur="1000" fill="hold"/>
                                        <p:tgtEl>
                                          <p:spTgt spid="11"/>
                                        </p:tgtEl>
                                        <p:attrNameLst>
                                          <p:attrName>ppt_x</p:attrName>
                                        </p:attrNameLst>
                                      </p:cBhvr>
                                      <p:tavLst>
                                        <p:tav tm="0">
                                          <p:val>
                                            <p:strVal val="#ppt_x"/>
                                          </p:val>
                                        </p:tav>
                                        <p:tav tm="100000">
                                          <p:val>
                                            <p:strVal val="#ppt_x"/>
                                          </p:val>
                                        </p:tav>
                                      </p:tavLst>
                                    </p:anim>
                                    <p:anim calcmode="lin" valueType="num">
                                      <p:cBhvr>
                                        <p:cTn id="4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6" presetClass="entr" presetSubtype="16" fill="hold" grpId="0"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circle(in)">
                                      <p:cBhvr>
                                        <p:cTn id="48"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P spid="7" grpId="0"/>
      <p:bldP spid="11"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18">
            <a:extLst>
              <a:ext uri="{FF2B5EF4-FFF2-40B4-BE49-F238E27FC236}">
                <a16:creationId xmlns:a16="http://schemas.microsoft.com/office/drawing/2014/main" id="{2BC1B98E-1573-4424-90DE-F7A561744BB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5326"/>
          <a:stretch/>
        </p:blipFill>
        <p:spPr>
          <a:xfrm>
            <a:off x="0" y="0"/>
            <a:ext cx="1606463" cy="1941534"/>
          </a:xfrm>
          <a:prstGeom prst="rect">
            <a:avLst/>
          </a:prstGeom>
        </p:spPr>
      </p:pic>
      <p:sp>
        <p:nvSpPr>
          <p:cNvPr id="9" name="Rectangle: Rounded Corners 8">
            <a:extLst>
              <a:ext uri="{FF2B5EF4-FFF2-40B4-BE49-F238E27FC236}">
                <a16:creationId xmlns:a16="http://schemas.microsoft.com/office/drawing/2014/main" id="{21065EC9-B276-4E9A-A357-CBFB0E6BB85B}"/>
              </a:ext>
            </a:extLst>
          </p:cNvPr>
          <p:cNvSpPr/>
          <p:nvPr/>
        </p:nvSpPr>
        <p:spPr>
          <a:xfrm>
            <a:off x="1614669" y="345610"/>
            <a:ext cx="6408712" cy="1100057"/>
          </a:xfrm>
          <a:prstGeom prst="roundRect">
            <a:avLst/>
          </a:prstGeom>
          <a:solidFill>
            <a:schemeClr val="accent6">
              <a:lumMod val="75000"/>
            </a:scheme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vi-VN" sz="3600" kern="0" dirty="0">
                <a:solidFill>
                  <a:srgbClr val="F2F2E9"/>
                </a:solidFill>
                <a:latin typeface="Times New Roman" panose="02020603050405020304" pitchFamily="18" charset="0"/>
                <a:cs typeface="Times New Roman" panose="02020603050405020304" pitchFamily="18" charset="0"/>
              </a:rPr>
              <a:t>TRẢ LỜI CÂU HỎI</a:t>
            </a:r>
            <a:endParaRPr kumimoji="0" lang="en-US" sz="3600" b="0" i="0"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endParaRPr>
          </a:p>
        </p:txBody>
      </p:sp>
      <p:sp>
        <p:nvSpPr>
          <p:cNvPr id="10" name="Hexagon 9">
            <a:extLst>
              <a:ext uri="{FF2B5EF4-FFF2-40B4-BE49-F238E27FC236}">
                <a16:creationId xmlns:a16="http://schemas.microsoft.com/office/drawing/2014/main" id="{060C3AA2-4F0E-4255-839D-EEE431D05DAF}"/>
              </a:ext>
            </a:extLst>
          </p:cNvPr>
          <p:cNvSpPr/>
          <p:nvPr/>
        </p:nvSpPr>
        <p:spPr>
          <a:xfrm>
            <a:off x="627099" y="1497464"/>
            <a:ext cx="7889802" cy="1100057"/>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913256" fontAlgn="base">
              <a:spcBef>
                <a:spcPct val="0"/>
              </a:spcBef>
              <a:spcAft>
                <a:spcPct val="0"/>
              </a:spcAft>
              <a:defRPr/>
            </a:pPr>
            <a:r>
              <a:rPr lang="vi-VN" sz="36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1.Nhắc đến Trường Sa, người ta nhắc đến những gì?</a:t>
            </a:r>
            <a:endParaRPr lang="en-US" sz="36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9632" y="2620147"/>
            <a:ext cx="6133737" cy="3041101"/>
          </a:xfrm>
          <a:prstGeom prst="rect">
            <a:avLst/>
          </a:prstGeom>
        </p:spPr>
      </p:pic>
      <p:sp>
        <p:nvSpPr>
          <p:cNvPr id="4" name="TextBox 3"/>
          <p:cNvSpPr txBox="1"/>
          <p:nvPr/>
        </p:nvSpPr>
        <p:spPr>
          <a:xfrm>
            <a:off x="1259632" y="5805264"/>
            <a:ext cx="1250663" cy="769441"/>
          </a:xfrm>
          <a:prstGeom prst="rect">
            <a:avLst/>
          </a:prstGeom>
          <a:noFill/>
        </p:spPr>
        <p:txBody>
          <a:bodyPr wrap="none" rtlCol="0">
            <a:spAutoFit/>
          </a:bodyPr>
          <a:lstStyle/>
          <a:p>
            <a:r>
              <a:rPr lang="vi-VN" sz="4400" dirty="0">
                <a:latin typeface="+mj-lt"/>
              </a:rPr>
              <a:t>Biển</a:t>
            </a:r>
            <a:endParaRPr lang="en-US" sz="4400" dirty="0">
              <a:latin typeface="+mj-lt"/>
            </a:endParaRPr>
          </a:p>
        </p:txBody>
      </p:sp>
    </p:spTree>
    <p:extLst>
      <p:ext uri="{BB962C8B-B14F-4D97-AF65-F5344CB8AC3E}">
        <p14:creationId xmlns:p14="http://schemas.microsoft.com/office/powerpoint/2010/main" val="21382425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80">
                                          <p:stCondLst>
                                            <p:cond delay="0"/>
                                          </p:stCondLst>
                                        </p:cTn>
                                        <p:tgtEl>
                                          <p:spTgt spid="2"/>
                                        </p:tgtEl>
                                      </p:cBhvr>
                                    </p:animEffect>
                                    <p:anim calcmode="lin" valueType="num">
                                      <p:cBhvr>
                                        <p:cTn id="13"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8" dur="26">
                                          <p:stCondLst>
                                            <p:cond delay="650"/>
                                          </p:stCondLst>
                                        </p:cTn>
                                        <p:tgtEl>
                                          <p:spTgt spid="2"/>
                                        </p:tgtEl>
                                      </p:cBhvr>
                                      <p:to x="100000" y="60000"/>
                                    </p:animScale>
                                    <p:animScale>
                                      <p:cBhvr>
                                        <p:cTn id="19" dur="166" decel="50000">
                                          <p:stCondLst>
                                            <p:cond delay="676"/>
                                          </p:stCondLst>
                                        </p:cTn>
                                        <p:tgtEl>
                                          <p:spTgt spid="2"/>
                                        </p:tgtEl>
                                      </p:cBhvr>
                                      <p:to x="100000" y="100000"/>
                                    </p:animScale>
                                    <p:animScale>
                                      <p:cBhvr>
                                        <p:cTn id="20" dur="26">
                                          <p:stCondLst>
                                            <p:cond delay="1312"/>
                                          </p:stCondLst>
                                        </p:cTn>
                                        <p:tgtEl>
                                          <p:spTgt spid="2"/>
                                        </p:tgtEl>
                                      </p:cBhvr>
                                      <p:to x="100000" y="80000"/>
                                    </p:animScale>
                                    <p:animScale>
                                      <p:cBhvr>
                                        <p:cTn id="21" dur="166" decel="50000">
                                          <p:stCondLst>
                                            <p:cond delay="1338"/>
                                          </p:stCondLst>
                                        </p:cTn>
                                        <p:tgtEl>
                                          <p:spTgt spid="2"/>
                                        </p:tgtEl>
                                      </p:cBhvr>
                                      <p:to x="100000" y="100000"/>
                                    </p:animScale>
                                    <p:animScale>
                                      <p:cBhvr>
                                        <p:cTn id="22" dur="26">
                                          <p:stCondLst>
                                            <p:cond delay="1642"/>
                                          </p:stCondLst>
                                        </p:cTn>
                                        <p:tgtEl>
                                          <p:spTgt spid="2"/>
                                        </p:tgtEl>
                                      </p:cBhvr>
                                      <p:to x="100000" y="90000"/>
                                    </p:animScale>
                                    <p:animScale>
                                      <p:cBhvr>
                                        <p:cTn id="23" dur="166" decel="50000">
                                          <p:stCondLst>
                                            <p:cond delay="1668"/>
                                          </p:stCondLst>
                                        </p:cTn>
                                        <p:tgtEl>
                                          <p:spTgt spid="2"/>
                                        </p:tgtEl>
                                      </p:cBhvr>
                                      <p:to x="100000" y="100000"/>
                                    </p:animScale>
                                    <p:animScale>
                                      <p:cBhvr>
                                        <p:cTn id="24" dur="26">
                                          <p:stCondLst>
                                            <p:cond delay="1808"/>
                                          </p:stCondLst>
                                        </p:cTn>
                                        <p:tgtEl>
                                          <p:spTgt spid="2"/>
                                        </p:tgtEl>
                                      </p:cBhvr>
                                      <p:to x="100000" y="95000"/>
                                    </p:animScale>
                                    <p:animScale>
                                      <p:cBhvr>
                                        <p:cTn id="25" dur="166" decel="50000">
                                          <p:stCondLst>
                                            <p:cond delay="1834"/>
                                          </p:stCondLst>
                                        </p:cTn>
                                        <p:tgtEl>
                                          <p:spTgt spid="2"/>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circle(in)">
                                      <p:cBhvr>
                                        <p:cTn id="3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578</TotalTime>
  <Words>1014</Words>
  <Application>Microsoft Office PowerPoint</Application>
  <PresentationFormat>On-screen Show (4:3)</PresentationFormat>
  <Paragraphs>141</Paragraphs>
  <Slides>37</Slides>
  <Notes>3</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Arial</vt:lpstr>
      <vt:lpstr>Arial-Rounded</vt:lpstr>
      <vt:lpstr>Calibri</vt:lpstr>
      <vt:lpstr>HP001 4 hàng</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OS</cp:lastModifiedBy>
  <cp:revision>40</cp:revision>
  <dcterms:created xsi:type="dcterms:W3CDTF">2021-07-09T06:30:31Z</dcterms:created>
  <dcterms:modified xsi:type="dcterms:W3CDTF">2021-07-15T13:40:49Z</dcterms:modified>
</cp:coreProperties>
</file>