
<file path=[Content_Types].xml><?xml version="1.0" encoding="utf-8"?>
<Types xmlns="http://schemas.openxmlformats.org/package/2006/content-types">
  <Default Extension="png" ContentType="image/png"/>
  <Default Extension="tmp" ContentType="image/png"/>
  <Default Extension="m4a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85" r:id="rId2"/>
    <p:sldMasterId id="2147483700" r:id="rId3"/>
  </p:sldMasterIdLst>
  <p:notesMasterIdLst>
    <p:notesMasterId r:id="rId42"/>
  </p:notesMasterIdLst>
  <p:sldIdLst>
    <p:sldId id="519" r:id="rId4"/>
    <p:sldId id="263" r:id="rId5"/>
    <p:sldId id="277" r:id="rId6"/>
    <p:sldId id="522" r:id="rId7"/>
    <p:sldId id="549" r:id="rId8"/>
    <p:sldId id="547" r:id="rId9"/>
    <p:sldId id="545" r:id="rId10"/>
    <p:sldId id="550" r:id="rId11"/>
    <p:sldId id="296" r:id="rId12"/>
    <p:sldId id="552" r:id="rId13"/>
    <p:sldId id="298" r:id="rId14"/>
    <p:sldId id="553" r:id="rId15"/>
    <p:sldId id="548" r:id="rId16"/>
    <p:sldId id="300" r:id="rId17"/>
    <p:sldId id="302" r:id="rId18"/>
    <p:sldId id="520" r:id="rId19"/>
    <p:sldId id="523" r:id="rId20"/>
    <p:sldId id="328" r:id="rId21"/>
    <p:sldId id="524" r:id="rId22"/>
    <p:sldId id="525" r:id="rId23"/>
    <p:sldId id="528" r:id="rId24"/>
    <p:sldId id="529" r:id="rId25"/>
    <p:sldId id="521" r:id="rId26"/>
    <p:sldId id="530" r:id="rId27"/>
    <p:sldId id="531" r:id="rId28"/>
    <p:sldId id="532" r:id="rId29"/>
    <p:sldId id="533" r:id="rId30"/>
    <p:sldId id="534" r:id="rId31"/>
    <p:sldId id="535" r:id="rId32"/>
    <p:sldId id="536" r:id="rId33"/>
    <p:sldId id="537" r:id="rId34"/>
    <p:sldId id="538" r:id="rId35"/>
    <p:sldId id="539" r:id="rId36"/>
    <p:sldId id="543" r:id="rId37"/>
    <p:sldId id="540" r:id="rId38"/>
    <p:sldId id="542" r:id="rId39"/>
    <p:sldId id="544" r:id="rId40"/>
    <p:sldId id="476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0066FF"/>
    <a:srgbClr val="CCEC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114" y="-120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37D24-1B7C-4484-868B-EF08D1053E00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AA8A9-21EC-4DA7-AFE0-2CDE06AC70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9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54319fdea8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54319fdea8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54319fdea8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54319fdea8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54319fdea8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54319fdea8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3710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3791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g54319fdea8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4" name="Google Shape;1664;g54319fdea8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22475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82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695761" y="1952500"/>
            <a:ext cx="7455200" cy="25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533" b="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273600" y="5010033"/>
            <a:ext cx="5644800" cy="6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4730704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subTitle" idx="1"/>
          </p:nvPr>
        </p:nvSpPr>
        <p:spPr>
          <a:xfrm>
            <a:off x="2576800" y="2151001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subTitle" idx="2"/>
          </p:nvPr>
        </p:nvSpPr>
        <p:spPr>
          <a:xfrm>
            <a:off x="2576800" y="26510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ubTitle" idx="3"/>
          </p:nvPr>
        </p:nvSpPr>
        <p:spPr>
          <a:xfrm>
            <a:off x="7897227" y="2151001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ubTitle" idx="4"/>
          </p:nvPr>
        </p:nvSpPr>
        <p:spPr>
          <a:xfrm>
            <a:off x="7897227" y="26510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subTitle" idx="5"/>
          </p:nvPr>
        </p:nvSpPr>
        <p:spPr>
          <a:xfrm>
            <a:off x="2576800" y="4360533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6"/>
          </p:nvPr>
        </p:nvSpPr>
        <p:spPr>
          <a:xfrm>
            <a:off x="2576800" y="48554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7"/>
          </p:nvPr>
        </p:nvSpPr>
        <p:spPr>
          <a:xfrm>
            <a:off x="7897227" y="4360533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ubTitle" idx="8"/>
          </p:nvPr>
        </p:nvSpPr>
        <p:spPr>
          <a:xfrm>
            <a:off x="7897227" y="48554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hasCustomPrompt="1"/>
          </p:nvPr>
        </p:nvSpPr>
        <p:spPr>
          <a:xfrm>
            <a:off x="1476304" y="2601880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9" hasCustomPrompt="1"/>
          </p:nvPr>
        </p:nvSpPr>
        <p:spPr>
          <a:xfrm>
            <a:off x="1476304" y="4758664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13" hasCustomPrompt="1"/>
          </p:nvPr>
        </p:nvSpPr>
        <p:spPr>
          <a:xfrm>
            <a:off x="6764137" y="2601880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14" hasCustomPrompt="1"/>
          </p:nvPr>
        </p:nvSpPr>
        <p:spPr>
          <a:xfrm>
            <a:off x="6764137" y="4758664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 idx="15"/>
          </p:nvPr>
        </p:nvSpPr>
        <p:spPr>
          <a:xfrm>
            <a:off x="954533" y="807533"/>
            <a:ext cx="731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2536287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subTitle" idx="1"/>
          </p:nvPr>
        </p:nvSpPr>
        <p:spPr>
          <a:xfrm rot="282725">
            <a:off x="1310569" y="2622913"/>
            <a:ext cx="3174731" cy="5390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2"/>
          </p:nvPr>
        </p:nvSpPr>
        <p:spPr>
          <a:xfrm rot="282799">
            <a:off x="1452698" y="3113690"/>
            <a:ext cx="2799065" cy="6959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3"/>
          </p:nvPr>
        </p:nvSpPr>
        <p:spPr>
          <a:xfrm rot="-224091">
            <a:off x="4469516" y="2514475"/>
            <a:ext cx="3174743" cy="5391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4"/>
          </p:nvPr>
        </p:nvSpPr>
        <p:spPr>
          <a:xfrm rot="-224172">
            <a:off x="4706096" y="3007628"/>
            <a:ext cx="2799149" cy="6958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5"/>
          </p:nvPr>
        </p:nvSpPr>
        <p:spPr>
          <a:xfrm>
            <a:off x="7650369" y="2418200"/>
            <a:ext cx="3174800" cy="5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6"/>
          </p:nvPr>
        </p:nvSpPr>
        <p:spPr>
          <a:xfrm>
            <a:off x="7838169" y="2907467"/>
            <a:ext cx="2799200" cy="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7"/>
          </p:nvPr>
        </p:nvSpPr>
        <p:spPr>
          <a:xfrm rot="-189372">
            <a:off x="1303376" y="4912767"/>
            <a:ext cx="3174816" cy="5392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8"/>
          </p:nvPr>
        </p:nvSpPr>
        <p:spPr>
          <a:xfrm rot="-189236">
            <a:off x="1526267" y="5416134"/>
            <a:ext cx="2799040" cy="6958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9"/>
          </p:nvPr>
        </p:nvSpPr>
        <p:spPr>
          <a:xfrm>
            <a:off x="4474039" y="4924833"/>
            <a:ext cx="3174800" cy="5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3"/>
          </p:nvPr>
        </p:nvSpPr>
        <p:spPr>
          <a:xfrm>
            <a:off x="4663372" y="5414667"/>
            <a:ext cx="2799200" cy="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4"/>
          </p:nvPr>
        </p:nvSpPr>
        <p:spPr>
          <a:xfrm rot="208906">
            <a:off x="7648802" y="4912668"/>
            <a:ext cx="3174660" cy="5393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ubTitle" idx="15"/>
          </p:nvPr>
        </p:nvSpPr>
        <p:spPr>
          <a:xfrm rot="208911">
            <a:off x="7792135" y="5413294"/>
            <a:ext cx="2799167" cy="6960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67" name="Google Shape;67;p14"/>
          <p:cNvGrpSpPr/>
          <p:nvPr/>
        </p:nvGrpSpPr>
        <p:grpSpPr>
          <a:xfrm>
            <a:off x="8693736" y="6322746"/>
            <a:ext cx="600431" cy="599847"/>
            <a:chOff x="4887569" y="4595026"/>
            <a:chExt cx="381145" cy="381032"/>
          </a:xfrm>
        </p:grpSpPr>
        <p:sp>
          <p:nvSpPr>
            <p:cNvPr id="68" name="Google Shape;68;p14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69" name="Google Shape;69;p14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0" name="Google Shape;70;p14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1" name="Google Shape;71;p14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2" name="Google Shape;72;p14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3" name="Google Shape;73;p14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4" name="Google Shape;74;p14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5" name="Google Shape;75;p14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6" name="Google Shape;76;p14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7" name="Google Shape;77;p14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8" name="Google Shape;78;p14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79" name="Google Shape;79;p14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0" name="Google Shape;80;p14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1" name="Google Shape;81;p14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2" name="Google Shape;82;p14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3" name="Google Shape;83;p14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4" name="Google Shape;84;p14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5" name="Google Shape;85;p14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6" name="Google Shape;86;p14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7" name="Google Shape;87;p14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  <p:sp>
          <p:nvSpPr>
            <p:cNvPr id="88" name="Google Shape;88;p14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accent5"/>
                </a:solidFill>
              </a:endParaRPr>
            </a:p>
          </p:txBody>
        </p:sp>
      </p:grpSp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936400" y="806968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8305551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subTitle" idx="1"/>
          </p:nvPr>
        </p:nvSpPr>
        <p:spPr>
          <a:xfrm rot="-201010">
            <a:off x="4567510" y="2130261"/>
            <a:ext cx="3798892" cy="7613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subTitle" idx="2"/>
          </p:nvPr>
        </p:nvSpPr>
        <p:spPr>
          <a:xfrm>
            <a:off x="4568263" y="3631225"/>
            <a:ext cx="3798000" cy="7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ctrTitle"/>
          </p:nvPr>
        </p:nvSpPr>
        <p:spPr>
          <a:xfrm rot="-185413">
            <a:off x="4551048" y="1879378"/>
            <a:ext cx="1929205" cy="44384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7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ctrTitle" idx="3"/>
          </p:nvPr>
        </p:nvSpPr>
        <p:spPr>
          <a:xfrm>
            <a:off x="4567667" y="3343015"/>
            <a:ext cx="1929200" cy="444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7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subTitle" idx="4"/>
          </p:nvPr>
        </p:nvSpPr>
        <p:spPr>
          <a:xfrm rot="-273526">
            <a:off x="4488492" y="5036135"/>
            <a:ext cx="3799621" cy="7613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ctrTitle" idx="5"/>
          </p:nvPr>
        </p:nvSpPr>
        <p:spPr>
          <a:xfrm rot="-251841">
            <a:off x="4455624" y="4825114"/>
            <a:ext cx="1929175" cy="443984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7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title" idx="6"/>
          </p:nvPr>
        </p:nvSpPr>
        <p:spPr>
          <a:xfrm>
            <a:off x="936400" y="806968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1635892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>
            <a:spLocks noGrp="1"/>
          </p:cNvSpPr>
          <p:nvPr>
            <p:ph type="ctrTitle"/>
          </p:nvPr>
        </p:nvSpPr>
        <p:spPr>
          <a:xfrm>
            <a:off x="2807849" y="2436768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subTitle" idx="1"/>
          </p:nvPr>
        </p:nvSpPr>
        <p:spPr>
          <a:xfrm>
            <a:off x="2539049" y="285518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ctrTitle" idx="2"/>
          </p:nvPr>
        </p:nvSpPr>
        <p:spPr>
          <a:xfrm>
            <a:off x="6853351" y="2436768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ubTitle" idx="3"/>
          </p:nvPr>
        </p:nvSpPr>
        <p:spPr>
          <a:xfrm>
            <a:off x="6584551" y="285518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ctrTitle" idx="4"/>
          </p:nvPr>
        </p:nvSpPr>
        <p:spPr>
          <a:xfrm>
            <a:off x="2807849" y="4504852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subTitle" idx="5"/>
          </p:nvPr>
        </p:nvSpPr>
        <p:spPr>
          <a:xfrm>
            <a:off x="2539049" y="493130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ctrTitle" idx="6"/>
          </p:nvPr>
        </p:nvSpPr>
        <p:spPr>
          <a:xfrm>
            <a:off x="6853351" y="4504852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subTitle" idx="7"/>
          </p:nvPr>
        </p:nvSpPr>
        <p:spPr>
          <a:xfrm>
            <a:off x="6584551" y="493130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title" idx="8"/>
          </p:nvPr>
        </p:nvSpPr>
        <p:spPr>
          <a:xfrm>
            <a:off x="936400" y="806968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08" name="Google Shape;108;p16"/>
          <p:cNvSpPr txBox="1">
            <a:spLocks noGrp="1"/>
          </p:cNvSpPr>
          <p:nvPr>
            <p:ph type="title" idx="9" hasCustomPrompt="1"/>
          </p:nvPr>
        </p:nvSpPr>
        <p:spPr>
          <a:xfrm>
            <a:off x="3441449" y="1903568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9" name="Google Shape;109;p16"/>
          <p:cNvSpPr txBox="1">
            <a:spLocks noGrp="1"/>
          </p:cNvSpPr>
          <p:nvPr>
            <p:ph type="title" idx="13" hasCustomPrompt="1"/>
          </p:nvPr>
        </p:nvSpPr>
        <p:spPr>
          <a:xfrm>
            <a:off x="3441449" y="39687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0" name="Google Shape;110;p16"/>
          <p:cNvSpPr txBox="1">
            <a:spLocks noGrp="1"/>
          </p:cNvSpPr>
          <p:nvPr>
            <p:ph type="title" idx="14" hasCustomPrompt="1"/>
          </p:nvPr>
        </p:nvSpPr>
        <p:spPr>
          <a:xfrm>
            <a:off x="7486951" y="1903568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1" name="Google Shape;111;p16"/>
          <p:cNvSpPr txBox="1">
            <a:spLocks noGrp="1"/>
          </p:cNvSpPr>
          <p:nvPr>
            <p:ph type="title" idx="15" hasCustomPrompt="1"/>
          </p:nvPr>
        </p:nvSpPr>
        <p:spPr>
          <a:xfrm>
            <a:off x="7486951" y="39687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932025203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>
            <a:spLocks noGrp="1"/>
          </p:cNvSpPr>
          <p:nvPr>
            <p:ph type="subTitle" idx="1"/>
          </p:nvPr>
        </p:nvSpPr>
        <p:spPr>
          <a:xfrm>
            <a:off x="2560800" y="2692801"/>
            <a:ext cx="7070400" cy="10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subTitle" idx="2"/>
          </p:nvPr>
        </p:nvSpPr>
        <p:spPr>
          <a:xfrm rot="-233943">
            <a:off x="3801592" y="4135474"/>
            <a:ext cx="4323608" cy="3896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0675203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954533" y="807531"/>
            <a:ext cx="1069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8653150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>
            <a:spLocks noGrp="1"/>
          </p:cNvSpPr>
          <p:nvPr>
            <p:ph type="body" idx="1"/>
          </p:nvPr>
        </p:nvSpPr>
        <p:spPr>
          <a:xfrm rot="-367551">
            <a:off x="6383725" y="3353298"/>
            <a:ext cx="3459756" cy="15154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title"/>
          </p:nvPr>
        </p:nvSpPr>
        <p:spPr>
          <a:xfrm rot="-367475">
            <a:off x="6324875" y="2706024"/>
            <a:ext cx="3404231" cy="6774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9735970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>
            <a:spLocks noGrp="1"/>
          </p:cNvSpPr>
          <p:nvPr>
            <p:ph type="title"/>
          </p:nvPr>
        </p:nvSpPr>
        <p:spPr>
          <a:xfrm>
            <a:off x="936400" y="806968"/>
            <a:ext cx="570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body" idx="1"/>
          </p:nvPr>
        </p:nvSpPr>
        <p:spPr>
          <a:xfrm>
            <a:off x="6600800" y="1944133"/>
            <a:ext cx="3958800" cy="3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Montserrat"/>
              <a:buChar char="●"/>
              <a:defRPr/>
            </a:lvl1pPr>
            <a:lvl2pPr marL="1219170" lvl="1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marL="1828754" lvl="2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marL="2438339" lvl="3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marL="3047924" lvl="4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marL="3657509" lvl="5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marL="4267093" lvl="6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marL="4876678" lvl="7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marL="5486263" lvl="8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2720448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 flipH="1">
            <a:off x="791583" y="769068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body" idx="1"/>
          </p:nvPr>
        </p:nvSpPr>
        <p:spPr>
          <a:xfrm flipH="1">
            <a:off x="4498399" y="2521733"/>
            <a:ext cx="6288400" cy="31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9042283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>
            <a:spLocks noGrp="1"/>
          </p:cNvSpPr>
          <p:nvPr>
            <p:ph type="ctrTitle"/>
          </p:nvPr>
        </p:nvSpPr>
        <p:spPr>
          <a:xfrm rot="-665216">
            <a:off x="915997" y="2742514"/>
            <a:ext cx="5260580" cy="12753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body" idx="1"/>
          </p:nvPr>
        </p:nvSpPr>
        <p:spPr>
          <a:xfrm>
            <a:off x="6360000" y="2564367"/>
            <a:ext cx="4566800" cy="12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6" name="Google Shape;136;p23"/>
          <p:cNvSpPr txBox="1"/>
          <p:nvPr/>
        </p:nvSpPr>
        <p:spPr>
          <a:xfrm>
            <a:off x="6585600" y="4051100"/>
            <a:ext cx="4115600" cy="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1467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4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" sz="1467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4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infographics &amp; images by </a:t>
            </a:r>
            <a:r>
              <a:rPr lang="en" sz="1467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467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1467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7" name="Google Shape;137;p23"/>
          <p:cNvSpPr txBox="1">
            <a:spLocks noGrp="1"/>
          </p:cNvSpPr>
          <p:nvPr>
            <p:ph type="subTitle" idx="2"/>
          </p:nvPr>
        </p:nvSpPr>
        <p:spPr>
          <a:xfrm>
            <a:off x="6680200" y="4802733"/>
            <a:ext cx="39264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5975836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954533" y="807533"/>
            <a:ext cx="8156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 rot="154">
            <a:off x="1424771" y="1847860"/>
            <a:ext cx="8925600" cy="42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Font typeface="Roboto"/>
              <a:buAutoNum type="arabicPeriod"/>
              <a:defRPr sz="1333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8362087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470F18D-3290-4F7A-B497-F2F226AE6E6A}" type="datetimeFigureOut">
              <a:rPr lang="en-US" smtClean="0"/>
              <a:pPr/>
              <a:t>7/15/2021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7F7BBB-07B0-4BA7-A934-658DFB689B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4156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55986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983784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096747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255016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18966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330098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21268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940554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01172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subTitle" idx="1"/>
          </p:nvPr>
        </p:nvSpPr>
        <p:spPr>
          <a:xfrm>
            <a:off x="1703313" y="3639401"/>
            <a:ext cx="40720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ubTitle" idx="2"/>
          </p:nvPr>
        </p:nvSpPr>
        <p:spPr>
          <a:xfrm>
            <a:off x="2184967" y="4138834"/>
            <a:ext cx="3084800" cy="9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3"/>
          </p:nvPr>
        </p:nvSpPr>
        <p:spPr>
          <a:xfrm>
            <a:off x="6392797" y="3639401"/>
            <a:ext cx="40720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4"/>
          </p:nvPr>
        </p:nvSpPr>
        <p:spPr>
          <a:xfrm>
            <a:off x="6870283" y="4138834"/>
            <a:ext cx="3084800" cy="9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954533" y="807531"/>
            <a:ext cx="1069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7073007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882533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326007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1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837255430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254109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769136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48336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92813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0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096284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004448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556562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954533" y="807531"/>
            <a:ext cx="1069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0117818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016251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730684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584367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41735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2848200" y="2293367"/>
            <a:ext cx="6495600" cy="25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16933" b="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9338377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 flipH="1">
            <a:off x="791583" y="769068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1"/>
          </p:nvPr>
        </p:nvSpPr>
        <p:spPr>
          <a:xfrm flipH="1">
            <a:off x="4498399" y="2521733"/>
            <a:ext cx="6288400" cy="31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9306450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144577" y="910267"/>
            <a:ext cx="3109600" cy="20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0152512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 hasCustomPrompt="1"/>
          </p:nvPr>
        </p:nvSpPr>
        <p:spPr>
          <a:xfrm>
            <a:off x="2537133" y="2651968"/>
            <a:ext cx="7276000" cy="11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2115400" y="4106533"/>
            <a:ext cx="79612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667"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41246762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8575484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10833" y="800767"/>
            <a:ext cx="9144000" cy="7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73667" y="3662901"/>
            <a:ext cx="9776000" cy="2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95254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66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3" r:id="rId19"/>
    <p:sldLayoutId id="2147483712" r:id="rId20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936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8" r:id="rId12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7/15/2021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=""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6" y="-14084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64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tmp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1.jp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0.jpe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2.tmp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3.tm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5.jpg"/><Relationship Id="rId4" Type="http://schemas.openxmlformats.org/officeDocument/2006/relationships/image" Target="../media/image24.tm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gif"/><Relationship Id="rId5" Type="http://schemas.openxmlformats.org/officeDocument/2006/relationships/slide" Target="slide15.xml"/><Relationship Id="rId4" Type="http://schemas.openxmlformats.org/officeDocument/2006/relationships/image" Target="../media/image1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3.tm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mp"/><Relationship Id="rId7" Type="http://schemas.openxmlformats.org/officeDocument/2006/relationships/image" Target="../media/image39.jpg"/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tm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tm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tmp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10" Type="http://schemas.openxmlformats.org/officeDocument/2006/relationships/image" Target="../media/image53.jpg"/><Relationship Id="rId4" Type="http://schemas.openxmlformats.org/officeDocument/2006/relationships/image" Target="../media/image47.jpeg"/><Relationship Id="rId9" Type="http://schemas.openxmlformats.org/officeDocument/2006/relationships/image" Target="../media/image52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mp"/><Relationship Id="rId7" Type="http://schemas.openxmlformats.org/officeDocument/2006/relationships/image" Target="../media/image41.jpeg"/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5.tmp"/><Relationship Id="rId5" Type="http://schemas.openxmlformats.org/officeDocument/2006/relationships/image" Target="../media/image54.tmp"/><Relationship Id="rId4" Type="http://schemas.openxmlformats.org/officeDocument/2006/relationships/image" Target="../media/image36.tmp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6.tmp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5.png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5.png"/><Relationship Id="rId5" Type="http://schemas.openxmlformats.org/officeDocument/2006/relationships/image" Target="../media/image14.gif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4.gif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DEE"/>
            </a:gs>
            <a:gs pos="68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1">
            <a:extLst>
              <a:ext uri="{FF2B5EF4-FFF2-40B4-BE49-F238E27FC236}">
                <a16:creationId xmlns="" xmlns:a16="http://schemas.microsoft.com/office/drawing/2014/main" id="{BD333376-3168-4EB6-B623-DE04C657EEED}"/>
              </a:ext>
            </a:extLst>
          </p:cNvPr>
          <p:cNvGrpSpPr/>
          <p:nvPr/>
        </p:nvGrpSpPr>
        <p:grpSpPr>
          <a:xfrm>
            <a:off x="588585" y="3274754"/>
            <a:ext cx="11622831" cy="3581011"/>
            <a:chOff x="-53293" y="2190760"/>
            <a:chExt cx="9211855" cy="2951064"/>
          </a:xfrm>
        </p:grpSpPr>
        <p:pic>
          <p:nvPicPr>
            <p:cNvPr id="5" name="10">
              <a:extLst>
                <a:ext uri="{FF2B5EF4-FFF2-40B4-BE49-F238E27FC236}">
                  <a16:creationId xmlns="" xmlns:a16="http://schemas.microsoft.com/office/drawing/2014/main" id="{B755A9DE-9830-40BF-AABA-9875FA13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6" name="13">
              <a:extLst>
                <a:ext uri="{FF2B5EF4-FFF2-40B4-BE49-F238E27FC236}">
                  <a16:creationId xmlns="" xmlns:a16="http://schemas.microsoft.com/office/drawing/2014/main" id="{6C4BD8BE-0256-4D27-8180-A7E8F6C5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9" name="16">
              <a:extLst>
                <a:ext uri="{FF2B5EF4-FFF2-40B4-BE49-F238E27FC236}">
                  <a16:creationId xmlns="" xmlns:a16="http://schemas.microsoft.com/office/drawing/2014/main" id="{1C55FC79-E88A-4078-88E9-9D07C64DF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0" name="14">
            <a:extLst>
              <a:ext uri="{FF2B5EF4-FFF2-40B4-BE49-F238E27FC236}">
                <a16:creationId xmlns="" xmlns:a16="http://schemas.microsoft.com/office/drawing/2014/main" id="{2186EBBF-DC48-4AB5-A27A-424B0FCE2637}"/>
              </a:ext>
            </a:extLst>
          </p:cNvPr>
          <p:cNvGrpSpPr/>
          <p:nvPr/>
        </p:nvGrpSpPr>
        <p:grpSpPr>
          <a:xfrm>
            <a:off x="3636027" y="1655171"/>
            <a:ext cx="4675537" cy="1954845"/>
            <a:chOff x="2118480" y="1316166"/>
            <a:chExt cx="1512168" cy="1512168"/>
          </a:xfrm>
        </p:grpSpPr>
        <p:sp>
          <p:nvSpPr>
            <p:cNvPr id="11" name="15">
              <a:extLst>
                <a:ext uri="{FF2B5EF4-FFF2-40B4-BE49-F238E27FC236}">
                  <a16:creationId xmlns="" xmlns:a16="http://schemas.microsoft.com/office/drawing/2014/main" id="{FFCE2733-9D26-4ECD-A649-B3252E89DC75}"/>
                </a:ext>
              </a:extLst>
            </p:cNvPr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2" name="TextBox 67">
              <a:extLst>
                <a:ext uri="{FF2B5EF4-FFF2-40B4-BE49-F238E27FC236}">
                  <a16:creationId xmlns="" xmlns:a16="http://schemas.microsoft.com/office/drawing/2014/main" id="{CD266F93-4930-44EE-B40F-F068D42EC517}"/>
                </a:ext>
              </a:extLst>
            </p:cNvPr>
            <p:cNvSpPr txBox="1"/>
            <p:nvPr/>
          </p:nvSpPr>
          <p:spPr>
            <a:xfrm>
              <a:off x="2208337" y="1556684"/>
              <a:ext cx="1378326" cy="1023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 1+ 2 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oogle Shape;184;p27">
            <a:extLst>
              <a:ext uri="{FF2B5EF4-FFF2-40B4-BE49-F238E27FC236}">
                <a16:creationId xmlns="" xmlns:a16="http://schemas.microsoft.com/office/drawing/2014/main" id="{296284C8-C3CC-4013-AE86-992F55FEE26F}"/>
              </a:ext>
            </a:extLst>
          </p:cNvPr>
          <p:cNvGrpSpPr/>
          <p:nvPr/>
        </p:nvGrpSpPr>
        <p:grpSpPr>
          <a:xfrm>
            <a:off x="360319" y="484039"/>
            <a:ext cx="270862" cy="401596"/>
            <a:chOff x="4508863" y="1528200"/>
            <a:chExt cx="318850" cy="472800"/>
          </a:xfrm>
        </p:grpSpPr>
        <p:sp>
          <p:nvSpPr>
            <p:cNvPr id="15" name="Google Shape;185;p27">
              <a:extLst>
                <a:ext uri="{FF2B5EF4-FFF2-40B4-BE49-F238E27FC236}">
                  <a16:creationId xmlns="" xmlns:a16="http://schemas.microsoft.com/office/drawing/2014/main" id="{E3450E67-756F-4187-83E2-9BED73A56B52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86;p27">
              <a:extLst>
                <a:ext uri="{FF2B5EF4-FFF2-40B4-BE49-F238E27FC236}">
                  <a16:creationId xmlns="" xmlns:a16="http://schemas.microsoft.com/office/drawing/2014/main" id="{A3E60FBA-8D0E-4685-84D4-F5237D69E480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87;p27">
              <a:extLst>
                <a:ext uri="{FF2B5EF4-FFF2-40B4-BE49-F238E27FC236}">
                  <a16:creationId xmlns="" xmlns:a16="http://schemas.microsoft.com/office/drawing/2014/main" id="{A8BA561C-92AF-4BC4-A5F5-824D8B4A8DE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8;p27">
              <a:extLst>
                <a:ext uri="{FF2B5EF4-FFF2-40B4-BE49-F238E27FC236}">
                  <a16:creationId xmlns="" xmlns:a16="http://schemas.microsoft.com/office/drawing/2014/main" id="{547E6AE1-6722-4104-B638-2F3832D85503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89;p27">
            <a:extLst>
              <a:ext uri="{FF2B5EF4-FFF2-40B4-BE49-F238E27FC236}">
                <a16:creationId xmlns=""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>
            <a:off x="739174" y="567004"/>
            <a:ext cx="270862" cy="401596"/>
            <a:chOff x="4508863" y="1528200"/>
            <a:chExt cx="318850" cy="472800"/>
          </a:xfrm>
        </p:grpSpPr>
        <p:sp>
          <p:nvSpPr>
            <p:cNvPr id="20" name="Google Shape;190;p27">
              <a:extLst>
                <a:ext uri="{FF2B5EF4-FFF2-40B4-BE49-F238E27FC236}">
                  <a16:creationId xmlns=""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91;p27">
              <a:extLst>
                <a:ext uri="{FF2B5EF4-FFF2-40B4-BE49-F238E27FC236}">
                  <a16:creationId xmlns=""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92;p27">
              <a:extLst>
                <a:ext uri="{FF2B5EF4-FFF2-40B4-BE49-F238E27FC236}">
                  <a16:creationId xmlns=""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93;p27">
              <a:extLst>
                <a:ext uri="{FF2B5EF4-FFF2-40B4-BE49-F238E27FC236}">
                  <a16:creationId xmlns=""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194;p27">
            <a:extLst>
              <a:ext uri="{FF2B5EF4-FFF2-40B4-BE49-F238E27FC236}">
                <a16:creationId xmlns="" xmlns:a16="http://schemas.microsoft.com/office/drawing/2014/main" id="{92445FE0-071C-42A4-81AF-B083FCF10405}"/>
              </a:ext>
            </a:extLst>
          </p:cNvPr>
          <p:cNvGrpSpPr/>
          <p:nvPr/>
        </p:nvGrpSpPr>
        <p:grpSpPr>
          <a:xfrm>
            <a:off x="1125746" y="567004"/>
            <a:ext cx="270862" cy="401596"/>
            <a:chOff x="4508863" y="1528200"/>
            <a:chExt cx="318850" cy="472800"/>
          </a:xfrm>
        </p:grpSpPr>
        <p:sp>
          <p:nvSpPr>
            <p:cNvPr id="25" name="Google Shape;195;p27">
              <a:extLst>
                <a:ext uri="{FF2B5EF4-FFF2-40B4-BE49-F238E27FC236}">
                  <a16:creationId xmlns="" xmlns:a16="http://schemas.microsoft.com/office/drawing/2014/main" id="{E19979E4-5F44-41C4-9832-1A1698957EA9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96;p27">
              <a:extLst>
                <a:ext uri="{FF2B5EF4-FFF2-40B4-BE49-F238E27FC236}">
                  <a16:creationId xmlns="" xmlns:a16="http://schemas.microsoft.com/office/drawing/2014/main" id="{2711DE42-B6A8-4DAB-A88E-B11561F77162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97;p27">
              <a:extLst>
                <a:ext uri="{FF2B5EF4-FFF2-40B4-BE49-F238E27FC236}">
                  <a16:creationId xmlns="" xmlns:a16="http://schemas.microsoft.com/office/drawing/2014/main" id="{1AC73A5B-792A-48A9-9237-046F97285838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98;p27">
              <a:extLst>
                <a:ext uri="{FF2B5EF4-FFF2-40B4-BE49-F238E27FC236}">
                  <a16:creationId xmlns="" xmlns:a16="http://schemas.microsoft.com/office/drawing/2014/main" id="{24789395-0AE1-4300-876A-C5369F13D54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184;p27">
            <a:extLst>
              <a:ext uri="{FF2B5EF4-FFF2-40B4-BE49-F238E27FC236}">
                <a16:creationId xmlns="" xmlns:a16="http://schemas.microsoft.com/office/drawing/2014/main" id="{8708DA0F-8A47-4555-9031-09B9960A56DF}"/>
              </a:ext>
            </a:extLst>
          </p:cNvPr>
          <p:cNvGrpSpPr/>
          <p:nvPr/>
        </p:nvGrpSpPr>
        <p:grpSpPr>
          <a:xfrm>
            <a:off x="10556987" y="468686"/>
            <a:ext cx="270862" cy="401596"/>
            <a:chOff x="4508863" y="1528200"/>
            <a:chExt cx="318850" cy="472800"/>
          </a:xfrm>
        </p:grpSpPr>
        <p:sp>
          <p:nvSpPr>
            <p:cNvPr id="30" name="Google Shape;185;p27">
              <a:extLst>
                <a:ext uri="{FF2B5EF4-FFF2-40B4-BE49-F238E27FC236}">
                  <a16:creationId xmlns="" xmlns:a16="http://schemas.microsoft.com/office/drawing/2014/main" id="{E69EF0C0-74E5-4D5C-9C72-D7C584202F95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86;p27">
              <a:extLst>
                <a:ext uri="{FF2B5EF4-FFF2-40B4-BE49-F238E27FC236}">
                  <a16:creationId xmlns="" xmlns:a16="http://schemas.microsoft.com/office/drawing/2014/main" id="{1D70E6CD-B25B-450E-BB32-630F9E80B8A5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87;p27">
              <a:extLst>
                <a:ext uri="{FF2B5EF4-FFF2-40B4-BE49-F238E27FC236}">
                  <a16:creationId xmlns="" xmlns:a16="http://schemas.microsoft.com/office/drawing/2014/main" id="{8D7E76CA-13A2-4EE8-B62F-773AB2E446FA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88;p27">
              <a:extLst>
                <a:ext uri="{FF2B5EF4-FFF2-40B4-BE49-F238E27FC236}">
                  <a16:creationId xmlns="" xmlns:a16="http://schemas.microsoft.com/office/drawing/2014/main" id="{27841724-DC8A-4F3A-BA5A-A1B6FE35F377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189;p27">
            <a:extLst>
              <a:ext uri="{FF2B5EF4-FFF2-40B4-BE49-F238E27FC236}">
                <a16:creationId xmlns="" xmlns:a16="http://schemas.microsoft.com/office/drawing/2014/main" id="{1834B4BF-D115-401E-BC1E-D7EB53733046}"/>
              </a:ext>
            </a:extLst>
          </p:cNvPr>
          <p:cNvGrpSpPr/>
          <p:nvPr/>
        </p:nvGrpSpPr>
        <p:grpSpPr>
          <a:xfrm>
            <a:off x="10935842" y="551651"/>
            <a:ext cx="270862" cy="401596"/>
            <a:chOff x="4508863" y="1528200"/>
            <a:chExt cx="318850" cy="472800"/>
          </a:xfrm>
        </p:grpSpPr>
        <p:sp>
          <p:nvSpPr>
            <p:cNvPr id="35" name="Google Shape;190;p27">
              <a:extLst>
                <a:ext uri="{FF2B5EF4-FFF2-40B4-BE49-F238E27FC236}">
                  <a16:creationId xmlns="" xmlns:a16="http://schemas.microsoft.com/office/drawing/2014/main" id="{54BE4E9A-9BB4-482B-8C59-3506884FB0A7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91;p27">
              <a:extLst>
                <a:ext uri="{FF2B5EF4-FFF2-40B4-BE49-F238E27FC236}">
                  <a16:creationId xmlns="" xmlns:a16="http://schemas.microsoft.com/office/drawing/2014/main" id="{738D0774-2B98-47EF-8C0A-8335037C634D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92;p27">
              <a:extLst>
                <a:ext uri="{FF2B5EF4-FFF2-40B4-BE49-F238E27FC236}">
                  <a16:creationId xmlns="" xmlns:a16="http://schemas.microsoft.com/office/drawing/2014/main" id="{1DD5D671-3B39-4BC0-870F-5FA6B7A621A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93;p27">
              <a:extLst>
                <a:ext uri="{FF2B5EF4-FFF2-40B4-BE49-F238E27FC236}">
                  <a16:creationId xmlns="" xmlns:a16="http://schemas.microsoft.com/office/drawing/2014/main" id="{289C60C4-B9B0-445F-84E9-5F507E03031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194;p27">
            <a:extLst>
              <a:ext uri="{FF2B5EF4-FFF2-40B4-BE49-F238E27FC236}">
                <a16:creationId xmlns="" xmlns:a16="http://schemas.microsoft.com/office/drawing/2014/main" id="{EF574D76-EC8B-487E-9460-C9D589A74963}"/>
              </a:ext>
            </a:extLst>
          </p:cNvPr>
          <p:cNvGrpSpPr/>
          <p:nvPr/>
        </p:nvGrpSpPr>
        <p:grpSpPr>
          <a:xfrm>
            <a:off x="11322414" y="551651"/>
            <a:ext cx="270862" cy="401596"/>
            <a:chOff x="4508863" y="1528200"/>
            <a:chExt cx="318850" cy="472800"/>
          </a:xfrm>
        </p:grpSpPr>
        <p:sp>
          <p:nvSpPr>
            <p:cNvPr id="40" name="Google Shape;195;p27">
              <a:extLst>
                <a:ext uri="{FF2B5EF4-FFF2-40B4-BE49-F238E27FC236}">
                  <a16:creationId xmlns="" xmlns:a16="http://schemas.microsoft.com/office/drawing/2014/main" id="{C645E67E-932F-4BC6-A9AA-DEDEC412133B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96;p27">
              <a:extLst>
                <a:ext uri="{FF2B5EF4-FFF2-40B4-BE49-F238E27FC236}">
                  <a16:creationId xmlns="" xmlns:a16="http://schemas.microsoft.com/office/drawing/2014/main" id="{630F30C7-4427-4AFE-BC63-519F543CF7D3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97;p27">
              <a:extLst>
                <a:ext uri="{FF2B5EF4-FFF2-40B4-BE49-F238E27FC236}">
                  <a16:creationId xmlns="" xmlns:a16="http://schemas.microsoft.com/office/drawing/2014/main" id="{681A5094-5669-4E4F-8D52-44A78F89B409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98;p27">
              <a:extLst>
                <a:ext uri="{FF2B5EF4-FFF2-40B4-BE49-F238E27FC236}">
                  <a16:creationId xmlns="" xmlns:a16="http://schemas.microsoft.com/office/drawing/2014/main" id="{C99EF8C0-0B5A-4C3F-8D23-95CFE63E428E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-401" y="232576"/>
            <a:ext cx="11948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0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sng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30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CÁNH</a:t>
            </a:r>
            <a:r>
              <a:rPr kumimoji="0" lang="en-US" sz="40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ĐỒNG QUÊ EM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08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01" y="1612961"/>
            <a:ext cx="10058400" cy="262393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28254" y="537067"/>
            <a:ext cx="95466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i="1">
                <a:solidFill>
                  <a:srgbClr val="FF0000"/>
                </a:solidFill>
              </a:rPr>
              <a:t>3</a:t>
            </a:r>
            <a:r>
              <a:rPr lang="vi-VN" sz="2800" i="1">
                <a:solidFill>
                  <a:srgbClr val="FF0000"/>
                </a:solidFill>
              </a:rPr>
              <a:t>. </a:t>
            </a:r>
            <a:r>
              <a:rPr lang="en-US" sz="2800"/>
              <a:t>Đ</a:t>
            </a:r>
            <a:r>
              <a:rPr lang="vi-VN" sz="2800" smtClean="0"/>
              <a:t>àn </a:t>
            </a:r>
            <a:r>
              <a:rPr lang="vi-VN" sz="2800"/>
              <a:t>chiền </a:t>
            </a:r>
            <a:r>
              <a:rPr lang="vi-VN" sz="2800" smtClean="0"/>
              <a:t>ch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iệ</a:t>
            </a:r>
            <a:r>
              <a:rPr lang="vi-VN" sz="2800" smtClean="0"/>
              <a:t>n </a:t>
            </a:r>
            <a:r>
              <a:rPr lang="vi-VN" sz="2800"/>
              <a:t>và lũ châu chấu làm gì trên </a:t>
            </a:r>
            <a:r>
              <a:rPr lang="vi-VN" sz="2800"/>
              <a:t>cánh </a:t>
            </a:r>
            <a:r>
              <a:rPr lang="vi-VN" sz="2800" smtClean="0"/>
              <a:t>đ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ồ</a:t>
            </a:r>
            <a:r>
              <a:rPr lang="vi-VN" sz="2800" smtClean="0"/>
              <a:t>ng</a:t>
            </a:r>
            <a:r>
              <a:rPr lang="vi-VN" sz="2800"/>
              <a:t>?</a:t>
            </a:r>
            <a:endParaRPr lang="en-US" sz="2800"/>
          </a:p>
        </p:txBody>
      </p:sp>
      <p:sp>
        <p:nvSpPr>
          <p:cNvPr id="4" name="Rectangle 3"/>
          <p:cNvSpPr/>
          <p:nvPr/>
        </p:nvSpPr>
        <p:spPr>
          <a:xfrm>
            <a:off x="1438625" y="4518951"/>
            <a:ext cx="36884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/>
              <a:t>bay quanh và hót tích ri tích rích</a:t>
            </a:r>
            <a:endParaRPr lang="en-US" sz="2800"/>
          </a:p>
        </p:txBody>
      </p:sp>
      <p:sp>
        <p:nvSpPr>
          <p:cNvPr id="5" name="Rectangle 4"/>
          <p:cNvSpPr/>
          <p:nvPr/>
        </p:nvSpPr>
        <p:spPr>
          <a:xfrm>
            <a:off x="6230723" y="4734394"/>
            <a:ext cx="37208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/>
              <a:t>đu cỏ uống sương rơi</a:t>
            </a:r>
            <a:r>
              <a:rPr lang="vi-VN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6938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oogle Shape;789;p36">
            <a:extLst>
              <a:ext uri="{FF2B5EF4-FFF2-40B4-BE49-F238E27FC236}">
                <a16:creationId xmlns="" xmlns:a16="http://schemas.microsoft.com/office/drawing/2014/main" id="{0A3637DC-20C3-4DBD-ABDF-09F85C5C6B36}"/>
              </a:ext>
            </a:extLst>
          </p:cNvPr>
          <p:cNvGrpSpPr/>
          <p:nvPr/>
        </p:nvGrpSpPr>
        <p:grpSpPr>
          <a:xfrm rot="-10790834">
            <a:off x="967271" y="2359030"/>
            <a:ext cx="10664050" cy="1423983"/>
            <a:chOff x="1881479" y="1597500"/>
            <a:chExt cx="1106346" cy="402847"/>
          </a:xfrm>
        </p:grpSpPr>
        <p:sp>
          <p:nvSpPr>
            <p:cNvPr id="27" name="Google Shape;790;p36">
              <a:extLst>
                <a:ext uri="{FF2B5EF4-FFF2-40B4-BE49-F238E27FC236}">
                  <a16:creationId xmlns="" xmlns:a16="http://schemas.microsoft.com/office/drawing/2014/main" id="{3E2DBEE4-D92A-479D-B225-30054F541A14}"/>
                </a:ext>
              </a:extLst>
            </p:cNvPr>
            <p:cNvSpPr/>
            <p:nvPr/>
          </p:nvSpPr>
          <p:spPr>
            <a:xfrm>
              <a:off x="1881479" y="1598638"/>
              <a:ext cx="1103790" cy="401708"/>
            </a:xfrm>
            <a:custGeom>
              <a:avLst/>
              <a:gdLst/>
              <a:ahLst/>
              <a:cxnLst/>
              <a:rect l="l" t="t" r="r" b="b"/>
              <a:pathLst>
                <a:path w="74167" h="26992" extrusionOk="0">
                  <a:moveTo>
                    <a:pt x="72981" y="1"/>
                  </a:moveTo>
                  <a:lnTo>
                    <a:pt x="10974" y="3101"/>
                  </a:lnTo>
                  <a:lnTo>
                    <a:pt x="1" y="15806"/>
                  </a:lnTo>
                  <a:lnTo>
                    <a:pt x="12159" y="26992"/>
                  </a:lnTo>
                  <a:lnTo>
                    <a:pt x="74166" y="23922"/>
                  </a:lnTo>
                  <a:lnTo>
                    <a:pt x="7298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791;p36">
              <a:extLst>
                <a:ext uri="{FF2B5EF4-FFF2-40B4-BE49-F238E27FC236}">
                  <a16:creationId xmlns="" xmlns:a16="http://schemas.microsoft.com/office/drawing/2014/main" id="{B9BC6C29-178E-4034-8D34-785219045928}"/>
                </a:ext>
              </a:extLst>
            </p:cNvPr>
            <p:cNvSpPr/>
            <p:nvPr/>
          </p:nvSpPr>
          <p:spPr>
            <a:xfrm>
              <a:off x="2833025" y="1597500"/>
              <a:ext cx="154800" cy="363825"/>
            </a:xfrm>
            <a:custGeom>
              <a:avLst/>
              <a:gdLst/>
              <a:ahLst/>
              <a:cxnLst/>
              <a:rect l="l" t="t" r="r" b="b"/>
              <a:pathLst>
                <a:path w="6192" h="14553" extrusionOk="0">
                  <a:moveTo>
                    <a:pt x="0" y="271"/>
                  </a:moveTo>
                  <a:lnTo>
                    <a:pt x="5378" y="0"/>
                  </a:lnTo>
                  <a:lnTo>
                    <a:pt x="6192" y="14282"/>
                  </a:lnTo>
                  <a:lnTo>
                    <a:pt x="903" y="14553"/>
                  </a:lnTo>
                  <a:close/>
                </a:path>
              </a:pathLst>
            </a:custGeom>
            <a:solidFill>
              <a:srgbClr val="E48800"/>
            </a:solidFill>
            <a:ln>
              <a:noFill/>
            </a:ln>
          </p:spPr>
        </p:sp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EF3A93A9-D6E1-4BA5-8C2D-C5CB3A1DD42D}"/>
              </a:ext>
            </a:extLst>
          </p:cNvPr>
          <p:cNvGrpSpPr/>
          <p:nvPr/>
        </p:nvGrpSpPr>
        <p:grpSpPr>
          <a:xfrm>
            <a:off x="1095595" y="2532033"/>
            <a:ext cx="1235133" cy="1206833"/>
            <a:chOff x="1092483" y="3885616"/>
            <a:chExt cx="1235133" cy="1206833"/>
          </a:xfrm>
        </p:grpSpPr>
        <p:sp>
          <p:nvSpPr>
            <p:cNvPr id="30" name="Google Shape;810;p36">
              <a:extLst>
                <a:ext uri="{FF2B5EF4-FFF2-40B4-BE49-F238E27FC236}">
                  <a16:creationId xmlns="" xmlns:a16="http://schemas.microsoft.com/office/drawing/2014/main" id="{FBEBB4D7-8F9B-4DBF-8822-1D9351E248A8}"/>
                </a:ext>
              </a:extLst>
            </p:cNvPr>
            <p:cNvSpPr/>
            <p:nvPr/>
          </p:nvSpPr>
          <p:spPr>
            <a:xfrm>
              <a:off x="1092483" y="3885616"/>
              <a:ext cx="1235133" cy="1206833"/>
            </a:xfrm>
            <a:custGeom>
              <a:avLst/>
              <a:gdLst/>
              <a:ahLst/>
              <a:cxnLst/>
              <a:rect l="l" t="t" r="r" b="b"/>
              <a:pathLst>
                <a:path w="37054" h="36205" extrusionOk="0">
                  <a:moveTo>
                    <a:pt x="20171" y="2897"/>
                  </a:moveTo>
                  <a:cubicBezTo>
                    <a:pt x="13692" y="2897"/>
                    <a:pt x="4629" y="3248"/>
                    <a:pt x="1730" y="9043"/>
                  </a:cubicBezTo>
                  <a:cubicBezTo>
                    <a:pt x="-53" y="12607"/>
                    <a:pt x="-138" y="17159"/>
                    <a:pt x="1007" y="20976"/>
                  </a:cubicBezTo>
                  <a:cubicBezTo>
                    <a:pt x="4030" y="31052"/>
                    <a:pt x="25605" y="39758"/>
                    <a:pt x="31018" y="30738"/>
                  </a:cubicBezTo>
                  <a:cubicBezTo>
                    <a:pt x="35128" y="23889"/>
                    <a:pt x="35698" y="10984"/>
                    <a:pt x="28849" y="6874"/>
                  </a:cubicBezTo>
                  <a:cubicBezTo>
                    <a:pt x="23310" y="3550"/>
                    <a:pt x="15464" y="1093"/>
                    <a:pt x="9685" y="3981"/>
                  </a:cubicBezTo>
                  <a:cubicBezTo>
                    <a:pt x="4809" y="6417"/>
                    <a:pt x="1259" y="11997"/>
                    <a:pt x="284" y="17360"/>
                  </a:cubicBezTo>
                  <a:cubicBezTo>
                    <a:pt x="-548" y="21937"/>
                    <a:pt x="728" y="27711"/>
                    <a:pt x="4261" y="30738"/>
                  </a:cubicBezTo>
                  <a:cubicBezTo>
                    <a:pt x="11500" y="36942"/>
                    <a:pt x="25587" y="38389"/>
                    <a:pt x="32826" y="32185"/>
                  </a:cubicBezTo>
                  <a:cubicBezTo>
                    <a:pt x="38778" y="27085"/>
                    <a:pt x="37895" y="15205"/>
                    <a:pt x="33549" y="8682"/>
                  </a:cubicBezTo>
                  <a:cubicBezTo>
                    <a:pt x="28537" y="1160"/>
                    <a:pt x="16090" y="-1774"/>
                    <a:pt x="7516" y="1089"/>
                  </a:cubicBezTo>
                </a:path>
              </a:pathLst>
            </a:cu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C58211F7-716E-488B-8F65-B70AD182DB82}"/>
                </a:ext>
              </a:extLst>
            </p:cNvPr>
            <p:cNvSpPr txBox="1"/>
            <p:nvPr/>
          </p:nvSpPr>
          <p:spPr>
            <a:xfrm>
              <a:off x="1355738" y="4049899"/>
              <a:ext cx="7086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2" name="Google Shape;792;p36">
            <a:extLst>
              <a:ext uri="{FF2B5EF4-FFF2-40B4-BE49-F238E27FC236}">
                <a16:creationId xmlns="" xmlns:a16="http://schemas.microsoft.com/office/drawing/2014/main" id="{23E25605-BBC2-4F8F-B438-0BA18FF77D19}"/>
              </a:ext>
            </a:extLst>
          </p:cNvPr>
          <p:cNvSpPr txBox="1">
            <a:spLocks/>
          </p:cNvSpPr>
          <p:nvPr/>
        </p:nvSpPr>
        <p:spPr>
          <a:xfrm>
            <a:off x="2289160" y="2553698"/>
            <a:ext cx="7980844" cy="761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867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/>
            <a:r>
              <a:rPr lang="vi-VN" sz="2800">
                <a:latin typeface="+mj-lt"/>
              </a:rPr>
              <a:t>Theo em, vì sao bé ngân nga hát giữa </a:t>
            </a:r>
            <a:r>
              <a:rPr lang="vi-VN" sz="2800">
                <a:latin typeface="+mj-lt"/>
              </a:rPr>
              <a:t>cánh </a:t>
            </a:r>
            <a:r>
              <a:rPr lang="vi-VN" sz="2800" smtClean="0">
                <a:latin typeface="+mj-lt"/>
              </a:rPr>
              <a:t>đ</a:t>
            </a:r>
            <a:r>
              <a:rPr lang="en-US" sz="2800" smtClean="0">
                <a:latin typeface="+mj-lt"/>
              </a:rPr>
              <a:t>ồ</a:t>
            </a:r>
            <a:r>
              <a:rPr lang="vi-VN" sz="2800" smtClean="0">
                <a:latin typeface="+mj-lt"/>
              </a:rPr>
              <a:t>ng</a:t>
            </a:r>
            <a:r>
              <a:rPr lang="vi-VN" sz="2800">
                <a:latin typeface="+mj-lt"/>
              </a:rPr>
              <a:t>?</a:t>
            </a:r>
            <a:endParaRPr lang="en-US" sz="2800" kern="0" dirty="0"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25" name="Google Shape;378;p32">
            <a:extLst>
              <a:ext uri="{FF2B5EF4-FFF2-40B4-BE49-F238E27FC236}">
                <a16:creationId xmlns="" xmlns:a16="http://schemas.microsoft.com/office/drawing/2014/main" id="{DA049C9A-F19D-43CE-AF74-3A482201BF81}"/>
              </a:ext>
            </a:extLst>
          </p:cNvPr>
          <p:cNvGrpSpPr/>
          <p:nvPr/>
        </p:nvGrpSpPr>
        <p:grpSpPr>
          <a:xfrm>
            <a:off x="2121905" y="448890"/>
            <a:ext cx="6887969" cy="1669729"/>
            <a:chOff x="589295" y="2199196"/>
            <a:chExt cx="2577800" cy="446948"/>
          </a:xfrm>
        </p:grpSpPr>
        <p:sp>
          <p:nvSpPr>
            <p:cNvPr id="33" name="Google Shape;379;p32">
              <a:extLst>
                <a:ext uri="{FF2B5EF4-FFF2-40B4-BE49-F238E27FC236}">
                  <a16:creationId xmlns="" xmlns:a16="http://schemas.microsoft.com/office/drawing/2014/main" id="{E537C66F-D893-499F-8190-79DAAA5A1F4A}"/>
                </a:ext>
              </a:extLst>
            </p:cNvPr>
            <p:cNvSpPr/>
            <p:nvPr/>
          </p:nvSpPr>
          <p:spPr>
            <a:xfrm>
              <a:off x="589295" y="2337204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380;p32">
              <a:extLst>
                <a:ext uri="{FF2B5EF4-FFF2-40B4-BE49-F238E27FC236}">
                  <a16:creationId xmlns="" xmlns:a16="http://schemas.microsoft.com/office/drawing/2014/main" id="{D5C45C3C-F8F1-4CBB-95CE-6F1F3EDCFDF9}"/>
                </a:ext>
              </a:extLst>
            </p:cNvPr>
            <p:cNvSpPr/>
            <p:nvPr/>
          </p:nvSpPr>
          <p:spPr>
            <a:xfrm>
              <a:off x="961850" y="2466994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381;p32">
              <a:extLst>
                <a:ext uri="{FF2B5EF4-FFF2-40B4-BE49-F238E27FC236}">
                  <a16:creationId xmlns="" xmlns:a16="http://schemas.microsoft.com/office/drawing/2014/main" id="{DEB3D54D-E277-4768-882D-35EE8194F1E2}"/>
                </a:ext>
              </a:extLst>
            </p:cNvPr>
            <p:cNvSpPr/>
            <p:nvPr/>
          </p:nvSpPr>
          <p:spPr>
            <a:xfrm>
              <a:off x="1085712" y="2199196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6" name="Google Shape;386;p32">
            <a:extLst>
              <a:ext uri="{FF2B5EF4-FFF2-40B4-BE49-F238E27FC236}">
                <a16:creationId xmlns="" xmlns:a16="http://schemas.microsoft.com/office/drawing/2014/main" id="{2CC09E55-5AED-4A44-9726-CAEF6CEB8EA3}"/>
              </a:ext>
            </a:extLst>
          </p:cNvPr>
          <p:cNvSpPr txBox="1">
            <a:spLocks/>
          </p:cNvSpPr>
          <p:nvPr/>
        </p:nvSpPr>
        <p:spPr>
          <a:xfrm>
            <a:off x="2030687" y="555037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3151E929-9D66-4579-BA0F-2C41F8F1BE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1"/>
            <a:ext cx="406400" cy="406400"/>
          </a:xfrm>
          <a:prstGeom prst="rect">
            <a:avLst/>
          </a:prstGeom>
        </p:spPr>
      </p:pic>
      <p:sp>
        <p:nvSpPr>
          <p:cNvPr id="37" name="Rectangle: Rounded Corners 36">
            <a:extLst>
              <a:ext uri="{FF2B5EF4-FFF2-40B4-BE49-F238E27FC236}">
                <a16:creationId xmlns="" xmlns:a16="http://schemas.microsoft.com/office/drawing/2014/main" id="{E012A4EC-E688-4FF0-8204-E2994F048523}"/>
              </a:ext>
            </a:extLst>
          </p:cNvPr>
          <p:cNvSpPr/>
          <p:nvPr/>
        </p:nvSpPr>
        <p:spPr>
          <a:xfrm>
            <a:off x="1937265" y="4322790"/>
            <a:ext cx="8910843" cy="131601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>
                <a:latin typeface="+mj-lt"/>
              </a:rPr>
              <a:t>Bé ngàn nga hát khẽ bởi vì bé cảm thấy cánh đổng quê hương thật là đẹp, bé cảm thấy hạnh phúc trong lòng</a:t>
            </a:r>
            <a:endParaRPr lang="zh-CN" altLang="en-US" sz="2800" dirty="0">
              <a:solidFill>
                <a:schemeClr val="bg1"/>
              </a:solidFill>
              <a:latin typeface="+mj-lt"/>
              <a:ea typeface="Arial-Rounded" panose="020B0500000000000000" pitchFamily="34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150970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1856094" y="13648"/>
            <a:ext cx="3138985" cy="1201003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910487" y="2576946"/>
            <a:ext cx="6621440" cy="106679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15000" b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Học thuộc lòng </a:t>
            </a:r>
            <a:endParaRPr lang="en-US" sz="15000" b="1" cap="none" spc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grpSp>
        <p:nvGrpSpPr>
          <p:cNvPr id="5" name="1">
            <a:extLst>
              <a:ext uri="{FF2B5EF4-FFF2-40B4-BE49-F238E27FC236}">
                <a16:creationId xmlns="" xmlns:a16="http://schemas.microsoft.com/office/drawing/2014/main" id="{BD333376-3168-4EB6-B623-DE04C657EEED}"/>
              </a:ext>
            </a:extLst>
          </p:cNvPr>
          <p:cNvGrpSpPr/>
          <p:nvPr/>
        </p:nvGrpSpPr>
        <p:grpSpPr>
          <a:xfrm>
            <a:off x="588585" y="3274754"/>
            <a:ext cx="11622831" cy="3581011"/>
            <a:chOff x="-53293" y="2190760"/>
            <a:chExt cx="9211855" cy="2951064"/>
          </a:xfrm>
        </p:grpSpPr>
        <p:pic>
          <p:nvPicPr>
            <p:cNvPr id="6" name="10">
              <a:extLst>
                <a:ext uri="{FF2B5EF4-FFF2-40B4-BE49-F238E27FC236}">
                  <a16:creationId xmlns="" xmlns:a16="http://schemas.microsoft.com/office/drawing/2014/main" id="{B755A9DE-9830-40BF-AABA-9875FA13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7" name="13">
              <a:extLst>
                <a:ext uri="{FF2B5EF4-FFF2-40B4-BE49-F238E27FC236}">
                  <a16:creationId xmlns="" xmlns:a16="http://schemas.microsoft.com/office/drawing/2014/main" id="{6C4BD8BE-0256-4D27-8180-A7E8F6C5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8" name="16">
              <a:extLst>
                <a:ext uri="{FF2B5EF4-FFF2-40B4-BE49-F238E27FC236}">
                  <a16:creationId xmlns="" xmlns:a16="http://schemas.microsoft.com/office/drawing/2014/main" id="{1C55FC79-E88A-4078-88E9-9D07C64DF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46096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01549" y="866643"/>
            <a:ext cx="18288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Bé theo mẹ 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14805" y="866643"/>
            <a:ext cx="20320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chemeClr val="tx1">
                    <a:lumMod val="95000"/>
                    <a:lumOff val="5000"/>
                  </a:schemeClr>
                </a:solidFill>
              </a:rPr>
              <a:t>r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đồng 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90210" y="1488955"/>
            <a:ext cx="2235200" cy="3905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Vầng dương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12049" y="1416666"/>
            <a:ext cx="1668306" cy="535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ên rực đỏ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22400" y="1847041"/>
            <a:ext cx="2133600" cy="4134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Muôn vàn 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26163" y="1847041"/>
            <a:ext cx="3523500" cy="4572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im cương nhỏ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41415" y="2286897"/>
            <a:ext cx="2373195" cy="4572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Lấp lánh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49843" y="2243501"/>
            <a:ext cx="5065405" cy="482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chemeClr val="tx1">
                    <a:lumMod val="95000"/>
                    <a:lumOff val="5000"/>
                  </a:schemeClr>
                </a:solidFill>
              </a:rPr>
              <a:t>n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gọn cỏ hoa.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06291" y="3231309"/>
            <a:ext cx="2148655" cy="4572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Nắng ban mai 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550707" y="3282212"/>
            <a:ext cx="3454400" cy="4247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chemeClr val="tx1">
                    <a:lumMod val="95000"/>
                    <a:lumOff val="5000"/>
                  </a:schemeClr>
                </a:solidFill>
              </a:rPr>
              <a:t>h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iền hòa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66651" y="3758808"/>
            <a:ext cx="1828800" cy="4572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Tung lụa tơ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25154" y="3775866"/>
            <a:ext cx="2211302" cy="4230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vàng óng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500915" y="4354060"/>
            <a:ext cx="1661995" cy="457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Trải lên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938448" y="4931074"/>
            <a:ext cx="4876800" cy="457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chemeClr val="tx1">
                    <a:lumMod val="95000"/>
                    <a:lumOff val="5000"/>
                  </a:schemeClr>
                </a:solidFill>
              </a:rPr>
              <a:t>m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uôn con sóng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06291" y="4931071"/>
            <a:ext cx="1763595" cy="4572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Dập dờn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639759" y="4347133"/>
            <a:ext cx="2528064" cy="457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đồng lúa xanh.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638399" y="947871"/>
            <a:ext cx="2674043" cy="4628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smtClean="0">
                <a:solidFill>
                  <a:prstClr val="black"/>
                </a:solidFill>
              </a:rPr>
              <a:t>Đàn chiền chiện 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107605" y="937722"/>
            <a:ext cx="1723479" cy="5436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prstClr val="black"/>
                </a:solidFill>
              </a:rPr>
              <a:t>b</a:t>
            </a:r>
            <a:r>
              <a:rPr lang="en-US" sz="2400" smtClean="0">
                <a:solidFill>
                  <a:prstClr val="black"/>
                </a:solidFill>
              </a:rPr>
              <a:t>ay lượn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669205" y="1980392"/>
            <a:ext cx="2553629" cy="535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smtClean="0">
                <a:solidFill>
                  <a:prstClr val="black"/>
                </a:solidFill>
              </a:rPr>
              <a:t>Lũ châu chấu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516323" y="1454989"/>
            <a:ext cx="2805154" cy="4566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prstClr val="black"/>
                </a:solidFill>
              </a:rPr>
              <a:t>t</a:t>
            </a:r>
            <a:r>
              <a:rPr lang="en-US" sz="2400" smtClean="0">
                <a:solidFill>
                  <a:prstClr val="black"/>
                </a:solidFill>
              </a:rPr>
              <a:t>ích ri tích rích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682669" y="1500429"/>
            <a:ext cx="732115" cy="4134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prstClr val="black"/>
                </a:solidFill>
              </a:rPr>
              <a:t>H</a:t>
            </a:r>
            <a:r>
              <a:rPr lang="en-US" sz="2400" smtClean="0">
                <a:solidFill>
                  <a:prstClr val="black"/>
                </a:solidFill>
              </a:rPr>
              <a:t>ót</a:t>
            </a:r>
            <a:r>
              <a:rPr lang="en-US" sz="2400" smtClean="0">
                <a:solidFill>
                  <a:prstClr val="black"/>
                </a:solidFill>
              </a:rPr>
              <a:t> 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8866508" y="1981911"/>
            <a:ext cx="2862997" cy="4572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prstClr val="black"/>
                </a:solidFill>
              </a:rPr>
              <a:t>t</a:t>
            </a:r>
            <a:r>
              <a:rPr lang="en-US" sz="2400" smtClean="0">
                <a:solidFill>
                  <a:prstClr val="black"/>
                </a:solidFill>
              </a:rPr>
              <a:t>inh nghịch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679354" y="2416378"/>
            <a:ext cx="1560395" cy="4572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smtClean="0">
                <a:solidFill>
                  <a:prstClr val="black"/>
                </a:solidFill>
              </a:rPr>
              <a:t>Đu cỏ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801054" y="2416377"/>
            <a:ext cx="4778988" cy="4572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prstClr val="black"/>
                </a:solidFill>
              </a:rPr>
              <a:t>u</a:t>
            </a:r>
            <a:r>
              <a:rPr lang="en-US" sz="2400" smtClean="0">
                <a:solidFill>
                  <a:prstClr val="black"/>
                </a:solidFill>
              </a:rPr>
              <a:t>ống sương rơi.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736125" y="3323102"/>
            <a:ext cx="2354997" cy="4572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smtClean="0">
                <a:solidFill>
                  <a:prstClr val="black"/>
                </a:solidFill>
              </a:rPr>
              <a:t>Sóng xanh 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328017" y="3323102"/>
            <a:ext cx="2725003" cy="4247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prstClr val="black"/>
                </a:solidFill>
              </a:rPr>
              <a:t>c</a:t>
            </a:r>
            <a:r>
              <a:rPr lang="en-US" sz="2400" smtClean="0">
                <a:solidFill>
                  <a:prstClr val="black"/>
                </a:solidFill>
              </a:rPr>
              <a:t>uộn chân trời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785820" y="3896857"/>
            <a:ext cx="2321785" cy="4572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smtClean="0">
                <a:solidFill>
                  <a:prstClr val="black"/>
                </a:solidFill>
              </a:rPr>
              <a:t>Cánh đồng như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9107605" y="3877438"/>
            <a:ext cx="1657821" cy="4230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prstClr val="black"/>
                </a:solidFill>
              </a:rPr>
              <a:t>t</a:t>
            </a:r>
            <a:r>
              <a:rPr lang="en-US" sz="2400" smtClean="0">
                <a:solidFill>
                  <a:prstClr val="black"/>
                </a:solidFill>
              </a:rPr>
              <a:t>ranh vẽ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7" name="Google Shape;386;p32">
            <a:extLst>
              <a:ext uri="{FF2B5EF4-FFF2-40B4-BE49-F238E27FC236}">
                <a16:creationId xmlns="" xmlns:a16="http://schemas.microsoft.com/office/drawing/2014/main" id="{8A82FDD3-03E5-4D5C-A48E-7C045179A9E2}"/>
              </a:ext>
            </a:extLst>
          </p:cNvPr>
          <p:cNvSpPr txBox="1">
            <a:spLocks/>
          </p:cNvSpPr>
          <p:nvPr/>
        </p:nvSpPr>
        <p:spPr>
          <a:xfrm>
            <a:off x="3251077" y="0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/>
            <a:r>
              <a:rPr lang="en-US" sz="4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 ĐỒNG QUÊ EM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026267" y="4469409"/>
            <a:ext cx="11945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prstClr val="black"/>
                </a:solidFill>
              </a:rPr>
              <a:t>h</a:t>
            </a:r>
            <a:r>
              <a:rPr lang="en-US" sz="2400" smtClean="0">
                <a:solidFill>
                  <a:prstClr val="black"/>
                </a:solidFill>
              </a:rPr>
              <a:t>át khẽ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00978" y="4407854"/>
            <a:ext cx="22252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mtClean="0">
                <a:solidFill>
                  <a:prstClr val="black"/>
                </a:solidFill>
              </a:rPr>
              <a:t>Bé ngân nga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08557" y="4942006"/>
            <a:ext cx="24831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smtClean="0">
                <a:solidFill>
                  <a:prstClr val="black"/>
                </a:solidFill>
              </a:rPr>
              <a:t>Trong hương lúa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222834" y="4942006"/>
            <a:ext cx="19816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prstClr val="black"/>
                </a:solidFill>
              </a:rPr>
              <a:t>m</a:t>
            </a:r>
            <a:r>
              <a:rPr lang="en-US" sz="2400" smtClean="0">
                <a:solidFill>
                  <a:prstClr val="black"/>
                </a:solidFill>
              </a:rPr>
              <a:t>ênh mông .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07562" y="5556739"/>
            <a:ext cx="2876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Bùi Minh Huế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1606143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1" grpId="0"/>
      <p:bldP spid="14" grpId="0"/>
      <p:bldP spid="17" grpId="0"/>
      <p:bldP spid="19" grpId="0"/>
      <p:bldP spid="21" grpId="0"/>
      <p:bldP spid="25" grpId="0"/>
      <p:bldP spid="27" grpId="0"/>
      <p:bldP spid="29" grpId="0"/>
      <p:bldP spid="32" grpId="0"/>
      <p:bldP spid="34" grpId="0"/>
      <p:bldP spid="36" grpId="0"/>
      <p:bldP spid="3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8" name="Google Shape;1698;p48"/>
          <p:cNvGrpSpPr/>
          <p:nvPr/>
        </p:nvGrpSpPr>
        <p:grpSpPr>
          <a:xfrm>
            <a:off x="10082849" y="761980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9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41" name="Google Shape;378;p32">
            <a:extLst>
              <a:ext uri="{FF2B5EF4-FFF2-40B4-BE49-F238E27FC236}">
                <a16:creationId xmlns="" xmlns:a16="http://schemas.microsoft.com/office/drawing/2014/main" id="{8DBAB0A9-3C5D-44B8-8CEA-115B6D375EC5}"/>
              </a:ext>
            </a:extLst>
          </p:cNvPr>
          <p:cNvGrpSpPr/>
          <p:nvPr/>
        </p:nvGrpSpPr>
        <p:grpSpPr>
          <a:xfrm>
            <a:off x="1790476" y="488016"/>
            <a:ext cx="8117285" cy="931176"/>
            <a:chOff x="603225" y="2182575"/>
            <a:chExt cx="2577800" cy="424450"/>
          </a:xfrm>
        </p:grpSpPr>
        <p:sp>
          <p:nvSpPr>
            <p:cNvPr id="42" name="Google Shape;379;p32">
              <a:extLst>
                <a:ext uri="{FF2B5EF4-FFF2-40B4-BE49-F238E27FC236}">
                  <a16:creationId xmlns="" xmlns:a16="http://schemas.microsoft.com/office/drawing/2014/main" id="{0727C588-0A08-4159-8471-1257E0FD12F6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380;p32">
              <a:extLst>
                <a:ext uri="{FF2B5EF4-FFF2-40B4-BE49-F238E27FC236}">
                  <a16:creationId xmlns="" xmlns:a16="http://schemas.microsoft.com/office/drawing/2014/main" id="{6C866E77-CF64-47E6-B702-872F6DD9CE46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381;p32">
              <a:extLst>
                <a:ext uri="{FF2B5EF4-FFF2-40B4-BE49-F238E27FC236}">
                  <a16:creationId xmlns="" xmlns:a16="http://schemas.microsoft.com/office/drawing/2014/main" id="{E356F405-6CD9-4786-BB07-967922309624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386;p32">
            <a:extLst>
              <a:ext uri="{FF2B5EF4-FFF2-40B4-BE49-F238E27FC236}">
                <a16:creationId xmlns="" xmlns:a16="http://schemas.microsoft.com/office/drawing/2014/main" id="{1C37CFDE-FD17-46D7-A182-0B62207CA647}"/>
              </a:ext>
            </a:extLst>
          </p:cNvPr>
          <p:cNvSpPr txBox="1">
            <a:spLocks/>
          </p:cNvSpPr>
          <p:nvPr/>
        </p:nvSpPr>
        <p:spPr>
          <a:xfrm>
            <a:off x="2388585" y="252315"/>
            <a:ext cx="7069337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THEO VĂN BẢN ĐỌC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9DF6392C-8C30-4BF2-B957-929426074A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1"/>
            <a:ext cx="406400" cy="4064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16182" y="2228671"/>
            <a:ext cx="554181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800">
                <a:solidFill>
                  <a:srgbClr val="FF0000"/>
                </a:solidFill>
              </a:rPr>
              <a:t>1</a:t>
            </a:r>
            <a:r>
              <a:rPr lang="vi-VN" sz="2800"/>
              <a:t>. Tìm trong bài từ ngữ:</a:t>
            </a:r>
            <a:endParaRPr lang="en-US" sz="2800" b="1"/>
          </a:p>
          <a:p>
            <a:pPr lvl="0">
              <a:lnSpc>
                <a:spcPct val="150000"/>
              </a:lnSpc>
            </a:pPr>
            <a:r>
              <a:rPr lang="en-US" sz="2800" smtClean="0"/>
              <a:t>a.</a:t>
            </a:r>
            <a:r>
              <a:rPr lang="vi-VN" sz="2800" smtClean="0"/>
              <a:t>chỉ </a:t>
            </a:r>
            <a:r>
              <a:rPr lang="vi-VN" sz="2800"/>
              <a:t>màu sắc của mặt trời</a:t>
            </a:r>
            <a:endParaRPr lang="en-US" sz="2800"/>
          </a:p>
          <a:p>
            <a:pPr lvl="0">
              <a:lnSpc>
                <a:spcPct val="150000"/>
              </a:lnSpc>
            </a:pPr>
            <a:r>
              <a:rPr lang="en-US" sz="2800" smtClean="0"/>
              <a:t>b.</a:t>
            </a:r>
            <a:r>
              <a:rPr lang="vi-VN" sz="2800" smtClean="0"/>
              <a:t>chỉ </a:t>
            </a:r>
            <a:r>
              <a:rPr lang="vi-VN" sz="2800"/>
              <a:t>màu sắc của ánh nắng</a:t>
            </a:r>
            <a:endParaRPr lang="en-US" sz="2800"/>
          </a:p>
          <a:p>
            <a:pPr lvl="0">
              <a:lnSpc>
                <a:spcPct val="150000"/>
              </a:lnSpc>
            </a:pPr>
            <a:r>
              <a:rPr lang="en-US" sz="2800" smtClean="0"/>
              <a:t>c.</a:t>
            </a:r>
            <a:r>
              <a:rPr lang="vi-VN" sz="2800" smtClean="0"/>
              <a:t>chỉ </a:t>
            </a:r>
            <a:r>
              <a:rPr lang="vi-VN" sz="2800"/>
              <a:t>màu sắc của đ</a:t>
            </a:r>
            <a:r>
              <a:rPr lang="en-US" sz="2800"/>
              <a:t>ồ</a:t>
            </a:r>
            <a:r>
              <a:rPr lang="vi-VN" sz="2800"/>
              <a:t>ng lúa</a:t>
            </a:r>
            <a:endParaRPr lang="en-US" sz="2800"/>
          </a:p>
        </p:txBody>
      </p:sp>
      <p:sp>
        <p:nvSpPr>
          <p:cNvPr id="5" name="Rectangle 4"/>
          <p:cNvSpPr/>
          <p:nvPr/>
        </p:nvSpPr>
        <p:spPr>
          <a:xfrm>
            <a:off x="5819321" y="2690336"/>
            <a:ext cx="15039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i="1">
                <a:solidFill>
                  <a:srgbClr val="FF0000"/>
                </a:solidFill>
              </a:rPr>
              <a:t>đỏ rực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17939" y="3338432"/>
            <a:ext cx="18694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i="1">
                <a:solidFill>
                  <a:schemeClr val="accent2">
                    <a:lumMod val="75000"/>
                  </a:schemeClr>
                </a:solidFill>
              </a:rPr>
              <a:t>vàng óng</a:t>
            </a:r>
            <a:endParaRPr lang="en-US" sz="320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82907" y="3923207"/>
            <a:ext cx="12490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i="1">
                <a:solidFill>
                  <a:srgbClr val="00B050"/>
                </a:solidFill>
              </a:rPr>
              <a:t>xanh</a:t>
            </a:r>
            <a:r>
              <a:rPr lang="vi-VN" i="1"/>
              <a:t>.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482" y="1663151"/>
            <a:ext cx="3183348" cy="20543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973" y="1649907"/>
            <a:ext cx="3328366" cy="2216224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117" y="1663151"/>
            <a:ext cx="3663083" cy="223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6194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378;p32">
            <a:extLst>
              <a:ext uri="{FF2B5EF4-FFF2-40B4-BE49-F238E27FC236}">
                <a16:creationId xmlns="" xmlns:a16="http://schemas.microsoft.com/office/drawing/2014/main" id="{8DBAB0A9-3C5D-44B8-8CEA-115B6D375EC5}"/>
              </a:ext>
            </a:extLst>
          </p:cNvPr>
          <p:cNvGrpSpPr/>
          <p:nvPr/>
        </p:nvGrpSpPr>
        <p:grpSpPr>
          <a:xfrm>
            <a:off x="1790476" y="488016"/>
            <a:ext cx="8117285" cy="931176"/>
            <a:chOff x="603225" y="2182575"/>
            <a:chExt cx="2577800" cy="424450"/>
          </a:xfrm>
        </p:grpSpPr>
        <p:sp>
          <p:nvSpPr>
            <p:cNvPr id="42" name="Google Shape;379;p32">
              <a:extLst>
                <a:ext uri="{FF2B5EF4-FFF2-40B4-BE49-F238E27FC236}">
                  <a16:creationId xmlns="" xmlns:a16="http://schemas.microsoft.com/office/drawing/2014/main" id="{0727C588-0A08-4159-8471-1257E0FD12F6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380;p32">
              <a:extLst>
                <a:ext uri="{FF2B5EF4-FFF2-40B4-BE49-F238E27FC236}">
                  <a16:creationId xmlns="" xmlns:a16="http://schemas.microsoft.com/office/drawing/2014/main" id="{6C866E77-CF64-47E6-B702-872F6DD9CE46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381;p32">
              <a:extLst>
                <a:ext uri="{FF2B5EF4-FFF2-40B4-BE49-F238E27FC236}">
                  <a16:creationId xmlns="" xmlns:a16="http://schemas.microsoft.com/office/drawing/2014/main" id="{E356F405-6CD9-4786-BB07-967922309624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386;p32">
            <a:extLst>
              <a:ext uri="{FF2B5EF4-FFF2-40B4-BE49-F238E27FC236}">
                <a16:creationId xmlns="" xmlns:a16="http://schemas.microsoft.com/office/drawing/2014/main" id="{1C37CFDE-FD17-46D7-A182-0B62207CA647}"/>
              </a:ext>
            </a:extLst>
          </p:cNvPr>
          <p:cNvSpPr txBox="1">
            <a:spLocks/>
          </p:cNvSpPr>
          <p:nvPr/>
        </p:nvSpPr>
        <p:spPr>
          <a:xfrm>
            <a:off x="2388585" y="252315"/>
            <a:ext cx="7069337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THEO VĂN BẢN ĐỌC</a:t>
            </a:r>
          </a:p>
        </p:txBody>
      </p:sp>
      <p:sp>
        <p:nvSpPr>
          <p:cNvPr id="21" name="Google Shape;792;p36">
            <a:extLst>
              <a:ext uri="{FF2B5EF4-FFF2-40B4-BE49-F238E27FC236}">
                <a16:creationId xmlns="" xmlns:a16="http://schemas.microsoft.com/office/drawing/2014/main" id="{C0F61090-E16C-421A-93D2-92BC9E9B06A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76874" y="1441937"/>
            <a:ext cx="9344487" cy="108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vi-VN" sz="2800" i="1">
                <a:solidFill>
                  <a:srgbClr val="FF0000"/>
                </a:solidFill>
              </a:rPr>
              <a:t>2</a:t>
            </a:r>
            <a:r>
              <a:rPr lang="vi-VN" sz="2800" i="1"/>
              <a:t>. </a:t>
            </a:r>
            <a:r>
              <a:rPr lang="vi-VN" sz="2800"/>
              <a:t>Tìm thêm từ </a:t>
            </a:r>
            <a:r>
              <a:rPr lang="vi-VN" sz="2800"/>
              <a:t>ngữ </a:t>
            </a:r>
            <a:r>
              <a:rPr lang="vi-VN" sz="2800" smtClean="0"/>
              <a:t>t</a:t>
            </a:r>
            <a:r>
              <a:rPr lang="en-US" sz="2800"/>
              <a:t>ả</a:t>
            </a:r>
            <a:r>
              <a:rPr lang="vi-VN" sz="2800" smtClean="0"/>
              <a:t> </a:t>
            </a:r>
            <a:r>
              <a:rPr lang="vi-VN" sz="2800"/>
              <a:t>mặt trời, ánh nắng</a:t>
            </a:r>
            <a:r>
              <a:rPr lang="vi-VN" sz="2800"/>
              <a:t>, </a:t>
            </a:r>
            <a:r>
              <a:rPr lang="vi-VN" sz="2800" smtClean="0"/>
              <a:t>đ</a:t>
            </a:r>
            <a:r>
              <a:rPr lang="en-US" sz="2800" smtClean="0"/>
              <a:t>ồ</a:t>
            </a:r>
            <a:r>
              <a:rPr lang="vi-VN" sz="2800" smtClean="0"/>
              <a:t>ng </a:t>
            </a:r>
            <a:r>
              <a:rPr lang="vi-VN" sz="2800"/>
              <a:t>lúa.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FA6BF288-08BC-4392-881A-9A3A089AAC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1"/>
            <a:ext cx="406400" cy="406400"/>
          </a:xfrm>
          <a:prstGeom prst="rect">
            <a:avLst/>
          </a:prstGeom>
        </p:spPr>
      </p:pic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479" y="2397440"/>
            <a:ext cx="6059110" cy="351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1265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audio isNarration="1"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DEE"/>
            </a:gs>
            <a:gs pos="68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1">
            <a:extLst>
              <a:ext uri="{FF2B5EF4-FFF2-40B4-BE49-F238E27FC236}">
                <a16:creationId xmlns="" xmlns:a16="http://schemas.microsoft.com/office/drawing/2014/main" id="{BD333376-3168-4EB6-B623-DE04C657EEED}"/>
              </a:ext>
            </a:extLst>
          </p:cNvPr>
          <p:cNvGrpSpPr/>
          <p:nvPr/>
        </p:nvGrpSpPr>
        <p:grpSpPr>
          <a:xfrm>
            <a:off x="588585" y="3274754"/>
            <a:ext cx="11622831" cy="3581011"/>
            <a:chOff x="-53293" y="2190760"/>
            <a:chExt cx="9211855" cy="2951064"/>
          </a:xfrm>
        </p:grpSpPr>
        <p:pic>
          <p:nvPicPr>
            <p:cNvPr id="5" name="10">
              <a:extLst>
                <a:ext uri="{FF2B5EF4-FFF2-40B4-BE49-F238E27FC236}">
                  <a16:creationId xmlns="" xmlns:a16="http://schemas.microsoft.com/office/drawing/2014/main" id="{B755A9DE-9830-40BF-AABA-9875FA13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6" name="13">
              <a:extLst>
                <a:ext uri="{FF2B5EF4-FFF2-40B4-BE49-F238E27FC236}">
                  <a16:creationId xmlns="" xmlns:a16="http://schemas.microsoft.com/office/drawing/2014/main" id="{6C4BD8BE-0256-4D27-8180-A7E8F6C5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9" name="16">
              <a:extLst>
                <a:ext uri="{FF2B5EF4-FFF2-40B4-BE49-F238E27FC236}">
                  <a16:creationId xmlns="" xmlns:a16="http://schemas.microsoft.com/office/drawing/2014/main" id="{1C55FC79-E88A-4078-88E9-9D07C64DF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4" name="Google Shape;184;p27">
            <a:extLst>
              <a:ext uri="{FF2B5EF4-FFF2-40B4-BE49-F238E27FC236}">
                <a16:creationId xmlns="" xmlns:a16="http://schemas.microsoft.com/office/drawing/2014/main" id="{296284C8-C3CC-4013-AE86-992F55FEE26F}"/>
              </a:ext>
            </a:extLst>
          </p:cNvPr>
          <p:cNvGrpSpPr/>
          <p:nvPr/>
        </p:nvGrpSpPr>
        <p:grpSpPr>
          <a:xfrm>
            <a:off x="360319" y="484039"/>
            <a:ext cx="270862" cy="401596"/>
            <a:chOff x="4508863" y="1528200"/>
            <a:chExt cx="318850" cy="472800"/>
          </a:xfrm>
        </p:grpSpPr>
        <p:sp>
          <p:nvSpPr>
            <p:cNvPr id="15" name="Google Shape;185;p27">
              <a:extLst>
                <a:ext uri="{FF2B5EF4-FFF2-40B4-BE49-F238E27FC236}">
                  <a16:creationId xmlns="" xmlns:a16="http://schemas.microsoft.com/office/drawing/2014/main" id="{E3450E67-756F-4187-83E2-9BED73A56B52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86;p27">
              <a:extLst>
                <a:ext uri="{FF2B5EF4-FFF2-40B4-BE49-F238E27FC236}">
                  <a16:creationId xmlns="" xmlns:a16="http://schemas.microsoft.com/office/drawing/2014/main" id="{A3E60FBA-8D0E-4685-84D4-F5237D69E480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87;p27">
              <a:extLst>
                <a:ext uri="{FF2B5EF4-FFF2-40B4-BE49-F238E27FC236}">
                  <a16:creationId xmlns="" xmlns:a16="http://schemas.microsoft.com/office/drawing/2014/main" id="{A8BA561C-92AF-4BC4-A5F5-824D8B4A8DE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8;p27">
              <a:extLst>
                <a:ext uri="{FF2B5EF4-FFF2-40B4-BE49-F238E27FC236}">
                  <a16:creationId xmlns="" xmlns:a16="http://schemas.microsoft.com/office/drawing/2014/main" id="{547E6AE1-6722-4104-B638-2F3832D85503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89;p27">
            <a:extLst>
              <a:ext uri="{FF2B5EF4-FFF2-40B4-BE49-F238E27FC236}">
                <a16:creationId xmlns=""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>
            <a:off x="739174" y="567004"/>
            <a:ext cx="270862" cy="401596"/>
            <a:chOff x="4508863" y="1528200"/>
            <a:chExt cx="318850" cy="472800"/>
          </a:xfrm>
        </p:grpSpPr>
        <p:sp>
          <p:nvSpPr>
            <p:cNvPr id="20" name="Google Shape;190;p27">
              <a:extLst>
                <a:ext uri="{FF2B5EF4-FFF2-40B4-BE49-F238E27FC236}">
                  <a16:creationId xmlns=""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91;p27">
              <a:extLst>
                <a:ext uri="{FF2B5EF4-FFF2-40B4-BE49-F238E27FC236}">
                  <a16:creationId xmlns=""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92;p27">
              <a:extLst>
                <a:ext uri="{FF2B5EF4-FFF2-40B4-BE49-F238E27FC236}">
                  <a16:creationId xmlns=""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93;p27">
              <a:extLst>
                <a:ext uri="{FF2B5EF4-FFF2-40B4-BE49-F238E27FC236}">
                  <a16:creationId xmlns=""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194;p27">
            <a:extLst>
              <a:ext uri="{FF2B5EF4-FFF2-40B4-BE49-F238E27FC236}">
                <a16:creationId xmlns="" xmlns:a16="http://schemas.microsoft.com/office/drawing/2014/main" id="{92445FE0-071C-42A4-81AF-B083FCF10405}"/>
              </a:ext>
            </a:extLst>
          </p:cNvPr>
          <p:cNvGrpSpPr/>
          <p:nvPr/>
        </p:nvGrpSpPr>
        <p:grpSpPr>
          <a:xfrm>
            <a:off x="1125746" y="567004"/>
            <a:ext cx="270862" cy="401596"/>
            <a:chOff x="4508863" y="1528200"/>
            <a:chExt cx="318850" cy="472800"/>
          </a:xfrm>
        </p:grpSpPr>
        <p:sp>
          <p:nvSpPr>
            <p:cNvPr id="25" name="Google Shape;195;p27">
              <a:extLst>
                <a:ext uri="{FF2B5EF4-FFF2-40B4-BE49-F238E27FC236}">
                  <a16:creationId xmlns="" xmlns:a16="http://schemas.microsoft.com/office/drawing/2014/main" id="{E19979E4-5F44-41C4-9832-1A1698957EA9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96;p27">
              <a:extLst>
                <a:ext uri="{FF2B5EF4-FFF2-40B4-BE49-F238E27FC236}">
                  <a16:creationId xmlns="" xmlns:a16="http://schemas.microsoft.com/office/drawing/2014/main" id="{2711DE42-B6A8-4DAB-A88E-B11561F77162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97;p27">
              <a:extLst>
                <a:ext uri="{FF2B5EF4-FFF2-40B4-BE49-F238E27FC236}">
                  <a16:creationId xmlns="" xmlns:a16="http://schemas.microsoft.com/office/drawing/2014/main" id="{1AC73A5B-792A-48A9-9237-046F97285838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98;p27">
              <a:extLst>
                <a:ext uri="{FF2B5EF4-FFF2-40B4-BE49-F238E27FC236}">
                  <a16:creationId xmlns="" xmlns:a16="http://schemas.microsoft.com/office/drawing/2014/main" id="{24789395-0AE1-4300-876A-C5369F13D54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184;p27">
            <a:extLst>
              <a:ext uri="{FF2B5EF4-FFF2-40B4-BE49-F238E27FC236}">
                <a16:creationId xmlns="" xmlns:a16="http://schemas.microsoft.com/office/drawing/2014/main" id="{8708DA0F-8A47-4555-9031-09B9960A56DF}"/>
              </a:ext>
            </a:extLst>
          </p:cNvPr>
          <p:cNvGrpSpPr/>
          <p:nvPr/>
        </p:nvGrpSpPr>
        <p:grpSpPr>
          <a:xfrm>
            <a:off x="10556987" y="468686"/>
            <a:ext cx="270862" cy="401596"/>
            <a:chOff x="4508863" y="1528200"/>
            <a:chExt cx="318850" cy="472800"/>
          </a:xfrm>
        </p:grpSpPr>
        <p:sp>
          <p:nvSpPr>
            <p:cNvPr id="30" name="Google Shape;185;p27">
              <a:extLst>
                <a:ext uri="{FF2B5EF4-FFF2-40B4-BE49-F238E27FC236}">
                  <a16:creationId xmlns="" xmlns:a16="http://schemas.microsoft.com/office/drawing/2014/main" id="{E69EF0C0-74E5-4D5C-9C72-D7C584202F95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86;p27">
              <a:extLst>
                <a:ext uri="{FF2B5EF4-FFF2-40B4-BE49-F238E27FC236}">
                  <a16:creationId xmlns="" xmlns:a16="http://schemas.microsoft.com/office/drawing/2014/main" id="{1D70E6CD-B25B-450E-BB32-630F9E80B8A5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87;p27">
              <a:extLst>
                <a:ext uri="{FF2B5EF4-FFF2-40B4-BE49-F238E27FC236}">
                  <a16:creationId xmlns="" xmlns:a16="http://schemas.microsoft.com/office/drawing/2014/main" id="{8D7E76CA-13A2-4EE8-B62F-773AB2E446FA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88;p27">
              <a:extLst>
                <a:ext uri="{FF2B5EF4-FFF2-40B4-BE49-F238E27FC236}">
                  <a16:creationId xmlns="" xmlns:a16="http://schemas.microsoft.com/office/drawing/2014/main" id="{27841724-DC8A-4F3A-BA5A-A1B6FE35F377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189;p27">
            <a:extLst>
              <a:ext uri="{FF2B5EF4-FFF2-40B4-BE49-F238E27FC236}">
                <a16:creationId xmlns="" xmlns:a16="http://schemas.microsoft.com/office/drawing/2014/main" id="{1834B4BF-D115-401E-BC1E-D7EB53733046}"/>
              </a:ext>
            </a:extLst>
          </p:cNvPr>
          <p:cNvGrpSpPr/>
          <p:nvPr/>
        </p:nvGrpSpPr>
        <p:grpSpPr>
          <a:xfrm>
            <a:off x="10935842" y="551651"/>
            <a:ext cx="270862" cy="401596"/>
            <a:chOff x="4508863" y="1528200"/>
            <a:chExt cx="318850" cy="472800"/>
          </a:xfrm>
        </p:grpSpPr>
        <p:sp>
          <p:nvSpPr>
            <p:cNvPr id="35" name="Google Shape;190;p27">
              <a:extLst>
                <a:ext uri="{FF2B5EF4-FFF2-40B4-BE49-F238E27FC236}">
                  <a16:creationId xmlns="" xmlns:a16="http://schemas.microsoft.com/office/drawing/2014/main" id="{54BE4E9A-9BB4-482B-8C59-3506884FB0A7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91;p27">
              <a:extLst>
                <a:ext uri="{FF2B5EF4-FFF2-40B4-BE49-F238E27FC236}">
                  <a16:creationId xmlns="" xmlns:a16="http://schemas.microsoft.com/office/drawing/2014/main" id="{738D0774-2B98-47EF-8C0A-8335037C634D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92;p27">
              <a:extLst>
                <a:ext uri="{FF2B5EF4-FFF2-40B4-BE49-F238E27FC236}">
                  <a16:creationId xmlns="" xmlns:a16="http://schemas.microsoft.com/office/drawing/2014/main" id="{1DD5D671-3B39-4BC0-870F-5FA6B7A621A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93;p27">
              <a:extLst>
                <a:ext uri="{FF2B5EF4-FFF2-40B4-BE49-F238E27FC236}">
                  <a16:creationId xmlns="" xmlns:a16="http://schemas.microsoft.com/office/drawing/2014/main" id="{289C60C4-B9B0-445F-84E9-5F507E03031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194;p27">
            <a:extLst>
              <a:ext uri="{FF2B5EF4-FFF2-40B4-BE49-F238E27FC236}">
                <a16:creationId xmlns="" xmlns:a16="http://schemas.microsoft.com/office/drawing/2014/main" id="{EF574D76-EC8B-487E-9460-C9D589A74963}"/>
              </a:ext>
            </a:extLst>
          </p:cNvPr>
          <p:cNvGrpSpPr/>
          <p:nvPr/>
        </p:nvGrpSpPr>
        <p:grpSpPr>
          <a:xfrm>
            <a:off x="11322414" y="551651"/>
            <a:ext cx="270862" cy="401596"/>
            <a:chOff x="4508863" y="1528200"/>
            <a:chExt cx="318850" cy="472800"/>
          </a:xfrm>
        </p:grpSpPr>
        <p:sp>
          <p:nvSpPr>
            <p:cNvPr id="40" name="Google Shape;195;p27">
              <a:extLst>
                <a:ext uri="{FF2B5EF4-FFF2-40B4-BE49-F238E27FC236}">
                  <a16:creationId xmlns="" xmlns:a16="http://schemas.microsoft.com/office/drawing/2014/main" id="{C645E67E-932F-4BC6-A9AA-DEDEC412133B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96;p27">
              <a:extLst>
                <a:ext uri="{FF2B5EF4-FFF2-40B4-BE49-F238E27FC236}">
                  <a16:creationId xmlns="" xmlns:a16="http://schemas.microsoft.com/office/drawing/2014/main" id="{630F30C7-4427-4AFE-BC63-519F543CF7D3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97;p27">
              <a:extLst>
                <a:ext uri="{FF2B5EF4-FFF2-40B4-BE49-F238E27FC236}">
                  <a16:creationId xmlns="" xmlns:a16="http://schemas.microsoft.com/office/drawing/2014/main" id="{681A5094-5669-4E4F-8D52-44A78F89B409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98;p27">
              <a:extLst>
                <a:ext uri="{FF2B5EF4-FFF2-40B4-BE49-F238E27FC236}">
                  <a16:creationId xmlns="" xmlns:a16="http://schemas.microsoft.com/office/drawing/2014/main" id="{C99EF8C0-0B5A-4C3F-8D23-95CFE63E428E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8" name="14">
            <a:extLst>
              <a:ext uri="{FF2B5EF4-FFF2-40B4-BE49-F238E27FC236}">
                <a16:creationId xmlns="" xmlns:a16="http://schemas.microsoft.com/office/drawing/2014/main" id="{31151818-B080-433D-A619-EB2880751D59}"/>
              </a:ext>
            </a:extLst>
          </p:cNvPr>
          <p:cNvGrpSpPr/>
          <p:nvPr/>
        </p:nvGrpSpPr>
        <p:grpSpPr>
          <a:xfrm>
            <a:off x="3569506" y="1739658"/>
            <a:ext cx="4505325" cy="2016125"/>
            <a:chOff x="2118480" y="1561265"/>
            <a:chExt cx="1512168" cy="1512168"/>
          </a:xfrm>
        </p:grpSpPr>
        <p:sp>
          <p:nvSpPr>
            <p:cNvPr id="49" name="15">
              <a:extLst>
                <a:ext uri="{FF2B5EF4-FFF2-40B4-BE49-F238E27FC236}">
                  <a16:creationId xmlns="" xmlns:a16="http://schemas.microsoft.com/office/drawing/2014/main" id="{AB2C2D91-B1D8-4AD3-B0DB-F2C0AB8ADB6E}"/>
                </a:ext>
              </a:extLst>
            </p:cNvPr>
            <p:cNvSpPr/>
            <p:nvPr/>
          </p:nvSpPr>
          <p:spPr>
            <a:xfrm>
              <a:off x="2118480" y="1561265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50" name="TextBox 67">
              <a:extLst>
                <a:ext uri="{FF2B5EF4-FFF2-40B4-BE49-F238E27FC236}">
                  <a16:creationId xmlns="" xmlns:a16="http://schemas.microsoft.com/office/drawing/2014/main" id="{0C9978AA-7B78-494D-9DD5-BC5A62EAF02C}"/>
                </a:ext>
              </a:extLst>
            </p:cNvPr>
            <p:cNvSpPr txBox="1"/>
            <p:nvPr/>
          </p:nvSpPr>
          <p:spPr>
            <a:xfrm>
              <a:off x="2208337" y="1821034"/>
              <a:ext cx="1378326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pic>
        <p:nvPicPr>
          <p:cNvPr id="45" name="Picture 44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638" y="253195"/>
            <a:ext cx="6147580" cy="90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77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5000" b="-9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595" y="183360"/>
            <a:ext cx="4628676" cy="666647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16" y="850007"/>
            <a:ext cx="1671353" cy="5763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475" y="1330802"/>
            <a:ext cx="4962525" cy="543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7657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7C7A9665-D65A-4F8D-BB27-97CB230E49AF}"/>
              </a:ext>
            </a:extLst>
          </p:cNvPr>
          <p:cNvSpPr/>
          <p:nvPr/>
        </p:nvSpPr>
        <p:spPr>
          <a:xfrm>
            <a:off x="1909137" y="2106752"/>
            <a:ext cx="8858874" cy="2667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261DE52-4F2F-4F0A-B520-7E08026636D3}"/>
              </a:ext>
            </a:extLst>
          </p:cNvPr>
          <p:cNvSpPr txBox="1"/>
          <p:nvPr/>
        </p:nvSpPr>
        <p:spPr>
          <a:xfrm>
            <a:off x="2401935" y="2510056"/>
            <a:ext cx="7547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Dấu chấm câu  được đặt ở đâu?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34B963DB-6FE8-46F5-82F5-CA65073C43A9}"/>
              </a:ext>
            </a:extLst>
          </p:cNvPr>
          <p:cNvSpPr txBox="1"/>
          <p:nvPr/>
        </p:nvSpPr>
        <p:spPr>
          <a:xfrm>
            <a:off x="2278402" y="3206954"/>
            <a:ext cx="8338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 chữ cái đầu mỗi dòng thơ được viết như thế nào?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91E2058B-35A1-42CE-970E-CF27740C63C3}"/>
              </a:ext>
            </a:extLst>
          </p:cNvPr>
          <p:cNvSpPr txBox="1"/>
          <p:nvPr/>
        </p:nvSpPr>
        <p:spPr>
          <a:xfrm>
            <a:off x="2401934" y="4136300"/>
            <a:ext cx="6848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Khoảng cách giữa các khổ thơ như thế nào 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loud 5"/>
          <p:cNvSpPr/>
          <p:nvPr/>
        </p:nvSpPr>
        <p:spPr>
          <a:xfrm>
            <a:off x="2004672" y="53258"/>
            <a:ext cx="2033517" cy="781140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loud 11"/>
          <p:cNvSpPr/>
          <p:nvPr/>
        </p:nvSpPr>
        <p:spPr>
          <a:xfrm>
            <a:off x="5283495" y="0"/>
            <a:ext cx="3542946" cy="1039114"/>
          </a:xfrm>
          <a:prstGeom prst="cloud">
            <a:avLst/>
          </a:prstGeom>
          <a:solidFill>
            <a:srgbClr val="00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loud 12"/>
          <p:cNvSpPr/>
          <p:nvPr/>
        </p:nvSpPr>
        <p:spPr>
          <a:xfrm flipH="1">
            <a:off x="9764901" y="562777"/>
            <a:ext cx="2197290" cy="781140"/>
          </a:xfrm>
          <a:prstGeom prst="cloud">
            <a:avLst/>
          </a:prstGeom>
          <a:solidFill>
            <a:srgbClr val="00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6" descr="Tweety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256" y="5090614"/>
            <a:ext cx="1445306" cy="1537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3" descr="sun14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5123" y="-278914"/>
            <a:ext cx="158750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9" descr="mouse3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6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55" y="4358956"/>
            <a:ext cx="1900380" cy="1987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4618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21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300407" y="274180"/>
            <a:ext cx="7693187" cy="1266841"/>
            <a:chOff x="2300407" y="829179"/>
            <a:chExt cx="7693187" cy="1266841"/>
          </a:xfrm>
        </p:grpSpPr>
        <p:grpSp>
          <p:nvGrpSpPr>
            <p:cNvPr id="3" name="Google Shape;378;p32">
              <a:extLst>
                <a:ext uri="{FF2B5EF4-FFF2-40B4-BE49-F238E27FC236}">
                  <a16:creationId xmlns="" xmlns:a16="http://schemas.microsoft.com/office/drawing/2014/main" id="{926121A4-5C1A-48FF-977D-84092DAEFBFF}"/>
                </a:ext>
              </a:extLst>
            </p:cNvPr>
            <p:cNvGrpSpPr/>
            <p:nvPr/>
          </p:nvGrpSpPr>
          <p:grpSpPr>
            <a:xfrm>
              <a:off x="2300407" y="829179"/>
              <a:ext cx="7693187" cy="1266841"/>
              <a:chOff x="603225" y="2182575"/>
              <a:chExt cx="2577800" cy="424450"/>
            </a:xfrm>
          </p:grpSpPr>
          <p:sp>
            <p:nvSpPr>
              <p:cNvPr id="5" name="Google Shape;379;p32">
                <a:extLst>
                  <a:ext uri="{FF2B5EF4-FFF2-40B4-BE49-F238E27FC236}">
                    <a16:creationId xmlns="" xmlns:a16="http://schemas.microsoft.com/office/drawing/2014/main" id="{31190D26-AB75-4A5B-8AA6-89C532CCE3F9}"/>
                  </a:ext>
                </a:extLst>
              </p:cNvPr>
              <p:cNvSpPr/>
              <p:nvPr/>
            </p:nvSpPr>
            <p:spPr>
              <a:xfrm>
                <a:off x="603225" y="2317450"/>
                <a:ext cx="2577800" cy="191900"/>
              </a:xfrm>
              <a:custGeom>
                <a:avLst/>
                <a:gdLst/>
                <a:ahLst/>
                <a:cxnLst/>
                <a:rect l="l" t="t" r="r" b="b"/>
                <a:pathLst>
                  <a:path w="103112" h="7676" extrusionOk="0">
                    <a:moveTo>
                      <a:pt x="68689" y="0"/>
                    </a:moveTo>
                    <a:cubicBezTo>
                      <a:pt x="68006" y="0"/>
                      <a:pt x="67325" y="39"/>
                      <a:pt x="66659" y="122"/>
                    </a:cubicBezTo>
                    <a:cubicBezTo>
                      <a:pt x="65933" y="183"/>
                      <a:pt x="64838" y="202"/>
                      <a:pt x="63559" y="202"/>
                    </a:cubicBezTo>
                    <a:cubicBezTo>
                      <a:pt x="61490" y="202"/>
                      <a:pt x="58940" y="153"/>
                      <a:pt x="56701" y="153"/>
                    </a:cubicBezTo>
                    <a:cubicBezTo>
                      <a:pt x="55317" y="153"/>
                      <a:pt x="54051" y="172"/>
                      <a:pt x="53091" y="233"/>
                    </a:cubicBezTo>
                    <a:cubicBezTo>
                      <a:pt x="52810" y="253"/>
                      <a:pt x="52614" y="261"/>
                      <a:pt x="52472" y="261"/>
                    </a:cubicBezTo>
                    <a:cubicBezTo>
                      <a:pt x="51814" y="261"/>
                      <a:pt x="52362" y="85"/>
                      <a:pt x="51205" y="85"/>
                    </a:cubicBezTo>
                    <a:cubicBezTo>
                      <a:pt x="50650" y="85"/>
                      <a:pt x="48580" y="122"/>
                      <a:pt x="45770" y="159"/>
                    </a:cubicBezTo>
                    <a:cubicBezTo>
                      <a:pt x="34074" y="411"/>
                      <a:pt x="26612" y="643"/>
                      <a:pt x="23595" y="643"/>
                    </a:cubicBezTo>
                    <a:cubicBezTo>
                      <a:pt x="22636" y="643"/>
                      <a:pt x="22126" y="619"/>
                      <a:pt x="22072" y="566"/>
                    </a:cubicBezTo>
                    <a:cubicBezTo>
                      <a:pt x="22049" y="537"/>
                      <a:pt x="22015" y="525"/>
                      <a:pt x="21972" y="525"/>
                    </a:cubicBezTo>
                    <a:cubicBezTo>
                      <a:pt x="21774" y="525"/>
                      <a:pt x="21400" y="777"/>
                      <a:pt x="21177" y="777"/>
                    </a:cubicBezTo>
                    <a:cubicBezTo>
                      <a:pt x="21137" y="777"/>
                      <a:pt x="21102" y="769"/>
                      <a:pt x="21074" y="751"/>
                    </a:cubicBezTo>
                    <a:cubicBezTo>
                      <a:pt x="12013" y="1258"/>
                      <a:pt x="5487" y="1610"/>
                      <a:pt x="3815" y="1610"/>
                    </a:cubicBezTo>
                    <a:cubicBezTo>
                      <a:pt x="3659" y="1610"/>
                      <a:pt x="3545" y="1607"/>
                      <a:pt x="3476" y="1601"/>
                    </a:cubicBezTo>
                    <a:cubicBezTo>
                      <a:pt x="3243" y="1568"/>
                      <a:pt x="3047" y="1551"/>
                      <a:pt x="2878" y="1551"/>
                    </a:cubicBezTo>
                    <a:cubicBezTo>
                      <a:pt x="2484" y="1551"/>
                      <a:pt x="2241" y="1642"/>
                      <a:pt x="2034" y="1823"/>
                    </a:cubicBezTo>
                    <a:cubicBezTo>
                      <a:pt x="1221" y="2599"/>
                      <a:pt x="1" y="7442"/>
                      <a:pt x="925" y="7664"/>
                    </a:cubicBezTo>
                    <a:cubicBezTo>
                      <a:pt x="979" y="7672"/>
                      <a:pt x="1071" y="7675"/>
                      <a:pt x="1197" y="7675"/>
                    </a:cubicBezTo>
                    <a:cubicBezTo>
                      <a:pt x="3026" y="7675"/>
                      <a:pt x="12055" y="6926"/>
                      <a:pt x="16854" y="6926"/>
                    </a:cubicBezTo>
                    <a:cubicBezTo>
                      <a:pt x="18119" y="6926"/>
                      <a:pt x="19090" y="6978"/>
                      <a:pt x="19558" y="7109"/>
                    </a:cubicBezTo>
                    <a:cubicBezTo>
                      <a:pt x="22240" y="6905"/>
                      <a:pt x="30321" y="6242"/>
                      <a:pt x="35306" y="6242"/>
                    </a:cubicBezTo>
                    <a:cubicBezTo>
                      <a:pt x="36644" y="6242"/>
                      <a:pt x="37759" y="6290"/>
                      <a:pt x="38487" y="6407"/>
                    </a:cubicBezTo>
                    <a:cubicBezTo>
                      <a:pt x="39300" y="6074"/>
                      <a:pt x="43626" y="6000"/>
                      <a:pt x="45327" y="6000"/>
                    </a:cubicBezTo>
                    <a:cubicBezTo>
                      <a:pt x="46783" y="5990"/>
                      <a:pt x="47769" y="5986"/>
                      <a:pt x="48537" y="5986"/>
                    </a:cubicBezTo>
                    <a:cubicBezTo>
                      <a:pt x="50634" y="5986"/>
                      <a:pt x="51099" y="6020"/>
                      <a:pt x="55050" y="6074"/>
                    </a:cubicBezTo>
                    <a:cubicBezTo>
                      <a:pt x="56788" y="6074"/>
                      <a:pt x="58008" y="6074"/>
                      <a:pt x="58156" y="6037"/>
                    </a:cubicBezTo>
                    <a:cubicBezTo>
                      <a:pt x="58465" y="5944"/>
                      <a:pt x="59242" y="5903"/>
                      <a:pt x="60073" y="5903"/>
                    </a:cubicBezTo>
                    <a:cubicBezTo>
                      <a:pt x="61225" y="5903"/>
                      <a:pt x="62482" y="5982"/>
                      <a:pt x="62740" y="6111"/>
                    </a:cubicBezTo>
                    <a:cubicBezTo>
                      <a:pt x="63078" y="6286"/>
                      <a:pt x="63481" y="6341"/>
                      <a:pt x="63892" y="6341"/>
                    </a:cubicBezTo>
                    <a:cubicBezTo>
                      <a:pt x="64610" y="6341"/>
                      <a:pt x="65357" y="6173"/>
                      <a:pt x="65839" y="6173"/>
                    </a:cubicBezTo>
                    <a:cubicBezTo>
                      <a:pt x="66018" y="6173"/>
                      <a:pt x="66161" y="6196"/>
                      <a:pt x="66252" y="6259"/>
                    </a:cubicBezTo>
                    <a:cubicBezTo>
                      <a:pt x="68041" y="6144"/>
                      <a:pt x="68659" y="6018"/>
                      <a:pt x="71435" y="6018"/>
                    </a:cubicBezTo>
                    <a:cubicBezTo>
                      <a:pt x="73993" y="6018"/>
                      <a:pt x="78384" y="6125"/>
                      <a:pt x="87215" y="6444"/>
                    </a:cubicBezTo>
                    <a:lnTo>
                      <a:pt x="90283" y="6555"/>
                    </a:lnTo>
                    <a:cubicBezTo>
                      <a:pt x="90895" y="6498"/>
                      <a:pt x="91521" y="6475"/>
                      <a:pt x="92148" y="6475"/>
                    </a:cubicBezTo>
                    <a:cubicBezTo>
                      <a:pt x="94856" y="6475"/>
                      <a:pt x="97587" y="6904"/>
                      <a:pt x="99283" y="6904"/>
                    </a:cubicBezTo>
                    <a:cubicBezTo>
                      <a:pt x="100019" y="6904"/>
                      <a:pt x="100560" y="6823"/>
                      <a:pt x="100820" y="6592"/>
                    </a:cubicBezTo>
                    <a:cubicBezTo>
                      <a:pt x="101781" y="5742"/>
                      <a:pt x="103112" y="2044"/>
                      <a:pt x="102779" y="1120"/>
                    </a:cubicBezTo>
                    <a:cubicBezTo>
                      <a:pt x="102704" y="895"/>
                      <a:pt x="98934" y="805"/>
                      <a:pt x="96381" y="805"/>
                    </a:cubicBezTo>
                    <a:cubicBezTo>
                      <a:pt x="95163" y="805"/>
                      <a:pt x="94222" y="826"/>
                      <a:pt x="94091" y="861"/>
                    </a:cubicBezTo>
                    <a:cubicBezTo>
                      <a:pt x="94040" y="879"/>
                      <a:pt x="93986" y="886"/>
                      <a:pt x="93934" y="886"/>
                    </a:cubicBezTo>
                    <a:cubicBezTo>
                      <a:pt x="93761" y="886"/>
                      <a:pt x="93602" y="807"/>
                      <a:pt x="93573" y="751"/>
                    </a:cubicBezTo>
                    <a:cubicBezTo>
                      <a:pt x="93573" y="714"/>
                      <a:pt x="89802" y="492"/>
                      <a:pt x="89729" y="492"/>
                    </a:cubicBezTo>
                    <a:cubicBezTo>
                      <a:pt x="89433" y="455"/>
                      <a:pt x="86179" y="270"/>
                      <a:pt x="85884" y="270"/>
                    </a:cubicBezTo>
                    <a:cubicBezTo>
                      <a:pt x="85884" y="198"/>
                      <a:pt x="85791" y="157"/>
                      <a:pt x="85646" y="157"/>
                    </a:cubicBezTo>
                    <a:cubicBezTo>
                      <a:pt x="85566" y="157"/>
                      <a:pt x="85471" y="170"/>
                      <a:pt x="85366" y="196"/>
                    </a:cubicBezTo>
                    <a:cubicBezTo>
                      <a:pt x="84886" y="309"/>
                      <a:pt x="83003" y="357"/>
                      <a:pt x="80740" y="357"/>
                    </a:cubicBezTo>
                    <a:cubicBezTo>
                      <a:pt x="80041" y="357"/>
                      <a:pt x="79305" y="353"/>
                      <a:pt x="78563" y="344"/>
                    </a:cubicBezTo>
                    <a:cubicBezTo>
                      <a:pt x="75421" y="344"/>
                      <a:pt x="72204" y="270"/>
                      <a:pt x="71169" y="159"/>
                    </a:cubicBezTo>
                    <a:cubicBezTo>
                      <a:pt x="70357" y="57"/>
                      <a:pt x="69522" y="0"/>
                      <a:pt x="68689" y="0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" name="Google Shape;380;p32">
                <a:extLst>
                  <a:ext uri="{FF2B5EF4-FFF2-40B4-BE49-F238E27FC236}">
                    <a16:creationId xmlns="" xmlns:a16="http://schemas.microsoft.com/office/drawing/2014/main" id="{EB208419-4119-440D-A16C-9220BAB5C848}"/>
                  </a:ext>
                </a:extLst>
              </p:cNvPr>
              <p:cNvSpPr/>
              <p:nvPr/>
            </p:nvSpPr>
            <p:spPr>
              <a:xfrm>
                <a:off x="973850" y="2427875"/>
                <a:ext cx="1943775" cy="179150"/>
              </a:xfrm>
              <a:custGeom>
                <a:avLst/>
                <a:gdLst/>
                <a:ahLst/>
                <a:cxnLst/>
                <a:rect l="l" t="t" r="r" b="b"/>
                <a:pathLst>
                  <a:path w="77751" h="7166" extrusionOk="0">
                    <a:moveTo>
                      <a:pt x="64615" y="1"/>
                    </a:moveTo>
                    <a:cubicBezTo>
                      <a:pt x="64546" y="1"/>
                      <a:pt x="64460" y="21"/>
                      <a:pt x="64367" y="68"/>
                    </a:cubicBezTo>
                    <a:cubicBezTo>
                      <a:pt x="63663" y="321"/>
                      <a:pt x="58750" y="489"/>
                      <a:pt x="55765" y="489"/>
                    </a:cubicBezTo>
                    <a:cubicBezTo>
                      <a:pt x="54833" y="489"/>
                      <a:pt x="54089" y="472"/>
                      <a:pt x="53719" y="437"/>
                    </a:cubicBezTo>
                    <a:cubicBezTo>
                      <a:pt x="53172" y="349"/>
                      <a:pt x="52625" y="303"/>
                      <a:pt x="52083" y="303"/>
                    </a:cubicBezTo>
                    <a:cubicBezTo>
                      <a:pt x="51488" y="303"/>
                      <a:pt x="50898" y="358"/>
                      <a:pt x="50318" y="474"/>
                    </a:cubicBezTo>
                    <a:cubicBezTo>
                      <a:pt x="48359" y="733"/>
                      <a:pt x="42739" y="511"/>
                      <a:pt x="40151" y="733"/>
                    </a:cubicBezTo>
                    <a:cubicBezTo>
                      <a:pt x="39958" y="751"/>
                      <a:pt x="39816" y="758"/>
                      <a:pt x="39710" y="758"/>
                    </a:cubicBezTo>
                    <a:cubicBezTo>
                      <a:pt x="39142" y="758"/>
                      <a:pt x="39581" y="548"/>
                      <a:pt x="38709" y="548"/>
                    </a:cubicBezTo>
                    <a:cubicBezTo>
                      <a:pt x="37484" y="575"/>
                      <a:pt x="26790" y="851"/>
                      <a:pt x="20802" y="851"/>
                    </a:cubicBezTo>
                    <a:cubicBezTo>
                      <a:pt x="18482" y="851"/>
                      <a:pt x="16868" y="810"/>
                      <a:pt x="16786" y="696"/>
                    </a:cubicBezTo>
                    <a:cubicBezTo>
                      <a:pt x="16773" y="665"/>
                      <a:pt x="16750" y="653"/>
                      <a:pt x="16719" y="653"/>
                    </a:cubicBezTo>
                    <a:cubicBezTo>
                      <a:pt x="16587" y="653"/>
                      <a:pt x="16313" y="873"/>
                      <a:pt x="16137" y="873"/>
                    </a:cubicBezTo>
                    <a:cubicBezTo>
                      <a:pt x="16102" y="873"/>
                      <a:pt x="16071" y="864"/>
                      <a:pt x="16046" y="844"/>
                    </a:cubicBezTo>
                    <a:cubicBezTo>
                      <a:pt x="16046" y="844"/>
                      <a:pt x="8469" y="1095"/>
                      <a:pt x="4755" y="1095"/>
                    </a:cubicBezTo>
                    <a:cubicBezTo>
                      <a:pt x="3742" y="1095"/>
                      <a:pt x="3017" y="1076"/>
                      <a:pt x="2811" y="1029"/>
                    </a:cubicBezTo>
                    <a:cubicBezTo>
                      <a:pt x="2594" y="991"/>
                      <a:pt x="2425" y="970"/>
                      <a:pt x="2288" y="970"/>
                    </a:cubicBezTo>
                    <a:cubicBezTo>
                      <a:pt x="2029" y="970"/>
                      <a:pt x="1884" y="1044"/>
                      <a:pt x="1739" y="1214"/>
                    </a:cubicBezTo>
                    <a:cubicBezTo>
                      <a:pt x="1073" y="1916"/>
                      <a:pt x="1" y="6722"/>
                      <a:pt x="703" y="6981"/>
                    </a:cubicBezTo>
                    <a:cubicBezTo>
                      <a:pt x="822" y="7012"/>
                      <a:pt x="1152" y="7024"/>
                      <a:pt x="1636" y="7024"/>
                    </a:cubicBezTo>
                    <a:cubicBezTo>
                      <a:pt x="3438" y="7024"/>
                      <a:pt x="7375" y="6855"/>
                      <a:pt x="10514" y="6855"/>
                    </a:cubicBezTo>
                    <a:cubicBezTo>
                      <a:pt x="12564" y="6855"/>
                      <a:pt x="14273" y="6927"/>
                      <a:pt x="14826" y="7166"/>
                    </a:cubicBezTo>
                    <a:cubicBezTo>
                      <a:pt x="16483" y="7055"/>
                      <a:pt x="22288" y="6615"/>
                      <a:pt x="26120" y="6615"/>
                    </a:cubicBezTo>
                    <a:cubicBezTo>
                      <a:pt x="27418" y="6615"/>
                      <a:pt x="28489" y="6665"/>
                      <a:pt x="29097" y="6796"/>
                    </a:cubicBezTo>
                    <a:cubicBezTo>
                      <a:pt x="29642" y="6539"/>
                      <a:pt x="32150" y="6474"/>
                      <a:pt x="34955" y="6474"/>
                    </a:cubicBezTo>
                    <a:cubicBezTo>
                      <a:pt x="37844" y="6474"/>
                      <a:pt x="41049" y="6543"/>
                      <a:pt x="42752" y="6543"/>
                    </a:cubicBezTo>
                    <a:cubicBezTo>
                      <a:pt x="43436" y="6543"/>
                      <a:pt x="43878" y="6532"/>
                      <a:pt x="43959" y="6500"/>
                    </a:cubicBezTo>
                    <a:cubicBezTo>
                      <a:pt x="44243" y="6376"/>
                      <a:pt x="44981" y="6320"/>
                      <a:pt x="45707" y="6320"/>
                    </a:cubicBezTo>
                    <a:cubicBezTo>
                      <a:pt x="46491" y="6320"/>
                      <a:pt x="47262" y="6385"/>
                      <a:pt x="47434" y="6500"/>
                    </a:cubicBezTo>
                    <a:cubicBezTo>
                      <a:pt x="47673" y="6656"/>
                      <a:pt x="47958" y="6707"/>
                      <a:pt x="48252" y="6707"/>
                    </a:cubicBezTo>
                    <a:cubicBezTo>
                      <a:pt x="48810" y="6707"/>
                      <a:pt x="49402" y="6525"/>
                      <a:pt x="49782" y="6525"/>
                    </a:cubicBezTo>
                    <a:cubicBezTo>
                      <a:pt x="49918" y="6525"/>
                      <a:pt x="50026" y="6548"/>
                      <a:pt x="50096" y="6611"/>
                    </a:cubicBezTo>
                    <a:lnTo>
                      <a:pt x="53313" y="6242"/>
                    </a:lnTo>
                    <a:lnTo>
                      <a:pt x="68286" y="6242"/>
                    </a:lnTo>
                    <a:cubicBezTo>
                      <a:pt x="69090" y="6094"/>
                      <a:pt x="69945" y="6048"/>
                      <a:pt x="70786" y="6048"/>
                    </a:cubicBezTo>
                    <a:cubicBezTo>
                      <a:pt x="72188" y="6048"/>
                      <a:pt x="73551" y="6176"/>
                      <a:pt x="74576" y="6176"/>
                    </a:cubicBezTo>
                    <a:cubicBezTo>
                      <a:pt x="75396" y="6176"/>
                      <a:pt x="76000" y="6094"/>
                      <a:pt x="76234" y="5798"/>
                    </a:cubicBezTo>
                    <a:cubicBezTo>
                      <a:pt x="76937" y="4874"/>
                      <a:pt x="77750" y="1103"/>
                      <a:pt x="77455" y="178"/>
                    </a:cubicBezTo>
                    <a:cubicBezTo>
                      <a:pt x="77426" y="102"/>
                      <a:pt x="77000" y="73"/>
                      <a:pt x="76377" y="73"/>
                    </a:cubicBezTo>
                    <a:cubicBezTo>
                      <a:pt x="74582" y="73"/>
                      <a:pt x="71158" y="318"/>
                      <a:pt x="70911" y="400"/>
                    </a:cubicBezTo>
                    <a:cubicBezTo>
                      <a:pt x="70874" y="425"/>
                      <a:pt x="70829" y="437"/>
                      <a:pt x="70782" y="437"/>
                    </a:cubicBezTo>
                    <a:cubicBezTo>
                      <a:pt x="70689" y="437"/>
                      <a:pt x="70590" y="388"/>
                      <a:pt x="70541" y="289"/>
                    </a:cubicBezTo>
                    <a:cubicBezTo>
                      <a:pt x="70504" y="215"/>
                      <a:pt x="64774" y="142"/>
                      <a:pt x="64774" y="105"/>
                    </a:cubicBezTo>
                    <a:cubicBezTo>
                      <a:pt x="64774" y="40"/>
                      <a:pt x="64711" y="1"/>
                      <a:pt x="64615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" name="Google Shape;381;p32">
                <a:extLst>
                  <a:ext uri="{FF2B5EF4-FFF2-40B4-BE49-F238E27FC236}">
                    <a16:creationId xmlns="" xmlns:a16="http://schemas.microsoft.com/office/drawing/2014/main" id="{90B94524-488C-4A8F-9183-2B2BEF04EC34}"/>
                  </a:ext>
                </a:extLst>
              </p:cNvPr>
              <p:cNvSpPr/>
              <p:nvPr/>
            </p:nvSpPr>
            <p:spPr>
              <a:xfrm>
                <a:off x="961850" y="2182575"/>
                <a:ext cx="1696050" cy="207250"/>
              </a:xfrm>
              <a:custGeom>
                <a:avLst/>
                <a:gdLst/>
                <a:ahLst/>
                <a:cxnLst/>
                <a:rect l="l" t="t" r="r" b="b"/>
                <a:pathLst>
                  <a:path w="67842" h="8290" extrusionOk="0">
                    <a:moveTo>
                      <a:pt x="66961" y="1"/>
                    </a:moveTo>
                    <a:cubicBezTo>
                      <a:pt x="65549" y="1"/>
                      <a:pt x="62061" y="407"/>
                      <a:pt x="61852" y="526"/>
                    </a:cubicBezTo>
                    <a:cubicBezTo>
                      <a:pt x="61813" y="552"/>
                      <a:pt x="61769" y="564"/>
                      <a:pt x="61725" y="564"/>
                    </a:cubicBezTo>
                    <a:cubicBezTo>
                      <a:pt x="61646" y="564"/>
                      <a:pt x="61567" y="524"/>
                      <a:pt x="61520" y="452"/>
                    </a:cubicBezTo>
                    <a:cubicBezTo>
                      <a:pt x="61501" y="415"/>
                      <a:pt x="60882" y="406"/>
                      <a:pt x="60258" y="406"/>
                    </a:cubicBezTo>
                    <a:cubicBezTo>
                      <a:pt x="59634" y="406"/>
                      <a:pt x="59006" y="415"/>
                      <a:pt x="58969" y="415"/>
                    </a:cubicBezTo>
                    <a:lnTo>
                      <a:pt x="56455" y="415"/>
                    </a:lnTo>
                    <a:cubicBezTo>
                      <a:pt x="56455" y="351"/>
                      <a:pt x="56405" y="311"/>
                      <a:pt x="56326" y="311"/>
                    </a:cubicBezTo>
                    <a:cubicBezTo>
                      <a:pt x="56270" y="311"/>
                      <a:pt x="56199" y="332"/>
                      <a:pt x="56122" y="378"/>
                    </a:cubicBezTo>
                    <a:cubicBezTo>
                      <a:pt x="55434" y="706"/>
                      <a:pt x="49756" y="1062"/>
                      <a:pt x="47543" y="1062"/>
                    </a:cubicBezTo>
                    <a:cubicBezTo>
                      <a:pt x="47258" y="1062"/>
                      <a:pt x="47031" y="1056"/>
                      <a:pt x="46879" y="1044"/>
                    </a:cubicBezTo>
                    <a:cubicBezTo>
                      <a:pt x="46480" y="984"/>
                      <a:pt x="46081" y="955"/>
                      <a:pt x="45681" y="955"/>
                    </a:cubicBezTo>
                    <a:cubicBezTo>
                      <a:pt x="45082" y="955"/>
                      <a:pt x="44483" y="1021"/>
                      <a:pt x="43884" y="1154"/>
                    </a:cubicBezTo>
                    <a:cubicBezTo>
                      <a:pt x="42184" y="1487"/>
                      <a:pt x="37267" y="1339"/>
                      <a:pt x="35048" y="1598"/>
                    </a:cubicBezTo>
                    <a:cubicBezTo>
                      <a:pt x="34831" y="1628"/>
                      <a:pt x="34687" y="1640"/>
                      <a:pt x="34587" y="1640"/>
                    </a:cubicBezTo>
                    <a:cubicBezTo>
                      <a:pt x="34225" y="1640"/>
                      <a:pt x="34458" y="1484"/>
                      <a:pt x="33934" y="1484"/>
                    </a:cubicBezTo>
                    <a:cubicBezTo>
                      <a:pt x="33892" y="1484"/>
                      <a:pt x="33844" y="1485"/>
                      <a:pt x="33791" y="1487"/>
                    </a:cubicBezTo>
                    <a:cubicBezTo>
                      <a:pt x="33015" y="1487"/>
                      <a:pt x="28357" y="1709"/>
                      <a:pt x="23772" y="1857"/>
                    </a:cubicBezTo>
                    <a:cubicBezTo>
                      <a:pt x="21499" y="1912"/>
                      <a:pt x="19253" y="1949"/>
                      <a:pt x="17561" y="1949"/>
                    </a:cubicBezTo>
                    <a:cubicBezTo>
                      <a:pt x="15870" y="1949"/>
                      <a:pt x="14733" y="1912"/>
                      <a:pt x="14678" y="1820"/>
                    </a:cubicBezTo>
                    <a:cubicBezTo>
                      <a:pt x="14665" y="1789"/>
                      <a:pt x="14644" y="1777"/>
                      <a:pt x="14616" y="1777"/>
                    </a:cubicBezTo>
                    <a:cubicBezTo>
                      <a:pt x="14499" y="1777"/>
                      <a:pt x="14268" y="1997"/>
                      <a:pt x="14123" y="1997"/>
                    </a:cubicBezTo>
                    <a:cubicBezTo>
                      <a:pt x="14094" y="1997"/>
                      <a:pt x="14069" y="1988"/>
                      <a:pt x="14049" y="1968"/>
                    </a:cubicBezTo>
                    <a:cubicBezTo>
                      <a:pt x="13238" y="2024"/>
                      <a:pt x="7539" y="2228"/>
                      <a:pt x="4444" y="2228"/>
                    </a:cubicBezTo>
                    <a:cubicBezTo>
                      <a:pt x="3448" y="2228"/>
                      <a:pt x="2721" y="2207"/>
                      <a:pt x="2514" y="2153"/>
                    </a:cubicBezTo>
                    <a:cubicBezTo>
                      <a:pt x="2324" y="2102"/>
                      <a:pt x="2173" y="2077"/>
                      <a:pt x="2049" y="2077"/>
                    </a:cubicBezTo>
                    <a:cubicBezTo>
                      <a:pt x="1812" y="2077"/>
                      <a:pt x="1674" y="2168"/>
                      <a:pt x="1553" y="2338"/>
                    </a:cubicBezTo>
                    <a:cubicBezTo>
                      <a:pt x="961" y="3003"/>
                      <a:pt x="0" y="7809"/>
                      <a:pt x="629" y="8105"/>
                    </a:cubicBezTo>
                    <a:cubicBezTo>
                      <a:pt x="748" y="8138"/>
                      <a:pt x="1069" y="8150"/>
                      <a:pt x="1533" y="8150"/>
                    </a:cubicBezTo>
                    <a:cubicBezTo>
                      <a:pt x="3158" y="8150"/>
                      <a:pt x="6544" y="7995"/>
                      <a:pt x="9240" y="7995"/>
                    </a:cubicBezTo>
                    <a:cubicBezTo>
                      <a:pt x="11028" y="7995"/>
                      <a:pt x="12512" y="8063"/>
                      <a:pt x="12977" y="8290"/>
                    </a:cubicBezTo>
                    <a:cubicBezTo>
                      <a:pt x="14473" y="8177"/>
                      <a:pt x="19764" y="7676"/>
                      <a:pt x="23120" y="7676"/>
                    </a:cubicBezTo>
                    <a:cubicBezTo>
                      <a:pt x="24159" y="7676"/>
                      <a:pt x="25012" y="7724"/>
                      <a:pt x="25510" y="7846"/>
                    </a:cubicBezTo>
                    <a:cubicBezTo>
                      <a:pt x="26102" y="7513"/>
                      <a:pt x="29244" y="7439"/>
                      <a:pt x="32276" y="7439"/>
                    </a:cubicBezTo>
                    <a:cubicBezTo>
                      <a:pt x="35344" y="7403"/>
                      <a:pt x="38302" y="7403"/>
                      <a:pt x="38524" y="7329"/>
                    </a:cubicBezTo>
                    <a:cubicBezTo>
                      <a:pt x="38781" y="7190"/>
                      <a:pt x="39547" y="7115"/>
                      <a:pt x="40249" y="7115"/>
                    </a:cubicBezTo>
                    <a:cubicBezTo>
                      <a:pt x="40858" y="7115"/>
                      <a:pt x="41418" y="7171"/>
                      <a:pt x="41555" y="7292"/>
                    </a:cubicBezTo>
                    <a:cubicBezTo>
                      <a:pt x="41753" y="7424"/>
                      <a:pt x="41980" y="7469"/>
                      <a:pt x="42214" y="7469"/>
                    </a:cubicBezTo>
                    <a:cubicBezTo>
                      <a:pt x="42731" y="7469"/>
                      <a:pt x="43282" y="7246"/>
                      <a:pt x="43626" y="7246"/>
                    </a:cubicBezTo>
                    <a:cubicBezTo>
                      <a:pt x="43736" y="7246"/>
                      <a:pt x="43825" y="7269"/>
                      <a:pt x="43884" y="7329"/>
                    </a:cubicBezTo>
                    <a:cubicBezTo>
                      <a:pt x="47397" y="6774"/>
                      <a:pt x="45363" y="6922"/>
                      <a:pt x="53238" y="6663"/>
                    </a:cubicBezTo>
                    <a:cubicBezTo>
                      <a:pt x="56492" y="6552"/>
                      <a:pt x="59782" y="6441"/>
                      <a:pt x="59782" y="6441"/>
                    </a:cubicBezTo>
                    <a:cubicBezTo>
                      <a:pt x="60732" y="6201"/>
                      <a:pt x="61778" y="6151"/>
                      <a:pt x="62766" y="6151"/>
                    </a:cubicBezTo>
                    <a:cubicBezTo>
                      <a:pt x="63460" y="6151"/>
                      <a:pt x="64127" y="6175"/>
                      <a:pt x="64711" y="6175"/>
                    </a:cubicBezTo>
                    <a:cubicBezTo>
                      <a:pt x="65721" y="6175"/>
                      <a:pt x="66486" y="6102"/>
                      <a:pt x="66732" y="5702"/>
                    </a:cubicBezTo>
                    <a:cubicBezTo>
                      <a:pt x="67287" y="4778"/>
                      <a:pt x="67842" y="970"/>
                      <a:pt x="67546" y="82"/>
                    </a:cubicBezTo>
                    <a:cubicBezTo>
                      <a:pt x="67524" y="25"/>
                      <a:pt x="67304" y="1"/>
                      <a:pt x="66961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" name="Google Shape;386;p32">
              <a:extLst>
                <a:ext uri="{FF2B5EF4-FFF2-40B4-BE49-F238E27FC236}">
                  <a16:creationId xmlns="" xmlns:a16="http://schemas.microsoft.com/office/drawing/2014/main" id="{7D76E32D-C560-4ACA-947B-AC36318F8724}"/>
                </a:ext>
              </a:extLst>
            </p:cNvPr>
            <p:cNvSpPr txBox="1">
              <a:spLocks/>
            </p:cNvSpPr>
            <p:nvPr/>
          </p:nvSpPr>
          <p:spPr>
            <a:xfrm>
              <a:off x="2396808" y="906351"/>
              <a:ext cx="7070400" cy="108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9pPr>
            </a:lstStyle>
            <a:p>
              <a:pPr marL="0" indent="0"/>
              <a:r>
                <a:rPr lang="en-US" sz="4000" ker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</a:t>
              </a:r>
              <a:r>
                <a:rPr lang="en-US" sz="4000" kern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 </a:t>
              </a:r>
              <a:r>
                <a:rPr lang="en-US" sz="4000" kern="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 KHÓ</a:t>
              </a:r>
            </a:p>
          </p:txBody>
        </p:sp>
      </p:grpSp>
      <p:grpSp>
        <p:nvGrpSpPr>
          <p:cNvPr id="8" name="1">
            <a:extLst>
              <a:ext uri="{FF2B5EF4-FFF2-40B4-BE49-F238E27FC236}">
                <a16:creationId xmlns="" xmlns:a16="http://schemas.microsoft.com/office/drawing/2014/main" id="{BD333376-3168-4EB6-B623-DE04C657EEED}"/>
              </a:ext>
            </a:extLst>
          </p:cNvPr>
          <p:cNvGrpSpPr/>
          <p:nvPr/>
        </p:nvGrpSpPr>
        <p:grpSpPr>
          <a:xfrm>
            <a:off x="588585" y="4360985"/>
            <a:ext cx="11622831" cy="2494780"/>
            <a:chOff x="-53293" y="2190760"/>
            <a:chExt cx="9211855" cy="2951064"/>
          </a:xfrm>
        </p:grpSpPr>
        <p:pic>
          <p:nvPicPr>
            <p:cNvPr id="9" name="10">
              <a:extLst>
                <a:ext uri="{FF2B5EF4-FFF2-40B4-BE49-F238E27FC236}">
                  <a16:creationId xmlns="" xmlns:a16="http://schemas.microsoft.com/office/drawing/2014/main" id="{B755A9DE-9830-40BF-AABA-9875FA13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0" name="13">
              <a:extLst>
                <a:ext uri="{FF2B5EF4-FFF2-40B4-BE49-F238E27FC236}">
                  <a16:creationId xmlns="" xmlns:a16="http://schemas.microsoft.com/office/drawing/2014/main" id="{6C4BD8BE-0256-4D27-8180-A7E8F6C5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1" name="16">
              <a:extLst>
                <a:ext uri="{FF2B5EF4-FFF2-40B4-BE49-F238E27FC236}">
                  <a16:creationId xmlns="" xmlns:a16="http://schemas.microsoft.com/office/drawing/2014/main" id="{1C55FC79-E88A-4078-88E9-9D07C64DF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/>
        </p:nvSpPr>
        <p:spPr>
          <a:xfrm>
            <a:off x="2248065" y="2225050"/>
            <a:ext cx="2383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>
                <a:latin typeface="Times New Roman" pitchFamily="18" charset="0"/>
                <a:cs typeface="Times New Roman" pitchFamily="18" charset="0"/>
              </a:rPr>
              <a:t>vầng dương</a:t>
            </a:r>
            <a:endParaRPr lang="en-US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16027" y="2178125"/>
            <a:ext cx="21788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>
                <a:latin typeface="Times New Roman" pitchFamily="18" charset="0"/>
                <a:cs typeface="Times New Roman" pitchFamily="18" charset="0"/>
              </a:rPr>
              <a:t>kim cương</a:t>
            </a:r>
            <a:endParaRPr lang="en-US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89677" y="3287426"/>
            <a:ext cx="17620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vi-VN" sz="360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ề</a:t>
            </a:r>
            <a:r>
              <a:rPr lang="vi-VN" sz="3600" smtClean="0">
                <a:latin typeface="Times New Roman" pitchFamily="18" charset="0"/>
                <a:cs typeface="Times New Roman" pitchFamily="18" charset="0"/>
              </a:rPr>
              <a:t>n hoà</a:t>
            </a:r>
            <a:endParaRPr lang="en-US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841299" y="3240501"/>
            <a:ext cx="29161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>
                <a:latin typeface="Times New Roman" pitchFamily="18" charset="0"/>
                <a:cs typeface="Times New Roman" pitchFamily="18" charset="0"/>
              </a:rPr>
              <a:t>tích ri tích rích</a:t>
            </a:r>
            <a:endParaRPr lang="en-US" sz="36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115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3E2267E-5488-4A55-A290-AD4AB3E9BB39}"/>
              </a:ext>
            </a:extLst>
          </p:cNvPr>
          <p:cNvSpPr txBox="1"/>
          <p:nvPr/>
        </p:nvSpPr>
        <p:spPr>
          <a:xfrm>
            <a:off x="1206398" y="92233"/>
            <a:ext cx="5885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27" name="Google Shape;378;p32">
            <a:extLst>
              <a:ext uri="{FF2B5EF4-FFF2-40B4-BE49-F238E27FC236}">
                <a16:creationId xmlns="" xmlns:a16="http://schemas.microsoft.com/office/drawing/2014/main" id="{E11E78E0-F5CE-47FE-8A12-693C6680D16B}"/>
              </a:ext>
            </a:extLst>
          </p:cNvPr>
          <p:cNvGrpSpPr/>
          <p:nvPr/>
        </p:nvGrpSpPr>
        <p:grpSpPr>
          <a:xfrm>
            <a:off x="2508412" y="35145"/>
            <a:ext cx="7693187" cy="1266841"/>
            <a:chOff x="603225" y="2182575"/>
            <a:chExt cx="2577800" cy="424450"/>
          </a:xfrm>
        </p:grpSpPr>
        <p:sp>
          <p:nvSpPr>
            <p:cNvPr id="28" name="Google Shape;379;p32">
              <a:extLst>
                <a:ext uri="{FF2B5EF4-FFF2-40B4-BE49-F238E27FC236}">
                  <a16:creationId xmlns="" xmlns:a16="http://schemas.microsoft.com/office/drawing/2014/main" id="{9BC0BB4A-48CC-4B3A-8524-A4B32DA3E522}"/>
                </a:ext>
              </a:extLst>
            </p:cNvPr>
            <p:cNvSpPr/>
            <p:nvPr/>
          </p:nvSpPr>
          <p:spPr>
            <a:xfrm>
              <a:off x="603225" y="2317450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380;p32">
              <a:extLst>
                <a:ext uri="{FF2B5EF4-FFF2-40B4-BE49-F238E27FC236}">
                  <a16:creationId xmlns="" xmlns:a16="http://schemas.microsoft.com/office/drawing/2014/main" id="{9966CD12-A9DA-4DB6-886C-55FE78293B4C}"/>
                </a:ext>
              </a:extLst>
            </p:cNvPr>
            <p:cNvSpPr/>
            <p:nvPr/>
          </p:nvSpPr>
          <p:spPr>
            <a:xfrm>
              <a:off x="973850" y="2427875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381;p32">
              <a:extLst>
                <a:ext uri="{FF2B5EF4-FFF2-40B4-BE49-F238E27FC236}">
                  <a16:creationId xmlns="" xmlns:a16="http://schemas.microsoft.com/office/drawing/2014/main" id="{2B2A8A97-0202-4FA3-A581-A6FC71D1CC87}"/>
                </a:ext>
              </a:extLst>
            </p:cNvPr>
            <p:cNvSpPr/>
            <p:nvPr/>
          </p:nvSpPr>
          <p:spPr>
            <a:xfrm>
              <a:off x="961850" y="2182575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1" name="Google Shape;386;p32">
            <a:extLst>
              <a:ext uri="{FF2B5EF4-FFF2-40B4-BE49-F238E27FC236}">
                <a16:creationId xmlns="" xmlns:a16="http://schemas.microsoft.com/office/drawing/2014/main" id="{8A82FDD3-03E5-4D5C-A48E-7C045179A9E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604813" y="56987"/>
            <a:ext cx="7070400" cy="1082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n" sz="4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 ĐỒNG QUÊ EM</a:t>
            </a:r>
            <a:endParaRPr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1BA41D5F-1617-478D-B34C-8A419333259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1"/>
            <a:ext cx="406400" cy="4064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0504"/>
            <a:ext cx="12192000" cy="53074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647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" grpId="0"/>
      <p:bldP spid="3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1856095" y="13648"/>
            <a:ext cx="3138985" cy="1201003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674960" y="3018262"/>
            <a:ext cx="559511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15000" b="1" cap="none" spc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Nghe – viết</a:t>
            </a:r>
            <a:endParaRPr lang="en-US" sz="15000" b="1" cap="none" spc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01153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944" y="3604955"/>
            <a:ext cx="3557587" cy="22720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260" y="3603367"/>
            <a:ext cx="3603367" cy="22075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864" y="1026171"/>
            <a:ext cx="3633270" cy="19508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947" y="965937"/>
            <a:ext cx="3684425" cy="20665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2653" y="3081735"/>
            <a:ext cx="638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Chùa                      ở Thủ đô Hà  Nội</a:t>
            </a:r>
            <a:endParaRPr lang="en-US" sz="2800"/>
          </a:p>
        </p:txBody>
      </p:sp>
      <p:sp>
        <p:nvSpPr>
          <p:cNvPr id="8" name="TextBox 7"/>
          <p:cNvSpPr txBox="1"/>
          <p:nvPr/>
        </p:nvSpPr>
        <p:spPr>
          <a:xfrm>
            <a:off x="6554728" y="3080147"/>
            <a:ext cx="5637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Cầu                      ở thành phố Huế</a:t>
            </a:r>
            <a:endParaRPr lang="en-US" sz="2800"/>
          </a:p>
        </p:txBody>
      </p:sp>
      <p:sp>
        <p:nvSpPr>
          <p:cNvPr id="10" name="TextBox 9"/>
          <p:cNvSpPr txBox="1"/>
          <p:nvPr/>
        </p:nvSpPr>
        <p:spPr>
          <a:xfrm>
            <a:off x="83589" y="5942334"/>
            <a:ext cx="64711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Vịnh                      là một thắng cảnh nổi tiếng  thế giới</a:t>
            </a:r>
            <a:endParaRPr lang="en-US" sz="2800"/>
          </a:p>
        </p:txBody>
      </p:sp>
      <p:sp>
        <p:nvSpPr>
          <p:cNvPr id="11" name="TextBox 10"/>
          <p:cNvSpPr txBox="1"/>
          <p:nvPr/>
        </p:nvSpPr>
        <p:spPr>
          <a:xfrm>
            <a:off x="6899387" y="5871434"/>
            <a:ext cx="51611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Chợ                       là chợ lớn nhất ở Thành phố Hồ Chí Minh</a:t>
            </a:r>
            <a:endParaRPr lang="en-US" sz="2800"/>
          </a:p>
        </p:txBody>
      </p:sp>
      <p:sp>
        <p:nvSpPr>
          <p:cNvPr id="12" name="Rectangle 11"/>
          <p:cNvSpPr/>
          <p:nvPr/>
        </p:nvSpPr>
        <p:spPr>
          <a:xfrm>
            <a:off x="618979" y="0"/>
            <a:ext cx="1129635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>
                <a:solidFill>
                  <a:srgbClr val="0070C0"/>
                </a:solidFill>
              </a:rPr>
              <a:t>2</a:t>
            </a:r>
            <a:r>
              <a:rPr lang="en-US" sz="3600"/>
              <a:t>. </a:t>
            </a:r>
            <a:r>
              <a:rPr lang="vi-VN" sz="2800"/>
              <a:t>Chọn từ ngữ trong ngoặc đơn thay </a:t>
            </a:r>
            <a:r>
              <a:rPr lang="vi-VN" sz="2800" smtClean="0"/>
              <a:t>cho ô vuông.</a:t>
            </a:r>
          </a:p>
          <a:p>
            <a:pPr lvl="0"/>
            <a:r>
              <a:rPr lang="en-US" sz="2800" i="1" smtClean="0"/>
              <a:t>                    </a:t>
            </a:r>
          </a:p>
          <a:p>
            <a:pPr lvl="0"/>
            <a:r>
              <a:rPr lang="en-US" sz="2800" i="1" smtClean="0"/>
              <a:t>                    ,                              ,                         ,                            )</a:t>
            </a:r>
            <a:endParaRPr lang="en-US" sz="2800"/>
          </a:p>
        </p:txBody>
      </p:sp>
      <p:sp>
        <p:nvSpPr>
          <p:cNvPr id="13" name="Rectangle 12"/>
          <p:cNvSpPr/>
          <p:nvPr/>
        </p:nvSpPr>
        <p:spPr>
          <a:xfrm>
            <a:off x="1730326" y="3081735"/>
            <a:ext cx="1111348" cy="3789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915864" y="5910921"/>
            <a:ext cx="1111348" cy="3789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980049" y="5942334"/>
            <a:ext cx="1111348" cy="3789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603586" y="3153886"/>
            <a:ext cx="1111348" cy="3789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773775" y="456785"/>
            <a:ext cx="1505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i="1"/>
              <a:t>Một Cột</a:t>
            </a:r>
            <a:endParaRPr lang="en-US" sz="2800"/>
          </a:p>
        </p:txBody>
      </p:sp>
      <p:sp>
        <p:nvSpPr>
          <p:cNvPr id="20" name="TextBox 19"/>
          <p:cNvSpPr txBox="1"/>
          <p:nvPr/>
        </p:nvSpPr>
        <p:spPr>
          <a:xfrm>
            <a:off x="3810874" y="442717"/>
            <a:ext cx="2008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i="1"/>
              <a:t>Bến Thành</a:t>
            </a:r>
            <a:endParaRPr lang="en-US" sz="2800"/>
          </a:p>
        </p:txBody>
      </p:sp>
      <p:sp>
        <p:nvSpPr>
          <p:cNvPr id="21" name="TextBox 20"/>
          <p:cNvSpPr txBox="1"/>
          <p:nvPr/>
        </p:nvSpPr>
        <p:spPr>
          <a:xfrm>
            <a:off x="5922498" y="502951"/>
            <a:ext cx="1993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i="1"/>
              <a:t>Tràng Ti</a:t>
            </a:r>
            <a:r>
              <a:rPr lang="en-US" sz="2800" i="1"/>
              <a:t>ề</a:t>
            </a:r>
            <a:r>
              <a:rPr lang="vi-VN" sz="2800" i="1"/>
              <a:t>n</a:t>
            </a:r>
            <a:endParaRPr lang="en-US" sz="2800"/>
          </a:p>
        </p:txBody>
      </p:sp>
      <p:sp>
        <p:nvSpPr>
          <p:cNvPr id="23" name="TextBox 22"/>
          <p:cNvSpPr txBox="1"/>
          <p:nvPr/>
        </p:nvSpPr>
        <p:spPr>
          <a:xfrm>
            <a:off x="8471538" y="486330"/>
            <a:ext cx="1689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i="1"/>
              <a:t>Hạ Long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5862001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5.67487E-7 -2.83996E-6 L -0.01145 0.373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3" y="1864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4504 0.00393 L 0.10152 0.37118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28" y="1836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1.07855E-6 3.08048E-6 L -0.61639 0.7888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19" y="3943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79836E-6 -1.43386E-6 L 0.30793 0.7988 " pathEditMode="fixed" rAng="0" ptsTypes="AA">
                                      <p:cBhvr>
                                        <p:cTn id="3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97" y="3994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8" grpId="0"/>
      <p:bldP spid="18" grpId="1"/>
      <p:bldP spid="20" grpId="0"/>
      <p:bldP spid="20" grpId="1"/>
      <p:bldP spid="21" grpId="0"/>
      <p:bldP spid="21" grpId="1"/>
      <p:bldP spid="23" grpId="0"/>
      <p:bldP spid="23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1856095" y="13648"/>
            <a:ext cx="3138985" cy="1201003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13" descr="sun14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49" y="-154201"/>
            <a:ext cx="158750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4401" y="2198807"/>
            <a:ext cx="10017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3a. Chọn r, d, gi thay cho ô trống</a:t>
            </a:r>
            <a:endParaRPr lang="en-US" sz="5400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3959" y="3316406"/>
            <a:ext cx="101675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4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Mùa gặt, đường làng phủ đầy </a:t>
            </a:r>
            <a:r>
              <a:rPr lang="en-US" sz="4000" b="1" smtClean="0">
                <a:solidFill>
                  <a:srgbClr val="FF0000"/>
                </a:solidFill>
              </a:rPr>
              <a:t>r</a:t>
            </a:r>
            <a:r>
              <a:rPr lang="en-US" sz="4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ơm vàng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4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Mọi </a:t>
            </a:r>
            <a:r>
              <a:rPr lang="en-US" sz="4000" b="1" smtClean="0">
                <a:solidFill>
                  <a:srgbClr val="FF0000"/>
                </a:solidFill>
              </a:rPr>
              <a:t>d</a:t>
            </a:r>
            <a:r>
              <a:rPr lang="en-US" sz="4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òng sông đều đổ về biển cả.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4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Các chú bộ đội canh </a:t>
            </a:r>
            <a:r>
              <a:rPr lang="en-US" sz="4000" b="1" smtClean="0">
                <a:solidFill>
                  <a:srgbClr val="FF0000"/>
                </a:solidFill>
              </a:rPr>
              <a:t>gi</a:t>
            </a:r>
            <a:r>
              <a:rPr lang="en-US" sz="4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ữ biển trời của tổ quốc</a:t>
            </a:r>
            <a:endParaRPr lang="en-US" sz="40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73250" y="5518666"/>
            <a:ext cx="484500" cy="423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38721" y="4536027"/>
            <a:ext cx="307073" cy="423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170470" y="3629463"/>
            <a:ext cx="250208" cy="423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588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DEE"/>
            </a:gs>
            <a:gs pos="68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1">
            <a:extLst>
              <a:ext uri="{FF2B5EF4-FFF2-40B4-BE49-F238E27FC236}">
                <a16:creationId xmlns="" xmlns:a16="http://schemas.microsoft.com/office/drawing/2014/main" id="{BD333376-3168-4EB6-B623-DE04C657EEED}"/>
              </a:ext>
            </a:extLst>
          </p:cNvPr>
          <p:cNvGrpSpPr/>
          <p:nvPr/>
        </p:nvGrpSpPr>
        <p:grpSpPr>
          <a:xfrm>
            <a:off x="588585" y="3274754"/>
            <a:ext cx="11622831" cy="3581011"/>
            <a:chOff x="-53293" y="2190760"/>
            <a:chExt cx="9211855" cy="2951064"/>
          </a:xfrm>
        </p:grpSpPr>
        <p:pic>
          <p:nvPicPr>
            <p:cNvPr id="5" name="10">
              <a:extLst>
                <a:ext uri="{FF2B5EF4-FFF2-40B4-BE49-F238E27FC236}">
                  <a16:creationId xmlns="" xmlns:a16="http://schemas.microsoft.com/office/drawing/2014/main" id="{B755A9DE-9830-40BF-AABA-9875FA13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6" name="13">
              <a:extLst>
                <a:ext uri="{FF2B5EF4-FFF2-40B4-BE49-F238E27FC236}">
                  <a16:creationId xmlns="" xmlns:a16="http://schemas.microsoft.com/office/drawing/2014/main" id="{6C4BD8BE-0256-4D27-8180-A7E8F6C5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9" name="16">
              <a:extLst>
                <a:ext uri="{FF2B5EF4-FFF2-40B4-BE49-F238E27FC236}">
                  <a16:creationId xmlns="" xmlns:a16="http://schemas.microsoft.com/office/drawing/2014/main" id="{1C55FC79-E88A-4078-88E9-9D07C64DF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4" name="Google Shape;184;p27">
            <a:extLst>
              <a:ext uri="{FF2B5EF4-FFF2-40B4-BE49-F238E27FC236}">
                <a16:creationId xmlns="" xmlns:a16="http://schemas.microsoft.com/office/drawing/2014/main" id="{296284C8-C3CC-4013-AE86-992F55FEE26F}"/>
              </a:ext>
            </a:extLst>
          </p:cNvPr>
          <p:cNvGrpSpPr/>
          <p:nvPr/>
        </p:nvGrpSpPr>
        <p:grpSpPr>
          <a:xfrm>
            <a:off x="360319" y="484039"/>
            <a:ext cx="270862" cy="401596"/>
            <a:chOff x="4508863" y="1528200"/>
            <a:chExt cx="318850" cy="472800"/>
          </a:xfrm>
        </p:grpSpPr>
        <p:sp>
          <p:nvSpPr>
            <p:cNvPr id="15" name="Google Shape;185;p27">
              <a:extLst>
                <a:ext uri="{FF2B5EF4-FFF2-40B4-BE49-F238E27FC236}">
                  <a16:creationId xmlns="" xmlns:a16="http://schemas.microsoft.com/office/drawing/2014/main" id="{E3450E67-756F-4187-83E2-9BED73A56B52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86;p27">
              <a:extLst>
                <a:ext uri="{FF2B5EF4-FFF2-40B4-BE49-F238E27FC236}">
                  <a16:creationId xmlns="" xmlns:a16="http://schemas.microsoft.com/office/drawing/2014/main" id="{A3E60FBA-8D0E-4685-84D4-F5237D69E480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87;p27">
              <a:extLst>
                <a:ext uri="{FF2B5EF4-FFF2-40B4-BE49-F238E27FC236}">
                  <a16:creationId xmlns="" xmlns:a16="http://schemas.microsoft.com/office/drawing/2014/main" id="{A8BA561C-92AF-4BC4-A5F5-824D8B4A8DE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8;p27">
              <a:extLst>
                <a:ext uri="{FF2B5EF4-FFF2-40B4-BE49-F238E27FC236}">
                  <a16:creationId xmlns="" xmlns:a16="http://schemas.microsoft.com/office/drawing/2014/main" id="{547E6AE1-6722-4104-B638-2F3832D85503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89;p27">
            <a:extLst>
              <a:ext uri="{FF2B5EF4-FFF2-40B4-BE49-F238E27FC236}">
                <a16:creationId xmlns=""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>
            <a:off x="739174" y="567004"/>
            <a:ext cx="270862" cy="401596"/>
            <a:chOff x="4508863" y="1528200"/>
            <a:chExt cx="318850" cy="472800"/>
          </a:xfrm>
        </p:grpSpPr>
        <p:sp>
          <p:nvSpPr>
            <p:cNvPr id="20" name="Google Shape;190;p27">
              <a:extLst>
                <a:ext uri="{FF2B5EF4-FFF2-40B4-BE49-F238E27FC236}">
                  <a16:creationId xmlns=""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91;p27">
              <a:extLst>
                <a:ext uri="{FF2B5EF4-FFF2-40B4-BE49-F238E27FC236}">
                  <a16:creationId xmlns=""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92;p27">
              <a:extLst>
                <a:ext uri="{FF2B5EF4-FFF2-40B4-BE49-F238E27FC236}">
                  <a16:creationId xmlns=""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93;p27">
              <a:extLst>
                <a:ext uri="{FF2B5EF4-FFF2-40B4-BE49-F238E27FC236}">
                  <a16:creationId xmlns=""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194;p27">
            <a:extLst>
              <a:ext uri="{FF2B5EF4-FFF2-40B4-BE49-F238E27FC236}">
                <a16:creationId xmlns="" xmlns:a16="http://schemas.microsoft.com/office/drawing/2014/main" id="{92445FE0-071C-42A4-81AF-B083FCF10405}"/>
              </a:ext>
            </a:extLst>
          </p:cNvPr>
          <p:cNvGrpSpPr/>
          <p:nvPr/>
        </p:nvGrpSpPr>
        <p:grpSpPr>
          <a:xfrm>
            <a:off x="1125746" y="567004"/>
            <a:ext cx="270862" cy="401596"/>
            <a:chOff x="4508863" y="1528200"/>
            <a:chExt cx="318850" cy="472800"/>
          </a:xfrm>
        </p:grpSpPr>
        <p:sp>
          <p:nvSpPr>
            <p:cNvPr id="25" name="Google Shape;195;p27">
              <a:extLst>
                <a:ext uri="{FF2B5EF4-FFF2-40B4-BE49-F238E27FC236}">
                  <a16:creationId xmlns="" xmlns:a16="http://schemas.microsoft.com/office/drawing/2014/main" id="{E19979E4-5F44-41C4-9832-1A1698957EA9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96;p27">
              <a:extLst>
                <a:ext uri="{FF2B5EF4-FFF2-40B4-BE49-F238E27FC236}">
                  <a16:creationId xmlns="" xmlns:a16="http://schemas.microsoft.com/office/drawing/2014/main" id="{2711DE42-B6A8-4DAB-A88E-B11561F77162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97;p27">
              <a:extLst>
                <a:ext uri="{FF2B5EF4-FFF2-40B4-BE49-F238E27FC236}">
                  <a16:creationId xmlns="" xmlns:a16="http://schemas.microsoft.com/office/drawing/2014/main" id="{1AC73A5B-792A-48A9-9237-046F97285838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98;p27">
              <a:extLst>
                <a:ext uri="{FF2B5EF4-FFF2-40B4-BE49-F238E27FC236}">
                  <a16:creationId xmlns="" xmlns:a16="http://schemas.microsoft.com/office/drawing/2014/main" id="{24789395-0AE1-4300-876A-C5369F13D54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184;p27">
            <a:extLst>
              <a:ext uri="{FF2B5EF4-FFF2-40B4-BE49-F238E27FC236}">
                <a16:creationId xmlns="" xmlns:a16="http://schemas.microsoft.com/office/drawing/2014/main" id="{8708DA0F-8A47-4555-9031-09B9960A56DF}"/>
              </a:ext>
            </a:extLst>
          </p:cNvPr>
          <p:cNvGrpSpPr/>
          <p:nvPr/>
        </p:nvGrpSpPr>
        <p:grpSpPr>
          <a:xfrm>
            <a:off x="10556987" y="468686"/>
            <a:ext cx="270862" cy="401596"/>
            <a:chOff x="4508863" y="1528200"/>
            <a:chExt cx="318850" cy="472800"/>
          </a:xfrm>
        </p:grpSpPr>
        <p:sp>
          <p:nvSpPr>
            <p:cNvPr id="30" name="Google Shape;185;p27">
              <a:extLst>
                <a:ext uri="{FF2B5EF4-FFF2-40B4-BE49-F238E27FC236}">
                  <a16:creationId xmlns="" xmlns:a16="http://schemas.microsoft.com/office/drawing/2014/main" id="{E69EF0C0-74E5-4D5C-9C72-D7C584202F95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86;p27">
              <a:extLst>
                <a:ext uri="{FF2B5EF4-FFF2-40B4-BE49-F238E27FC236}">
                  <a16:creationId xmlns="" xmlns:a16="http://schemas.microsoft.com/office/drawing/2014/main" id="{1D70E6CD-B25B-450E-BB32-630F9E80B8A5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87;p27">
              <a:extLst>
                <a:ext uri="{FF2B5EF4-FFF2-40B4-BE49-F238E27FC236}">
                  <a16:creationId xmlns="" xmlns:a16="http://schemas.microsoft.com/office/drawing/2014/main" id="{8D7E76CA-13A2-4EE8-B62F-773AB2E446FA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88;p27">
              <a:extLst>
                <a:ext uri="{FF2B5EF4-FFF2-40B4-BE49-F238E27FC236}">
                  <a16:creationId xmlns="" xmlns:a16="http://schemas.microsoft.com/office/drawing/2014/main" id="{27841724-DC8A-4F3A-BA5A-A1B6FE35F377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189;p27">
            <a:extLst>
              <a:ext uri="{FF2B5EF4-FFF2-40B4-BE49-F238E27FC236}">
                <a16:creationId xmlns="" xmlns:a16="http://schemas.microsoft.com/office/drawing/2014/main" id="{1834B4BF-D115-401E-BC1E-D7EB53733046}"/>
              </a:ext>
            </a:extLst>
          </p:cNvPr>
          <p:cNvGrpSpPr/>
          <p:nvPr/>
        </p:nvGrpSpPr>
        <p:grpSpPr>
          <a:xfrm>
            <a:off x="10935842" y="551651"/>
            <a:ext cx="270862" cy="401596"/>
            <a:chOff x="4508863" y="1528200"/>
            <a:chExt cx="318850" cy="472800"/>
          </a:xfrm>
        </p:grpSpPr>
        <p:sp>
          <p:nvSpPr>
            <p:cNvPr id="35" name="Google Shape;190;p27">
              <a:extLst>
                <a:ext uri="{FF2B5EF4-FFF2-40B4-BE49-F238E27FC236}">
                  <a16:creationId xmlns="" xmlns:a16="http://schemas.microsoft.com/office/drawing/2014/main" id="{54BE4E9A-9BB4-482B-8C59-3506884FB0A7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91;p27">
              <a:extLst>
                <a:ext uri="{FF2B5EF4-FFF2-40B4-BE49-F238E27FC236}">
                  <a16:creationId xmlns="" xmlns:a16="http://schemas.microsoft.com/office/drawing/2014/main" id="{738D0774-2B98-47EF-8C0A-8335037C634D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92;p27">
              <a:extLst>
                <a:ext uri="{FF2B5EF4-FFF2-40B4-BE49-F238E27FC236}">
                  <a16:creationId xmlns="" xmlns:a16="http://schemas.microsoft.com/office/drawing/2014/main" id="{1DD5D671-3B39-4BC0-870F-5FA6B7A621A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93;p27">
              <a:extLst>
                <a:ext uri="{FF2B5EF4-FFF2-40B4-BE49-F238E27FC236}">
                  <a16:creationId xmlns="" xmlns:a16="http://schemas.microsoft.com/office/drawing/2014/main" id="{289C60C4-B9B0-445F-84E9-5F507E03031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194;p27">
            <a:extLst>
              <a:ext uri="{FF2B5EF4-FFF2-40B4-BE49-F238E27FC236}">
                <a16:creationId xmlns="" xmlns:a16="http://schemas.microsoft.com/office/drawing/2014/main" id="{EF574D76-EC8B-487E-9460-C9D589A74963}"/>
              </a:ext>
            </a:extLst>
          </p:cNvPr>
          <p:cNvGrpSpPr/>
          <p:nvPr/>
        </p:nvGrpSpPr>
        <p:grpSpPr>
          <a:xfrm>
            <a:off x="11322414" y="551651"/>
            <a:ext cx="270862" cy="401596"/>
            <a:chOff x="4508863" y="1528200"/>
            <a:chExt cx="318850" cy="472800"/>
          </a:xfrm>
        </p:grpSpPr>
        <p:sp>
          <p:nvSpPr>
            <p:cNvPr id="40" name="Google Shape;195;p27">
              <a:extLst>
                <a:ext uri="{FF2B5EF4-FFF2-40B4-BE49-F238E27FC236}">
                  <a16:creationId xmlns="" xmlns:a16="http://schemas.microsoft.com/office/drawing/2014/main" id="{C645E67E-932F-4BC6-A9AA-DEDEC412133B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96;p27">
              <a:extLst>
                <a:ext uri="{FF2B5EF4-FFF2-40B4-BE49-F238E27FC236}">
                  <a16:creationId xmlns="" xmlns:a16="http://schemas.microsoft.com/office/drawing/2014/main" id="{630F30C7-4427-4AFE-BC63-519F543CF7D3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97;p27">
              <a:extLst>
                <a:ext uri="{FF2B5EF4-FFF2-40B4-BE49-F238E27FC236}">
                  <a16:creationId xmlns="" xmlns:a16="http://schemas.microsoft.com/office/drawing/2014/main" id="{681A5094-5669-4E4F-8D52-44A78F89B409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98;p27">
              <a:extLst>
                <a:ext uri="{FF2B5EF4-FFF2-40B4-BE49-F238E27FC236}">
                  <a16:creationId xmlns="" xmlns:a16="http://schemas.microsoft.com/office/drawing/2014/main" id="{C99EF8C0-0B5A-4C3F-8D23-95CFE63E428E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5" name="14">
            <a:extLst>
              <a:ext uri="{FF2B5EF4-FFF2-40B4-BE49-F238E27FC236}">
                <a16:creationId xmlns="" xmlns:a16="http://schemas.microsoft.com/office/drawing/2014/main" id="{C31A4F60-4725-422C-8001-34F08437E5D6}"/>
              </a:ext>
            </a:extLst>
          </p:cNvPr>
          <p:cNvGrpSpPr/>
          <p:nvPr/>
        </p:nvGrpSpPr>
        <p:grpSpPr>
          <a:xfrm>
            <a:off x="3569506" y="1412876"/>
            <a:ext cx="4505325" cy="2016125"/>
            <a:chOff x="2118480" y="1316166"/>
            <a:chExt cx="1512168" cy="1512168"/>
          </a:xfrm>
        </p:grpSpPr>
        <p:sp>
          <p:nvSpPr>
            <p:cNvPr id="46" name="15">
              <a:extLst>
                <a:ext uri="{FF2B5EF4-FFF2-40B4-BE49-F238E27FC236}">
                  <a16:creationId xmlns="" xmlns:a16="http://schemas.microsoft.com/office/drawing/2014/main" id="{F6B05650-437F-4B5C-865F-8CC1D60FC64C}"/>
                </a:ext>
              </a:extLst>
            </p:cNvPr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7" name="TextBox 67">
              <a:extLst>
                <a:ext uri="{FF2B5EF4-FFF2-40B4-BE49-F238E27FC236}">
                  <a16:creationId xmlns="" xmlns:a16="http://schemas.microsoft.com/office/drawing/2014/main" id="{49A7C333-A5CB-4328-BD84-3EF2760F4B21}"/>
                </a:ext>
              </a:extLst>
            </p:cNvPr>
            <p:cNvSpPr txBox="1"/>
            <p:nvPr/>
          </p:nvSpPr>
          <p:spPr>
            <a:xfrm>
              <a:off x="2208337" y="1556684"/>
              <a:ext cx="1378326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pic>
        <p:nvPicPr>
          <p:cNvPr id="48" name="Picture 47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638" y="253195"/>
            <a:ext cx="6147580" cy="90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0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534"/>
            <a:ext cx="11914495" cy="6762466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 flipV="1">
            <a:off x="5528603" y="3643532"/>
            <a:ext cx="1477108" cy="6541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5528603" y="3108960"/>
            <a:ext cx="1477108" cy="53457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5528603" y="4297680"/>
            <a:ext cx="1477108" cy="71745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528603" y="3054736"/>
            <a:ext cx="1477108" cy="25603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5528603" y="5015132"/>
            <a:ext cx="1477108" cy="6541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4220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95534"/>
            <a:ext cx="11856350" cy="517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748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646" y="1367928"/>
            <a:ext cx="3182680" cy="3009430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610"/>
            <a:ext cx="4965895" cy="3819374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607733" y="5658368"/>
            <a:ext cx="6073253" cy="87345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vi-VN" sz="2400">
                <a:solidFill>
                  <a:schemeClr val="tx1"/>
                </a:solidFill>
              </a:rPr>
              <a:t>Muốn biết về công việc của người này </a:t>
            </a:r>
            <a:r>
              <a:rPr lang="en-US" sz="2800" smtClean="0">
                <a:solidFill>
                  <a:schemeClr val="tx1"/>
                </a:solidFill>
              </a:rPr>
              <a:t>em</a:t>
            </a:r>
            <a:r>
              <a:rPr lang="vi-VN" sz="2400" smtClean="0">
                <a:solidFill>
                  <a:schemeClr val="tx1"/>
                </a:solidFill>
              </a:rPr>
              <a:t> </a:t>
            </a:r>
            <a:r>
              <a:rPr lang="vi-VN" sz="2400">
                <a:solidFill>
                  <a:schemeClr val="tx1"/>
                </a:solidFill>
              </a:rPr>
              <a:t>hỏi như thế </a:t>
            </a:r>
            <a:r>
              <a:rPr lang="vi-VN" sz="2400" smtClean="0">
                <a:solidFill>
                  <a:schemeClr val="tx1"/>
                </a:solidFill>
              </a:rPr>
              <a:t>nào</a:t>
            </a:r>
            <a:r>
              <a:rPr lang="en-US" sz="2400" smtClean="0">
                <a:solidFill>
                  <a:schemeClr val="tx1"/>
                </a:solidFill>
              </a:rPr>
              <a:t> ?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760732" y="4377358"/>
            <a:ext cx="4745538" cy="81785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03200" marR="0">
              <a:spcBef>
                <a:spcPts val="0"/>
              </a:spcBef>
              <a:spcAft>
                <a:spcPts val="295"/>
              </a:spcAft>
            </a:pPr>
            <a:r>
              <a:rPr lang="vi-VN" sz="2400">
                <a:solidFill>
                  <a:schemeClr val="tx1"/>
                </a:solidFill>
              </a:rPr>
              <a:t>Em nhìn thấy ai trong ảnh</a:t>
            </a:r>
            <a:r>
              <a:rPr lang="vi-VN" sz="2400" i="1">
                <a:solidFill>
                  <a:schemeClr val="tx1"/>
                </a:solidFill>
              </a:rPr>
              <a:t>?</a:t>
            </a:r>
            <a:endParaRPr lang="en-US" sz="2400">
              <a:solidFill>
                <a:schemeClr val="tx1"/>
              </a:solidFill>
              <a:latin typeface="Times New Roman" pitchFamily="18" charset="0"/>
              <a:ea typeface="Tahoma"/>
              <a:cs typeface="Times New Roman" pitchFamily="18" charset="0"/>
            </a:endParaRPr>
          </a:p>
        </p:txBody>
      </p:sp>
      <p:pic>
        <p:nvPicPr>
          <p:cNvPr id="20" name="Picture 19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894" y="3409947"/>
            <a:ext cx="76211" cy="3810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865" y="263048"/>
            <a:ext cx="2567960" cy="21349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712" y="4786284"/>
            <a:ext cx="2762288" cy="20717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206" y="2329572"/>
            <a:ext cx="2795794" cy="219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91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39" y="2861726"/>
            <a:ext cx="3319157" cy="3589360"/>
          </a:xfrm>
          <a:prstGeom prst="rect">
            <a:avLst/>
          </a:prstGeom>
        </p:spPr>
      </p:pic>
      <p:grpSp>
        <p:nvGrpSpPr>
          <p:cNvPr id="6" name="1">
            <a:extLst>
              <a:ext uri="{FF2B5EF4-FFF2-40B4-BE49-F238E27FC236}">
                <a16:creationId xmlns="" xmlns:a16="http://schemas.microsoft.com/office/drawing/2014/main" id="{BD333376-3168-4EB6-B623-DE04C657EEED}"/>
              </a:ext>
            </a:extLst>
          </p:cNvPr>
          <p:cNvGrpSpPr/>
          <p:nvPr/>
        </p:nvGrpSpPr>
        <p:grpSpPr>
          <a:xfrm>
            <a:off x="862339" y="4656406"/>
            <a:ext cx="11622831" cy="2201594"/>
            <a:chOff x="-53293" y="2190760"/>
            <a:chExt cx="9211855" cy="2951064"/>
          </a:xfrm>
        </p:grpSpPr>
        <p:pic>
          <p:nvPicPr>
            <p:cNvPr id="7" name="10">
              <a:extLst>
                <a:ext uri="{FF2B5EF4-FFF2-40B4-BE49-F238E27FC236}">
                  <a16:creationId xmlns="" xmlns:a16="http://schemas.microsoft.com/office/drawing/2014/main" id="{B755A9DE-9830-40BF-AABA-9875FA13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8" name="13">
              <a:extLst>
                <a:ext uri="{FF2B5EF4-FFF2-40B4-BE49-F238E27FC236}">
                  <a16:creationId xmlns="" xmlns:a16="http://schemas.microsoft.com/office/drawing/2014/main" id="{6C4BD8BE-0256-4D27-8180-A7E8F6C5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9" name="16">
              <a:extLst>
                <a:ext uri="{FF2B5EF4-FFF2-40B4-BE49-F238E27FC236}">
                  <a16:creationId xmlns="" xmlns:a16="http://schemas.microsoft.com/office/drawing/2014/main" id="{1C55FC79-E88A-4078-88E9-9D07C64DF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2431249" y="1097281"/>
            <a:ext cx="8030212" cy="211813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0774124"/>
              </a:avLst>
            </a:prstTxWarp>
            <a:spAutoFit/>
          </a:bodyPr>
          <a:lstStyle/>
          <a:p>
            <a:pPr algn="ctr"/>
            <a:r>
              <a:rPr lang="en-US" sz="9600" b="1" cap="none" spc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Trình bày kết quả thảo luận</a:t>
            </a:r>
            <a:endParaRPr lang="en-US" sz="9600" b="1" cap="none" spc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31905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26" y="0"/>
            <a:ext cx="11043976" cy="3832646"/>
          </a:xfrm>
          <a:prstGeom prst="rect">
            <a:avLst/>
          </a:prstGeom>
        </p:spPr>
      </p:pic>
      <p:pic>
        <p:nvPicPr>
          <p:cNvPr id="3" name="18">
            <a:extLst>
              <a:ext uri="{FF2B5EF4-FFF2-40B4-BE49-F238E27FC236}">
                <a16:creationId xmlns=""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3967089"/>
            <a:ext cx="2731786" cy="2912012"/>
          </a:xfrm>
          <a:prstGeom prst="rect">
            <a:avLst/>
          </a:prstGeom>
        </p:spPr>
      </p:pic>
      <p:sp>
        <p:nvSpPr>
          <p:cNvPr id="4" name="Cloud Callout 3"/>
          <p:cNvSpPr/>
          <p:nvPr/>
        </p:nvSpPr>
        <p:spPr>
          <a:xfrm rot="20431969" flipH="1">
            <a:off x="236288" y="2787358"/>
            <a:ext cx="1209162" cy="1325140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26">
            <a:off x="609056" y="3030206"/>
            <a:ext cx="458777" cy="65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2233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8">
            <a:extLst>
              <a:ext uri="{FF2B5EF4-FFF2-40B4-BE49-F238E27FC236}">
                <a16:creationId xmlns=""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3967089"/>
            <a:ext cx="2731786" cy="2912012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 rot="328862">
            <a:off x="410647" y="2381251"/>
            <a:ext cx="3586542" cy="1877425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849" y="477672"/>
            <a:ext cx="7358703" cy="5404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3080" y="2535133"/>
            <a:ext cx="26858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>
                <a:latin typeface="+mj-lt"/>
              </a:rPr>
              <a:t>Họ là công nhân. Họ đang may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giày</a:t>
            </a: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2928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48"/>
          <p:cNvSpPr txBox="1">
            <a:spLocks noGrp="1"/>
          </p:cNvSpPr>
          <p:nvPr>
            <p:ph type="subTitle" idx="1"/>
          </p:nvPr>
        </p:nvSpPr>
        <p:spPr>
          <a:xfrm>
            <a:off x="5783473" y="2628099"/>
            <a:ext cx="2966800" cy="776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hiền chiện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98" name="Google Shape;1698;p48"/>
          <p:cNvGrpSpPr/>
          <p:nvPr/>
        </p:nvGrpSpPr>
        <p:grpSpPr>
          <a:xfrm>
            <a:off x="10082849" y="761980"/>
            <a:ext cx="440480" cy="653095"/>
            <a:chOff x="4508863" y="1528200"/>
            <a:chExt cx="318850" cy="472800"/>
          </a:xfrm>
        </p:grpSpPr>
        <p:sp>
          <p:nvSpPr>
            <p:cNvPr id="1699" name="Google Shape;1699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0" name="Google Shape;1700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1" name="Google Shape;1701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2" name="Google Shape;1702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703" name="Google Shape;1703;p48"/>
          <p:cNvGrpSpPr/>
          <p:nvPr/>
        </p:nvGrpSpPr>
        <p:grpSpPr>
          <a:xfrm>
            <a:off x="10711479" y="829179"/>
            <a:ext cx="440480" cy="653095"/>
            <a:chOff x="4508863" y="1528200"/>
            <a:chExt cx="318850" cy="472800"/>
          </a:xfrm>
        </p:grpSpPr>
        <p:sp>
          <p:nvSpPr>
            <p:cNvPr id="1704" name="Google Shape;1704;p48"/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5" name="Google Shape;1705;p48"/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6" name="Google Shape;1706;p48"/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07" name="Google Shape;1707;p48"/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729" name="Google Shape;1729;p48"/>
          <p:cNvSpPr/>
          <p:nvPr/>
        </p:nvSpPr>
        <p:spPr>
          <a:xfrm rot="-4268463">
            <a:off x="10103465" y="4865868"/>
            <a:ext cx="1449120" cy="1465219"/>
          </a:xfrm>
          <a:custGeom>
            <a:avLst/>
            <a:gdLst/>
            <a:ahLst/>
            <a:cxnLst/>
            <a:rect l="l" t="t" r="r" b="b"/>
            <a:pathLst>
              <a:path w="38103" h="38522" extrusionOk="0">
                <a:moveTo>
                  <a:pt x="38103" y="15233"/>
                </a:moveTo>
                <a:cubicBezTo>
                  <a:pt x="38103" y="20987"/>
                  <a:pt x="36492" y="26406"/>
                  <a:pt x="32349" y="30570"/>
                </a:cubicBezTo>
                <a:cubicBezTo>
                  <a:pt x="27390" y="35550"/>
                  <a:pt x="23393" y="38521"/>
                  <a:pt x="16133" y="37433"/>
                </a:cubicBezTo>
                <a:cubicBezTo>
                  <a:pt x="8621" y="36282"/>
                  <a:pt x="4269" y="31846"/>
                  <a:pt x="1675" y="24879"/>
                </a:cubicBezTo>
                <a:cubicBezTo>
                  <a:pt x="587" y="21929"/>
                  <a:pt x="1" y="18079"/>
                  <a:pt x="1" y="14919"/>
                </a:cubicBezTo>
                <a:cubicBezTo>
                  <a:pt x="1" y="13915"/>
                  <a:pt x="231" y="11571"/>
                  <a:pt x="1675" y="11592"/>
                </a:cubicBezTo>
                <a:cubicBezTo>
                  <a:pt x="3118" y="11613"/>
                  <a:pt x="3453" y="14103"/>
                  <a:pt x="3621" y="15128"/>
                </a:cubicBezTo>
                <a:cubicBezTo>
                  <a:pt x="4688" y="21740"/>
                  <a:pt x="6236" y="27411"/>
                  <a:pt x="13204" y="29796"/>
                </a:cubicBezTo>
                <a:cubicBezTo>
                  <a:pt x="16133" y="30800"/>
                  <a:pt x="19251" y="31093"/>
                  <a:pt x="22305" y="30675"/>
                </a:cubicBezTo>
                <a:cubicBezTo>
                  <a:pt x="25611" y="30214"/>
                  <a:pt x="28582" y="26762"/>
                  <a:pt x="30759" y="24481"/>
                </a:cubicBezTo>
                <a:cubicBezTo>
                  <a:pt x="35592" y="19418"/>
                  <a:pt x="35969" y="12115"/>
                  <a:pt x="28666" y="9123"/>
                </a:cubicBezTo>
                <a:cubicBezTo>
                  <a:pt x="26365" y="8161"/>
                  <a:pt x="22619" y="7659"/>
                  <a:pt x="20108" y="8056"/>
                </a:cubicBezTo>
                <a:cubicBezTo>
                  <a:pt x="17681" y="8433"/>
                  <a:pt x="14354" y="11048"/>
                  <a:pt x="14878" y="13936"/>
                </a:cubicBezTo>
                <a:cubicBezTo>
                  <a:pt x="14898" y="14040"/>
                  <a:pt x="19732" y="10462"/>
                  <a:pt x="20276" y="10044"/>
                </a:cubicBezTo>
                <a:cubicBezTo>
                  <a:pt x="22096" y="8621"/>
                  <a:pt x="23268" y="12597"/>
                  <a:pt x="22849" y="13789"/>
                </a:cubicBezTo>
                <a:cubicBezTo>
                  <a:pt x="22556" y="16091"/>
                  <a:pt x="20862" y="17033"/>
                  <a:pt x="19167" y="18330"/>
                </a:cubicBezTo>
                <a:cubicBezTo>
                  <a:pt x="17598" y="19543"/>
                  <a:pt x="15212" y="22326"/>
                  <a:pt x="12973" y="21803"/>
                </a:cubicBezTo>
                <a:cubicBezTo>
                  <a:pt x="14919" y="20401"/>
                  <a:pt x="14459" y="18476"/>
                  <a:pt x="14501" y="16405"/>
                </a:cubicBezTo>
                <a:cubicBezTo>
                  <a:pt x="14522" y="15463"/>
                  <a:pt x="12890" y="13413"/>
                  <a:pt x="11885" y="13392"/>
                </a:cubicBezTo>
                <a:cubicBezTo>
                  <a:pt x="10149" y="14543"/>
                  <a:pt x="12973" y="19397"/>
                  <a:pt x="11760" y="20631"/>
                </a:cubicBezTo>
                <a:cubicBezTo>
                  <a:pt x="10065" y="18623"/>
                  <a:pt x="7324" y="16802"/>
                  <a:pt x="6048" y="14480"/>
                </a:cubicBezTo>
                <a:cubicBezTo>
                  <a:pt x="5399" y="13287"/>
                  <a:pt x="4897" y="9019"/>
                  <a:pt x="6864" y="8579"/>
                </a:cubicBezTo>
                <a:cubicBezTo>
                  <a:pt x="7847" y="8370"/>
                  <a:pt x="11509" y="12408"/>
                  <a:pt x="11572" y="11885"/>
                </a:cubicBezTo>
                <a:cubicBezTo>
                  <a:pt x="11906" y="9040"/>
                  <a:pt x="12639" y="6613"/>
                  <a:pt x="14459" y="4332"/>
                </a:cubicBezTo>
                <a:cubicBezTo>
                  <a:pt x="17932" y="1"/>
                  <a:pt x="24209" y="587"/>
                  <a:pt x="28980" y="2302"/>
                </a:cubicBezTo>
                <a:cubicBezTo>
                  <a:pt x="31658" y="3286"/>
                  <a:pt x="33939" y="5085"/>
                  <a:pt x="35508" y="7449"/>
                </a:cubicBezTo>
                <a:cubicBezTo>
                  <a:pt x="36261" y="8558"/>
                  <a:pt x="36847" y="9751"/>
                  <a:pt x="37266" y="11027"/>
                </a:cubicBezTo>
                <a:cubicBezTo>
                  <a:pt x="37642" y="12220"/>
                  <a:pt x="37475" y="14208"/>
                  <a:pt x="38082" y="15233"/>
                </a:cubicBezTo>
                <a:cubicBezTo>
                  <a:pt x="38103" y="15672"/>
                  <a:pt x="37873" y="14856"/>
                  <a:pt x="38103" y="15233"/>
                </a:cubicBezTo>
                <a:close/>
              </a:path>
            </a:pathLst>
          </a:custGeom>
          <a:solidFill>
            <a:srgbClr val="FD4D89">
              <a:alpha val="422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8" name="Google Shape;1686;p48">
            <a:extLst>
              <a:ext uri="{FF2B5EF4-FFF2-40B4-BE49-F238E27FC236}">
                <a16:creationId xmlns="" xmlns:a16="http://schemas.microsoft.com/office/drawing/2014/main" id="{000419CB-DAA0-491E-94E1-E0C9517F87CC}"/>
              </a:ext>
            </a:extLst>
          </p:cNvPr>
          <p:cNvSpPr txBox="1">
            <a:spLocks/>
          </p:cNvSpPr>
          <p:nvPr/>
        </p:nvSpPr>
        <p:spPr>
          <a:xfrm>
            <a:off x="5209289" y="3404499"/>
            <a:ext cx="4449866" cy="7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4000" kern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ích ri tích rích</a:t>
            </a:r>
            <a:endParaRPr lang="en-US" sz="4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Google Shape;1686;p48">
            <a:extLst>
              <a:ext uri="{FF2B5EF4-FFF2-40B4-BE49-F238E27FC236}">
                <a16:creationId xmlns="" xmlns:a16="http://schemas.microsoft.com/office/drawing/2014/main" id="{DEA9B0AC-08DD-40E6-9768-154CB99817CF}"/>
              </a:ext>
            </a:extLst>
          </p:cNvPr>
          <p:cNvSpPr txBox="1">
            <a:spLocks/>
          </p:cNvSpPr>
          <p:nvPr/>
        </p:nvSpPr>
        <p:spPr>
          <a:xfrm>
            <a:off x="4985769" y="4334832"/>
            <a:ext cx="2966800" cy="7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000" kern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uộn</a:t>
            </a:r>
            <a:endParaRPr lang="en-US" sz="4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BC874099-9C1F-43A7-BCB2-5975B872F399}"/>
              </a:ext>
            </a:extLst>
          </p:cNvPr>
          <p:cNvCxnSpPr/>
          <p:nvPr/>
        </p:nvCxnSpPr>
        <p:spPr>
          <a:xfrm>
            <a:off x="6164759" y="3295990"/>
            <a:ext cx="2844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="" xmlns:a16="http://schemas.microsoft.com/office/drawing/2014/main" id="{86A025D1-49ED-401F-B035-76398F5140D9}"/>
              </a:ext>
            </a:extLst>
          </p:cNvPr>
          <p:cNvCxnSpPr>
            <a:cxnSpLocks/>
          </p:cNvCxnSpPr>
          <p:nvPr/>
        </p:nvCxnSpPr>
        <p:spPr>
          <a:xfrm>
            <a:off x="6278881" y="5014969"/>
            <a:ext cx="647489" cy="0"/>
          </a:xfrm>
          <a:prstGeom prst="line">
            <a:avLst/>
          </a:prstGeom>
          <a:ln w="28575">
            <a:solidFill>
              <a:srgbClr val="00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2300407" y="829179"/>
            <a:ext cx="7693187" cy="1266841"/>
            <a:chOff x="2300407" y="829179"/>
            <a:chExt cx="7693187" cy="1266841"/>
          </a:xfrm>
        </p:grpSpPr>
        <p:grpSp>
          <p:nvGrpSpPr>
            <p:cNvPr id="100" name="Google Shape;378;p32">
              <a:extLst>
                <a:ext uri="{FF2B5EF4-FFF2-40B4-BE49-F238E27FC236}">
                  <a16:creationId xmlns="" xmlns:a16="http://schemas.microsoft.com/office/drawing/2014/main" id="{926121A4-5C1A-48FF-977D-84092DAEFBFF}"/>
                </a:ext>
              </a:extLst>
            </p:cNvPr>
            <p:cNvGrpSpPr/>
            <p:nvPr/>
          </p:nvGrpSpPr>
          <p:grpSpPr>
            <a:xfrm>
              <a:off x="2300407" y="829179"/>
              <a:ext cx="7693187" cy="1266841"/>
              <a:chOff x="603225" y="2182575"/>
              <a:chExt cx="2577800" cy="424450"/>
            </a:xfrm>
          </p:grpSpPr>
          <p:sp>
            <p:nvSpPr>
              <p:cNvPr id="101" name="Google Shape;379;p32">
                <a:extLst>
                  <a:ext uri="{FF2B5EF4-FFF2-40B4-BE49-F238E27FC236}">
                    <a16:creationId xmlns="" xmlns:a16="http://schemas.microsoft.com/office/drawing/2014/main" id="{31190D26-AB75-4A5B-8AA6-89C532CCE3F9}"/>
                  </a:ext>
                </a:extLst>
              </p:cNvPr>
              <p:cNvSpPr/>
              <p:nvPr/>
            </p:nvSpPr>
            <p:spPr>
              <a:xfrm>
                <a:off x="603225" y="2317450"/>
                <a:ext cx="2577800" cy="191900"/>
              </a:xfrm>
              <a:custGeom>
                <a:avLst/>
                <a:gdLst/>
                <a:ahLst/>
                <a:cxnLst/>
                <a:rect l="l" t="t" r="r" b="b"/>
                <a:pathLst>
                  <a:path w="103112" h="7676" extrusionOk="0">
                    <a:moveTo>
                      <a:pt x="68689" y="0"/>
                    </a:moveTo>
                    <a:cubicBezTo>
                      <a:pt x="68006" y="0"/>
                      <a:pt x="67325" y="39"/>
                      <a:pt x="66659" y="122"/>
                    </a:cubicBezTo>
                    <a:cubicBezTo>
                      <a:pt x="65933" y="183"/>
                      <a:pt x="64838" y="202"/>
                      <a:pt x="63559" y="202"/>
                    </a:cubicBezTo>
                    <a:cubicBezTo>
                      <a:pt x="61490" y="202"/>
                      <a:pt x="58940" y="153"/>
                      <a:pt x="56701" y="153"/>
                    </a:cubicBezTo>
                    <a:cubicBezTo>
                      <a:pt x="55317" y="153"/>
                      <a:pt x="54051" y="172"/>
                      <a:pt x="53091" y="233"/>
                    </a:cubicBezTo>
                    <a:cubicBezTo>
                      <a:pt x="52810" y="253"/>
                      <a:pt x="52614" y="261"/>
                      <a:pt x="52472" y="261"/>
                    </a:cubicBezTo>
                    <a:cubicBezTo>
                      <a:pt x="51814" y="261"/>
                      <a:pt x="52362" y="85"/>
                      <a:pt x="51205" y="85"/>
                    </a:cubicBezTo>
                    <a:cubicBezTo>
                      <a:pt x="50650" y="85"/>
                      <a:pt x="48580" y="122"/>
                      <a:pt x="45770" y="159"/>
                    </a:cubicBezTo>
                    <a:cubicBezTo>
                      <a:pt x="34074" y="411"/>
                      <a:pt x="26612" y="643"/>
                      <a:pt x="23595" y="643"/>
                    </a:cubicBezTo>
                    <a:cubicBezTo>
                      <a:pt x="22636" y="643"/>
                      <a:pt x="22126" y="619"/>
                      <a:pt x="22072" y="566"/>
                    </a:cubicBezTo>
                    <a:cubicBezTo>
                      <a:pt x="22049" y="537"/>
                      <a:pt x="22015" y="525"/>
                      <a:pt x="21972" y="525"/>
                    </a:cubicBezTo>
                    <a:cubicBezTo>
                      <a:pt x="21774" y="525"/>
                      <a:pt x="21400" y="777"/>
                      <a:pt x="21177" y="777"/>
                    </a:cubicBezTo>
                    <a:cubicBezTo>
                      <a:pt x="21137" y="777"/>
                      <a:pt x="21102" y="769"/>
                      <a:pt x="21074" y="751"/>
                    </a:cubicBezTo>
                    <a:cubicBezTo>
                      <a:pt x="12013" y="1258"/>
                      <a:pt x="5487" y="1610"/>
                      <a:pt x="3815" y="1610"/>
                    </a:cubicBezTo>
                    <a:cubicBezTo>
                      <a:pt x="3659" y="1610"/>
                      <a:pt x="3545" y="1607"/>
                      <a:pt x="3476" y="1601"/>
                    </a:cubicBezTo>
                    <a:cubicBezTo>
                      <a:pt x="3243" y="1568"/>
                      <a:pt x="3047" y="1551"/>
                      <a:pt x="2878" y="1551"/>
                    </a:cubicBezTo>
                    <a:cubicBezTo>
                      <a:pt x="2484" y="1551"/>
                      <a:pt x="2241" y="1642"/>
                      <a:pt x="2034" y="1823"/>
                    </a:cubicBezTo>
                    <a:cubicBezTo>
                      <a:pt x="1221" y="2599"/>
                      <a:pt x="1" y="7442"/>
                      <a:pt x="925" y="7664"/>
                    </a:cubicBezTo>
                    <a:cubicBezTo>
                      <a:pt x="979" y="7672"/>
                      <a:pt x="1071" y="7675"/>
                      <a:pt x="1197" y="7675"/>
                    </a:cubicBezTo>
                    <a:cubicBezTo>
                      <a:pt x="3026" y="7675"/>
                      <a:pt x="12055" y="6926"/>
                      <a:pt x="16854" y="6926"/>
                    </a:cubicBezTo>
                    <a:cubicBezTo>
                      <a:pt x="18119" y="6926"/>
                      <a:pt x="19090" y="6978"/>
                      <a:pt x="19558" y="7109"/>
                    </a:cubicBezTo>
                    <a:cubicBezTo>
                      <a:pt x="22240" y="6905"/>
                      <a:pt x="30321" y="6242"/>
                      <a:pt x="35306" y="6242"/>
                    </a:cubicBezTo>
                    <a:cubicBezTo>
                      <a:pt x="36644" y="6242"/>
                      <a:pt x="37759" y="6290"/>
                      <a:pt x="38487" y="6407"/>
                    </a:cubicBezTo>
                    <a:cubicBezTo>
                      <a:pt x="39300" y="6074"/>
                      <a:pt x="43626" y="6000"/>
                      <a:pt x="45327" y="6000"/>
                    </a:cubicBezTo>
                    <a:cubicBezTo>
                      <a:pt x="46783" y="5990"/>
                      <a:pt x="47769" y="5986"/>
                      <a:pt x="48537" y="5986"/>
                    </a:cubicBezTo>
                    <a:cubicBezTo>
                      <a:pt x="50634" y="5986"/>
                      <a:pt x="51099" y="6020"/>
                      <a:pt x="55050" y="6074"/>
                    </a:cubicBezTo>
                    <a:cubicBezTo>
                      <a:pt x="56788" y="6074"/>
                      <a:pt x="58008" y="6074"/>
                      <a:pt x="58156" y="6037"/>
                    </a:cubicBezTo>
                    <a:cubicBezTo>
                      <a:pt x="58465" y="5944"/>
                      <a:pt x="59242" y="5903"/>
                      <a:pt x="60073" y="5903"/>
                    </a:cubicBezTo>
                    <a:cubicBezTo>
                      <a:pt x="61225" y="5903"/>
                      <a:pt x="62482" y="5982"/>
                      <a:pt x="62740" y="6111"/>
                    </a:cubicBezTo>
                    <a:cubicBezTo>
                      <a:pt x="63078" y="6286"/>
                      <a:pt x="63481" y="6341"/>
                      <a:pt x="63892" y="6341"/>
                    </a:cubicBezTo>
                    <a:cubicBezTo>
                      <a:pt x="64610" y="6341"/>
                      <a:pt x="65357" y="6173"/>
                      <a:pt x="65839" y="6173"/>
                    </a:cubicBezTo>
                    <a:cubicBezTo>
                      <a:pt x="66018" y="6173"/>
                      <a:pt x="66161" y="6196"/>
                      <a:pt x="66252" y="6259"/>
                    </a:cubicBezTo>
                    <a:cubicBezTo>
                      <a:pt x="68041" y="6144"/>
                      <a:pt x="68659" y="6018"/>
                      <a:pt x="71435" y="6018"/>
                    </a:cubicBezTo>
                    <a:cubicBezTo>
                      <a:pt x="73993" y="6018"/>
                      <a:pt x="78384" y="6125"/>
                      <a:pt x="87215" y="6444"/>
                    </a:cubicBezTo>
                    <a:lnTo>
                      <a:pt x="90283" y="6555"/>
                    </a:lnTo>
                    <a:cubicBezTo>
                      <a:pt x="90895" y="6498"/>
                      <a:pt x="91521" y="6475"/>
                      <a:pt x="92148" y="6475"/>
                    </a:cubicBezTo>
                    <a:cubicBezTo>
                      <a:pt x="94856" y="6475"/>
                      <a:pt x="97587" y="6904"/>
                      <a:pt x="99283" y="6904"/>
                    </a:cubicBezTo>
                    <a:cubicBezTo>
                      <a:pt x="100019" y="6904"/>
                      <a:pt x="100560" y="6823"/>
                      <a:pt x="100820" y="6592"/>
                    </a:cubicBezTo>
                    <a:cubicBezTo>
                      <a:pt x="101781" y="5742"/>
                      <a:pt x="103112" y="2044"/>
                      <a:pt x="102779" y="1120"/>
                    </a:cubicBezTo>
                    <a:cubicBezTo>
                      <a:pt x="102704" y="895"/>
                      <a:pt x="98934" y="805"/>
                      <a:pt x="96381" y="805"/>
                    </a:cubicBezTo>
                    <a:cubicBezTo>
                      <a:pt x="95163" y="805"/>
                      <a:pt x="94222" y="826"/>
                      <a:pt x="94091" y="861"/>
                    </a:cubicBezTo>
                    <a:cubicBezTo>
                      <a:pt x="94040" y="879"/>
                      <a:pt x="93986" y="886"/>
                      <a:pt x="93934" y="886"/>
                    </a:cubicBezTo>
                    <a:cubicBezTo>
                      <a:pt x="93761" y="886"/>
                      <a:pt x="93602" y="807"/>
                      <a:pt x="93573" y="751"/>
                    </a:cubicBezTo>
                    <a:cubicBezTo>
                      <a:pt x="93573" y="714"/>
                      <a:pt x="89802" y="492"/>
                      <a:pt x="89729" y="492"/>
                    </a:cubicBezTo>
                    <a:cubicBezTo>
                      <a:pt x="89433" y="455"/>
                      <a:pt x="86179" y="270"/>
                      <a:pt x="85884" y="270"/>
                    </a:cubicBezTo>
                    <a:cubicBezTo>
                      <a:pt x="85884" y="198"/>
                      <a:pt x="85791" y="157"/>
                      <a:pt x="85646" y="157"/>
                    </a:cubicBezTo>
                    <a:cubicBezTo>
                      <a:pt x="85566" y="157"/>
                      <a:pt x="85471" y="170"/>
                      <a:pt x="85366" y="196"/>
                    </a:cubicBezTo>
                    <a:cubicBezTo>
                      <a:pt x="84886" y="309"/>
                      <a:pt x="83003" y="357"/>
                      <a:pt x="80740" y="357"/>
                    </a:cubicBezTo>
                    <a:cubicBezTo>
                      <a:pt x="80041" y="357"/>
                      <a:pt x="79305" y="353"/>
                      <a:pt x="78563" y="344"/>
                    </a:cubicBezTo>
                    <a:cubicBezTo>
                      <a:pt x="75421" y="344"/>
                      <a:pt x="72204" y="270"/>
                      <a:pt x="71169" y="159"/>
                    </a:cubicBezTo>
                    <a:cubicBezTo>
                      <a:pt x="70357" y="57"/>
                      <a:pt x="69522" y="0"/>
                      <a:pt x="68689" y="0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380;p32">
                <a:extLst>
                  <a:ext uri="{FF2B5EF4-FFF2-40B4-BE49-F238E27FC236}">
                    <a16:creationId xmlns="" xmlns:a16="http://schemas.microsoft.com/office/drawing/2014/main" id="{EB208419-4119-440D-A16C-9220BAB5C848}"/>
                  </a:ext>
                </a:extLst>
              </p:cNvPr>
              <p:cNvSpPr/>
              <p:nvPr/>
            </p:nvSpPr>
            <p:spPr>
              <a:xfrm>
                <a:off x="973850" y="2427875"/>
                <a:ext cx="1943775" cy="179150"/>
              </a:xfrm>
              <a:custGeom>
                <a:avLst/>
                <a:gdLst/>
                <a:ahLst/>
                <a:cxnLst/>
                <a:rect l="l" t="t" r="r" b="b"/>
                <a:pathLst>
                  <a:path w="77751" h="7166" extrusionOk="0">
                    <a:moveTo>
                      <a:pt x="64615" y="1"/>
                    </a:moveTo>
                    <a:cubicBezTo>
                      <a:pt x="64546" y="1"/>
                      <a:pt x="64460" y="21"/>
                      <a:pt x="64367" y="68"/>
                    </a:cubicBezTo>
                    <a:cubicBezTo>
                      <a:pt x="63663" y="321"/>
                      <a:pt x="58750" y="489"/>
                      <a:pt x="55765" y="489"/>
                    </a:cubicBezTo>
                    <a:cubicBezTo>
                      <a:pt x="54833" y="489"/>
                      <a:pt x="54089" y="472"/>
                      <a:pt x="53719" y="437"/>
                    </a:cubicBezTo>
                    <a:cubicBezTo>
                      <a:pt x="53172" y="349"/>
                      <a:pt x="52625" y="303"/>
                      <a:pt x="52083" y="303"/>
                    </a:cubicBezTo>
                    <a:cubicBezTo>
                      <a:pt x="51488" y="303"/>
                      <a:pt x="50898" y="358"/>
                      <a:pt x="50318" y="474"/>
                    </a:cubicBezTo>
                    <a:cubicBezTo>
                      <a:pt x="48359" y="733"/>
                      <a:pt x="42739" y="511"/>
                      <a:pt x="40151" y="733"/>
                    </a:cubicBezTo>
                    <a:cubicBezTo>
                      <a:pt x="39958" y="751"/>
                      <a:pt x="39816" y="758"/>
                      <a:pt x="39710" y="758"/>
                    </a:cubicBezTo>
                    <a:cubicBezTo>
                      <a:pt x="39142" y="758"/>
                      <a:pt x="39581" y="548"/>
                      <a:pt x="38709" y="548"/>
                    </a:cubicBezTo>
                    <a:cubicBezTo>
                      <a:pt x="37484" y="575"/>
                      <a:pt x="26790" y="851"/>
                      <a:pt x="20802" y="851"/>
                    </a:cubicBezTo>
                    <a:cubicBezTo>
                      <a:pt x="18482" y="851"/>
                      <a:pt x="16868" y="810"/>
                      <a:pt x="16786" y="696"/>
                    </a:cubicBezTo>
                    <a:cubicBezTo>
                      <a:pt x="16773" y="665"/>
                      <a:pt x="16750" y="653"/>
                      <a:pt x="16719" y="653"/>
                    </a:cubicBezTo>
                    <a:cubicBezTo>
                      <a:pt x="16587" y="653"/>
                      <a:pt x="16313" y="873"/>
                      <a:pt x="16137" y="873"/>
                    </a:cubicBezTo>
                    <a:cubicBezTo>
                      <a:pt x="16102" y="873"/>
                      <a:pt x="16071" y="864"/>
                      <a:pt x="16046" y="844"/>
                    </a:cubicBezTo>
                    <a:cubicBezTo>
                      <a:pt x="16046" y="844"/>
                      <a:pt x="8469" y="1095"/>
                      <a:pt x="4755" y="1095"/>
                    </a:cubicBezTo>
                    <a:cubicBezTo>
                      <a:pt x="3742" y="1095"/>
                      <a:pt x="3017" y="1076"/>
                      <a:pt x="2811" y="1029"/>
                    </a:cubicBezTo>
                    <a:cubicBezTo>
                      <a:pt x="2594" y="991"/>
                      <a:pt x="2425" y="970"/>
                      <a:pt x="2288" y="970"/>
                    </a:cubicBezTo>
                    <a:cubicBezTo>
                      <a:pt x="2029" y="970"/>
                      <a:pt x="1884" y="1044"/>
                      <a:pt x="1739" y="1214"/>
                    </a:cubicBezTo>
                    <a:cubicBezTo>
                      <a:pt x="1073" y="1916"/>
                      <a:pt x="1" y="6722"/>
                      <a:pt x="703" y="6981"/>
                    </a:cubicBezTo>
                    <a:cubicBezTo>
                      <a:pt x="822" y="7012"/>
                      <a:pt x="1152" y="7024"/>
                      <a:pt x="1636" y="7024"/>
                    </a:cubicBezTo>
                    <a:cubicBezTo>
                      <a:pt x="3438" y="7024"/>
                      <a:pt x="7375" y="6855"/>
                      <a:pt x="10514" y="6855"/>
                    </a:cubicBezTo>
                    <a:cubicBezTo>
                      <a:pt x="12564" y="6855"/>
                      <a:pt x="14273" y="6927"/>
                      <a:pt x="14826" y="7166"/>
                    </a:cubicBezTo>
                    <a:cubicBezTo>
                      <a:pt x="16483" y="7055"/>
                      <a:pt x="22288" y="6615"/>
                      <a:pt x="26120" y="6615"/>
                    </a:cubicBezTo>
                    <a:cubicBezTo>
                      <a:pt x="27418" y="6615"/>
                      <a:pt x="28489" y="6665"/>
                      <a:pt x="29097" y="6796"/>
                    </a:cubicBezTo>
                    <a:cubicBezTo>
                      <a:pt x="29642" y="6539"/>
                      <a:pt x="32150" y="6474"/>
                      <a:pt x="34955" y="6474"/>
                    </a:cubicBezTo>
                    <a:cubicBezTo>
                      <a:pt x="37844" y="6474"/>
                      <a:pt x="41049" y="6543"/>
                      <a:pt x="42752" y="6543"/>
                    </a:cubicBezTo>
                    <a:cubicBezTo>
                      <a:pt x="43436" y="6543"/>
                      <a:pt x="43878" y="6532"/>
                      <a:pt x="43959" y="6500"/>
                    </a:cubicBezTo>
                    <a:cubicBezTo>
                      <a:pt x="44243" y="6376"/>
                      <a:pt x="44981" y="6320"/>
                      <a:pt x="45707" y="6320"/>
                    </a:cubicBezTo>
                    <a:cubicBezTo>
                      <a:pt x="46491" y="6320"/>
                      <a:pt x="47262" y="6385"/>
                      <a:pt x="47434" y="6500"/>
                    </a:cubicBezTo>
                    <a:cubicBezTo>
                      <a:pt x="47673" y="6656"/>
                      <a:pt x="47958" y="6707"/>
                      <a:pt x="48252" y="6707"/>
                    </a:cubicBezTo>
                    <a:cubicBezTo>
                      <a:pt x="48810" y="6707"/>
                      <a:pt x="49402" y="6525"/>
                      <a:pt x="49782" y="6525"/>
                    </a:cubicBezTo>
                    <a:cubicBezTo>
                      <a:pt x="49918" y="6525"/>
                      <a:pt x="50026" y="6548"/>
                      <a:pt x="50096" y="6611"/>
                    </a:cubicBezTo>
                    <a:lnTo>
                      <a:pt x="53313" y="6242"/>
                    </a:lnTo>
                    <a:lnTo>
                      <a:pt x="68286" y="6242"/>
                    </a:lnTo>
                    <a:cubicBezTo>
                      <a:pt x="69090" y="6094"/>
                      <a:pt x="69945" y="6048"/>
                      <a:pt x="70786" y="6048"/>
                    </a:cubicBezTo>
                    <a:cubicBezTo>
                      <a:pt x="72188" y="6048"/>
                      <a:pt x="73551" y="6176"/>
                      <a:pt x="74576" y="6176"/>
                    </a:cubicBezTo>
                    <a:cubicBezTo>
                      <a:pt x="75396" y="6176"/>
                      <a:pt x="76000" y="6094"/>
                      <a:pt x="76234" y="5798"/>
                    </a:cubicBezTo>
                    <a:cubicBezTo>
                      <a:pt x="76937" y="4874"/>
                      <a:pt x="77750" y="1103"/>
                      <a:pt x="77455" y="178"/>
                    </a:cubicBezTo>
                    <a:cubicBezTo>
                      <a:pt x="77426" y="102"/>
                      <a:pt x="77000" y="73"/>
                      <a:pt x="76377" y="73"/>
                    </a:cubicBezTo>
                    <a:cubicBezTo>
                      <a:pt x="74582" y="73"/>
                      <a:pt x="71158" y="318"/>
                      <a:pt x="70911" y="400"/>
                    </a:cubicBezTo>
                    <a:cubicBezTo>
                      <a:pt x="70874" y="425"/>
                      <a:pt x="70829" y="437"/>
                      <a:pt x="70782" y="437"/>
                    </a:cubicBezTo>
                    <a:cubicBezTo>
                      <a:pt x="70689" y="437"/>
                      <a:pt x="70590" y="388"/>
                      <a:pt x="70541" y="289"/>
                    </a:cubicBezTo>
                    <a:cubicBezTo>
                      <a:pt x="70504" y="215"/>
                      <a:pt x="64774" y="142"/>
                      <a:pt x="64774" y="105"/>
                    </a:cubicBezTo>
                    <a:cubicBezTo>
                      <a:pt x="64774" y="40"/>
                      <a:pt x="64711" y="1"/>
                      <a:pt x="64615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381;p32">
                <a:extLst>
                  <a:ext uri="{FF2B5EF4-FFF2-40B4-BE49-F238E27FC236}">
                    <a16:creationId xmlns="" xmlns:a16="http://schemas.microsoft.com/office/drawing/2014/main" id="{90B94524-488C-4A8F-9183-2B2BEF04EC34}"/>
                  </a:ext>
                </a:extLst>
              </p:cNvPr>
              <p:cNvSpPr/>
              <p:nvPr/>
            </p:nvSpPr>
            <p:spPr>
              <a:xfrm>
                <a:off x="961850" y="2182575"/>
                <a:ext cx="1696050" cy="207250"/>
              </a:xfrm>
              <a:custGeom>
                <a:avLst/>
                <a:gdLst/>
                <a:ahLst/>
                <a:cxnLst/>
                <a:rect l="l" t="t" r="r" b="b"/>
                <a:pathLst>
                  <a:path w="67842" h="8290" extrusionOk="0">
                    <a:moveTo>
                      <a:pt x="66961" y="1"/>
                    </a:moveTo>
                    <a:cubicBezTo>
                      <a:pt x="65549" y="1"/>
                      <a:pt x="62061" y="407"/>
                      <a:pt x="61852" y="526"/>
                    </a:cubicBezTo>
                    <a:cubicBezTo>
                      <a:pt x="61813" y="552"/>
                      <a:pt x="61769" y="564"/>
                      <a:pt x="61725" y="564"/>
                    </a:cubicBezTo>
                    <a:cubicBezTo>
                      <a:pt x="61646" y="564"/>
                      <a:pt x="61567" y="524"/>
                      <a:pt x="61520" y="452"/>
                    </a:cubicBezTo>
                    <a:cubicBezTo>
                      <a:pt x="61501" y="415"/>
                      <a:pt x="60882" y="406"/>
                      <a:pt x="60258" y="406"/>
                    </a:cubicBezTo>
                    <a:cubicBezTo>
                      <a:pt x="59634" y="406"/>
                      <a:pt x="59006" y="415"/>
                      <a:pt x="58969" y="415"/>
                    </a:cubicBezTo>
                    <a:lnTo>
                      <a:pt x="56455" y="415"/>
                    </a:lnTo>
                    <a:cubicBezTo>
                      <a:pt x="56455" y="351"/>
                      <a:pt x="56405" y="311"/>
                      <a:pt x="56326" y="311"/>
                    </a:cubicBezTo>
                    <a:cubicBezTo>
                      <a:pt x="56270" y="311"/>
                      <a:pt x="56199" y="332"/>
                      <a:pt x="56122" y="378"/>
                    </a:cubicBezTo>
                    <a:cubicBezTo>
                      <a:pt x="55434" y="706"/>
                      <a:pt x="49756" y="1062"/>
                      <a:pt x="47543" y="1062"/>
                    </a:cubicBezTo>
                    <a:cubicBezTo>
                      <a:pt x="47258" y="1062"/>
                      <a:pt x="47031" y="1056"/>
                      <a:pt x="46879" y="1044"/>
                    </a:cubicBezTo>
                    <a:cubicBezTo>
                      <a:pt x="46480" y="984"/>
                      <a:pt x="46081" y="955"/>
                      <a:pt x="45681" y="955"/>
                    </a:cubicBezTo>
                    <a:cubicBezTo>
                      <a:pt x="45082" y="955"/>
                      <a:pt x="44483" y="1021"/>
                      <a:pt x="43884" y="1154"/>
                    </a:cubicBezTo>
                    <a:cubicBezTo>
                      <a:pt x="42184" y="1487"/>
                      <a:pt x="37267" y="1339"/>
                      <a:pt x="35048" y="1598"/>
                    </a:cubicBezTo>
                    <a:cubicBezTo>
                      <a:pt x="34831" y="1628"/>
                      <a:pt x="34687" y="1640"/>
                      <a:pt x="34587" y="1640"/>
                    </a:cubicBezTo>
                    <a:cubicBezTo>
                      <a:pt x="34225" y="1640"/>
                      <a:pt x="34458" y="1484"/>
                      <a:pt x="33934" y="1484"/>
                    </a:cubicBezTo>
                    <a:cubicBezTo>
                      <a:pt x="33892" y="1484"/>
                      <a:pt x="33844" y="1485"/>
                      <a:pt x="33791" y="1487"/>
                    </a:cubicBezTo>
                    <a:cubicBezTo>
                      <a:pt x="33015" y="1487"/>
                      <a:pt x="28357" y="1709"/>
                      <a:pt x="23772" y="1857"/>
                    </a:cubicBezTo>
                    <a:cubicBezTo>
                      <a:pt x="21499" y="1912"/>
                      <a:pt x="19253" y="1949"/>
                      <a:pt x="17561" y="1949"/>
                    </a:cubicBezTo>
                    <a:cubicBezTo>
                      <a:pt x="15870" y="1949"/>
                      <a:pt x="14733" y="1912"/>
                      <a:pt x="14678" y="1820"/>
                    </a:cubicBezTo>
                    <a:cubicBezTo>
                      <a:pt x="14665" y="1789"/>
                      <a:pt x="14644" y="1777"/>
                      <a:pt x="14616" y="1777"/>
                    </a:cubicBezTo>
                    <a:cubicBezTo>
                      <a:pt x="14499" y="1777"/>
                      <a:pt x="14268" y="1997"/>
                      <a:pt x="14123" y="1997"/>
                    </a:cubicBezTo>
                    <a:cubicBezTo>
                      <a:pt x="14094" y="1997"/>
                      <a:pt x="14069" y="1988"/>
                      <a:pt x="14049" y="1968"/>
                    </a:cubicBezTo>
                    <a:cubicBezTo>
                      <a:pt x="13238" y="2024"/>
                      <a:pt x="7539" y="2228"/>
                      <a:pt x="4444" y="2228"/>
                    </a:cubicBezTo>
                    <a:cubicBezTo>
                      <a:pt x="3448" y="2228"/>
                      <a:pt x="2721" y="2207"/>
                      <a:pt x="2514" y="2153"/>
                    </a:cubicBezTo>
                    <a:cubicBezTo>
                      <a:pt x="2324" y="2102"/>
                      <a:pt x="2173" y="2077"/>
                      <a:pt x="2049" y="2077"/>
                    </a:cubicBezTo>
                    <a:cubicBezTo>
                      <a:pt x="1812" y="2077"/>
                      <a:pt x="1674" y="2168"/>
                      <a:pt x="1553" y="2338"/>
                    </a:cubicBezTo>
                    <a:cubicBezTo>
                      <a:pt x="961" y="3003"/>
                      <a:pt x="0" y="7809"/>
                      <a:pt x="629" y="8105"/>
                    </a:cubicBezTo>
                    <a:cubicBezTo>
                      <a:pt x="748" y="8138"/>
                      <a:pt x="1069" y="8150"/>
                      <a:pt x="1533" y="8150"/>
                    </a:cubicBezTo>
                    <a:cubicBezTo>
                      <a:pt x="3158" y="8150"/>
                      <a:pt x="6544" y="7995"/>
                      <a:pt x="9240" y="7995"/>
                    </a:cubicBezTo>
                    <a:cubicBezTo>
                      <a:pt x="11028" y="7995"/>
                      <a:pt x="12512" y="8063"/>
                      <a:pt x="12977" y="8290"/>
                    </a:cubicBezTo>
                    <a:cubicBezTo>
                      <a:pt x="14473" y="8177"/>
                      <a:pt x="19764" y="7676"/>
                      <a:pt x="23120" y="7676"/>
                    </a:cubicBezTo>
                    <a:cubicBezTo>
                      <a:pt x="24159" y="7676"/>
                      <a:pt x="25012" y="7724"/>
                      <a:pt x="25510" y="7846"/>
                    </a:cubicBezTo>
                    <a:cubicBezTo>
                      <a:pt x="26102" y="7513"/>
                      <a:pt x="29244" y="7439"/>
                      <a:pt x="32276" y="7439"/>
                    </a:cubicBezTo>
                    <a:cubicBezTo>
                      <a:pt x="35344" y="7403"/>
                      <a:pt x="38302" y="7403"/>
                      <a:pt x="38524" y="7329"/>
                    </a:cubicBezTo>
                    <a:cubicBezTo>
                      <a:pt x="38781" y="7190"/>
                      <a:pt x="39547" y="7115"/>
                      <a:pt x="40249" y="7115"/>
                    </a:cubicBezTo>
                    <a:cubicBezTo>
                      <a:pt x="40858" y="7115"/>
                      <a:pt x="41418" y="7171"/>
                      <a:pt x="41555" y="7292"/>
                    </a:cubicBezTo>
                    <a:cubicBezTo>
                      <a:pt x="41753" y="7424"/>
                      <a:pt x="41980" y="7469"/>
                      <a:pt x="42214" y="7469"/>
                    </a:cubicBezTo>
                    <a:cubicBezTo>
                      <a:pt x="42731" y="7469"/>
                      <a:pt x="43282" y="7246"/>
                      <a:pt x="43626" y="7246"/>
                    </a:cubicBezTo>
                    <a:cubicBezTo>
                      <a:pt x="43736" y="7246"/>
                      <a:pt x="43825" y="7269"/>
                      <a:pt x="43884" y="7329"/>
                    </a:cubicBezTo>
                    <a:cubicBezTo>
                      <a:pt x="47397" y="6774"/>
                      <a:pt x="45363" y="6922"/>
                      <a:pt x="53238" y="6663"/>
                    </a:cubicBezTo>
                    <a:cubicBezTo>
                      <a:pt x="56492" y="6552"/>
                      <a:pt x="59782" y="6441"/>
                      <a:pt x="59782" y="6441"/>
                    </a:cubicBezTo>
                    <a:cubicBezTo>
                      <a:pt x="60732" y="6201"/>
                      <a:pt x="61778" y="6151"/>
                      <a:pt x="62766" y="6151"/>
                    </a:cubicBezTo>
                    <a:cubicBezTo>
                      <a:pt x="63460" y="6151"/>
                      <a:pt x="64127" y="6175"/>
                      <a:pt x="64711" y="6175"/>
                    </a:cubicBezTo>
                    <a:cubicBezTo>
                      <a:pt x="65721" y="6175"/>
                      <a:pt x="66486" y="6102"/>
                      <a:pt x="66732" y="5702"/>
                    </a:cubicBezTo>
                    <a:cubicBezTo>
                      <a:pt x="67287" y="4778"/>
                      <a:pt x="67842" y="970"/>
                      <a:pt x="67546" y="82"/>
                    </a:cubicBezTo>
                    <a:cubicBezTo>
                      <a:pt x="67524" y="25"/>
                      <a:pt x="67304" y="1"/>
                      <a:pt x="66961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4" name="Google Shape;386;p32">
              <a:extLst>
                <a:ext uri="{FF2B5EF4-FFF2-40B4-BE49-F238E27FC236}">
                  <a16:creationId xmlns="" xmlns:a16="http://schemas.microsoft.com/office/drawing/2014/main" id="{7D76E32D-C560-4ACA-947B-AC36318F8724}"/>
                </a:ext>
              </a:extLst>
            </p:cNvPr>
            <p:cNvSpPr txBox="1">
              <a:spLocks/>
            </p:cNvSpPr>
            <p:nvPr/>
          </p:nvSpPr>
          <p:spPr>
            <a:xfrm>
              <a:off x="2396808" y="851021"/>
              <a:ext cx="7070400" cy="108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ontserrat"/>
                <a:buNone/>
                <a:defRPr sz="1867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9pPr>
            </a:lstStyle>
            <a:p>
              <a:pPr marL="0" indent="0"/>
              <a:r>
                <a:rPr lang="en-US" sz="4000" kern="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ĐỌC TỪ KHÓ</a:t>
              </a:r>
            </a:p>
          </p:txBody>
        </p:sp>
      </p:grp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B4D8DED2-2073-4E30-81E4-1CFFFB920F3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1"/>
            <a:ext cx="406400" cy="4064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6107535" y="4074161"/>
            <a:ext cx="514034" cy="106740"/>
            <a:chOff x="6107535" y="4074160"/>
            <a:chExt cx="514034" cy="106739"/>
          </a:xfrm>
        </p:grpSpPr>
        <p:cxnSp>
          <p:nvCxnSpPr>
            <p:cNvPr id="92" name="Straight Connector 91">
              <a:extLst>
                <a:ext uri="{FF2B5EF4-FFF2-40B4-BE49-F238E27FC236}">
                  <a16:creationId xmlns="" xmlns:a16="http://schemas.microsoft.com/office/drawing/2014/main" id="{13AF2B3E-1169-44C1-B1E4-693E79C15545}"/>
                </a:ext>
              </a:extLst>
            </p:cNvPr>
            <p:cNvCxnSpPr>
              <a:cxnSpLocks/>
            </p:cNvCxnSpPr>
            <p:nvPr/>
          </p:nvCxnSpPr>
          <p:spPr>
            <a:xfrm>
              <a:off x="6107535" y="4074160"/>
              <a:ext cx="495089" cy="0"/>
            </a:xfrm>
            <a:prstGeom prst="line">
              <a:avLst/>
            </a:prstGeom>
            <a:ln w="28575">
              <a:solidFill>
                <a:srgbClr val="0066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13AF2B3E-1169-44C1-B1E4-693E79C15545}"/>
                </a:ext>
              </a:extLst>
            </p:cNvPr>
            <p:cNvCxnSpPr>
              <a:cxnSpLocks/>
            </p:cNvCxnSpPr>
            <p:nvPr/>
          </p:nvCxnSpPr>
          <p:spPr>
            <a:xfrm>
              <a:off x="6164759" y="4180899"/>
              <a:ext cx="456810" cy="0"/>
            </a:xfrm>
            <a:prstGeom prst="line">
              <a:avLst/>
            </a:prstGeom>
            <a:ln w="28575">
              <a:solidFill>
                <a:srgbClr val="0066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13AF2B3E-1169-44C1-B1E4-693E79C15545}"/>
              </a:ext>
            </a:extLst>
          </p:cNvPr>
          <p:cNvCxnSpPr>
            <a:cxnSpLocks/>
          </p:cNvCxnSpPr>
          <p:nvPr/>
        </p:nvCxnSpPr>
        <p:spPr>
          <a:xfrm>
            <a:off x="6817148" y="4074160"/>
            <a:ext cx="26162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13AF2B3E-1169-44C1-B1E4-693E79C15545}"/>
              </a:ext>
            </a:extLst>
          </p:cNvPr>
          <p:cNvCxnSpPr>
            <a:cxnSpLocks/>
          </p:cNvCxnSpPr>
          <p:nvPr/>
        </p:nvCxnSpPr>
        <p:spPr>
          <a:xfrm>
            <a:off x="8001437" y="4074160"/>
            <a:ext cx="28161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BC874099-9C1F-43A7-BCB2-5975B872F399}"/>
              </a:ext>
            </a:extLst>
          </p:cNvPr>
          <p:cNvCxnSpPr/>
          <p:nvPr/>
        </p:nvCxnSpPr>
        <p:spPr>
          <a:xfrm>
            <a:off x="7347182" y="3295990"/>
            <a:ext cx="2844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6641889" y="3295990"/>
            <a:ext cx="436880" cy="108509"/>
            <a:chOff x="6641889" y="3295990"/>
            <a:chExt cx="436880" cy="108509"/>
          </a:xfrm>
        </p:grpSpPr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BC874099-9C1F-43A7-BCB2-5975B872F399}"/>
                </a:ext>
              </a:extLst>
            </p:cNvPr>
            <p:cNvCxnSpPr/>
            <p:nvPr/>
          </p:nvCxnSpPr>
          <p:spPr>
            <a:xfrm>
              <a:off x="6641889" y="3295990"/>
              <a:ext cx="436880" cy="0"/>
            </a:xfrm>
            <a:prstGeom prst="line">
              <a:avLst/>
            </a:prstGeom>
            <a:ln w="28575">
              <a:solidFill>
                <a:srgbClr val="0066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BC874099-9C1F-43A7-BCB2-5975B872F399}"/>
                </a:ext>
              </a:extLst>
            </p:cNvPr>
            <p:cNvCxnSpPr/>
            <p:nvPr/>
          </p:nvCxnSpPr>
          <p:spPr>
            <a:xfrm>
              <a:off x="6650507" y="3404499"/>
              <a:ext cx="428262" cy="0"/>
            </a:xfrm>
            <a:prstGeom prst="line">
              <a:avLst/>
            </a:prstGeom>
            <a:ln w="28575">
              <a:solidFill>
                <a:srgbClr val="0066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7846175" y="3350245"/>
            <a:ext cx="436880" cy="108509"/>
            <a:chOff x="6641889" y="3295990"/>
            <a:chExt cx="436880" cy="108509"/>
          </a:xfrm>
        </p:grpSpPr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BC874099-9C1F-43A7-BCB2-5975B872F399}"/>
                </a:ext>
              </a:extLst>
            </p:cNvPr>
            <p:cNvCxnSpPr/>
            <p:nvPr/>
          </p:nvCxnSpPr>
          <p:spPr>
            <a:xfrm>
              <a:off x="6641889" y="3295990"/>
              <a:ext cx="436880" cy="0"/>
            </a:xfrm>
            <a:prstGeom prst="line">
              <a:avLst/>
            </a:prstGeom>
            <a:ln w="28575">
              <a:solidFill>
                <a:srgbClr val="0066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BC874099-9C1F-43A7-BCB2-5975B872F399}"/>
                </a:ext>
              </a:extLst>
            </p:cNvPr>
            <p:cNvCxnSpPr/>
            <p:nvPr/>
          </p:nvCxnSpPr>
          <p:spPr>
            <a:xfrm>
              <a:off x="6650507" y="3404499"/>
              <a:ext cx="428262" cy="0"/>
            </a:xfrm>
            <a:prstGeom prst="line">
              <a:avLst/>
            </a:prstGeom>
            <a:ln w="28575">
              <a:solidFill>
                <a:srgbClr val="0066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7347182" y="4074161"/>
            <a:ext cx="514034" cy="106740"/>
            <a:chOff x="6107535" y="4074160"/>
            <a:chExt cx="514034" cy="106739"/>
          </a:xfrm>
        </p:grpSpPr>
        <p:cxnSp>
          <p:nvCxnSpPr>
            <p:cNvPr id="42" name="Straight Connector 41">
              <a:extLst>
                <a:ext uri="{FF2B5EF4-FFF2-40B4-BE49-F238E27FC236}">
                  <a16:creationId xmlns="" xmlns:a16="http://schemas.microsoft.com/office/drawing/2014/main" id="{13AF2B3E-1169-44C1-B1E4-693E79C15545}"/>
                </a:ext>
              </a:extLst>
            </p:cNvPr>
            <p:cNvCxnSpPr>
              <a:cxnSpLocks/>
            </p:cNvCxnSpPr>
            <p:nvPr/>
          </p:nvCxnSpPr>
          <p:spPr>
            <a:xfrm>
              <a:off x="6107535" y="4074160"/>
              <a:ext cx="495089" cy="0"/>
            </a:xfrm>
            <a:prstGeom prst="line">
              <a:avLst/>
            </a:prstGeom>
            <a:ln w="28575">
              <a:solidFill>
                <a:srgbClr val="0066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="" xmlns:a16="http://schemas.microsoft.com/office/drawing/2014/main" id="{13AF2B3E-1169-44C1-B1E4-693E79C15545}"/>
                </a:ext>
              </a:extLst>
            </p:cNvPr>
            <p:cNvCxnSpPr>
              <a:cxnSpLocks/>
            </p:cNvCxnSpPr>
            <p:nvPr/>
          </p:nvCxnSpPr>
          <p:spPr>
            <a:xfrm>
              <a:off x="6164759" y="4180899"/>
              <a:ext cx="456810" cy="0"/>
            </a:xfrm>
            <a:prstGeom prst="line">
              <a:avLst/>
            </a:prstGeom>
            <a:ln w="28575">
              <a:solidFill>
                <a:srgbClr val="0066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8390697" y="4113084"/>
            <a:ext cx="514034" cy="106740"/>
            <a:chOff x="6107535" y="4074160"/>
            <a:chExt cx="514034" cy="106739"/>
          </a:xfrm>
        </p:grpSpPr>
        <p:cxnSp>
          <p:nvCxnSpPr>
            <p:cNvPr id="45" name="Straight Connector 44">
              <a:extLst>
                <a:ext uri="{FF2B5EF4-FFF2-40B4-BE49-F238E27FC236}">
                  <a16:creationId xmlns="" xmlns:a16="http://schemas.microsoft.com/office/drawing/2014/main" id="{13AF2B3E-1169-44C1-B1E4-693E79C15545}"/>
                </a:ext>
              </a:extLst>
            </p:cNvPr>
            <p:cNvCxnSpPr>
              <a:cxnSpLocks/>
            </p:cNvCxnSpPr>
            <p:nvPr/>
          </p:nvCxnSpPr>
          <p:spPr>
            <a:xfrm>
              <a:off x="6107535" y="4074160"/>
              <a:ext cx="495089" cy="0"/>
            </a:xfrm>
            <a:prstGeom prst="line">
              <a:avLst/>
            </a:prstGeom>
            <a:ln w="28575">
              <a:solidFill>
                <a:srgbClr val="0066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13AF2B3E-1169-44C1-B1E4-693E79C15545}"/>
                </a:ext>
              </a:extLst>
            </p:cNvPr>
            <p:cNvCxnSpPr>
              <a:cxnSpLocks/>
            </p:cNvCxnSpPr>
            <p:nvPr/>
          </p:nvCxnSpPr>
          <p:spPr>
            <a:xfrm>
              <a:off x="6164759" y="4180899"/>
              <a:ext cx="456810" cy="0"/>
            </a:xfrm>
            <a:prstGeom prst="line">
              <a:avLst/>
            </a:prstGeom>
            <a:ln w="28575">
              <a:solidFill>
                <a:srgbClr val="0066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49" name="Straight Connector 48">
            <a:extLst>
              <a:ext uri="{FF2B5EF4-FFF2-40B4-BE49-F238E27FC236}">
                <a16:creationId xmlns="" xmlns:a16="http://schemas.microsoft.com/office/drawing/2014/main" id="{86A025D1-49ED-401F-B035-76398F5140D9}"/>
              </a:ext>
            </a:extLst>
          </p:cNvPr>
          <p:cNvCxnSpPr>
            <a:cxnSpLocks/>
          </p:cNvCxnSpPr>
          <p:nvPr/>
        </p:nvCxnSpPr>
        <p:spPr>
          <a:xfrm>
            <a:off x="6307001" y="5111232"/>
            <a:ext cx="647489" cy="0"/>
          </a:xfrm>
          <a:prstGeom prst="line">
            <a:avLst/>
          </a:prstGeom>
          <a:ln w="28575">
            <a:solidFill>
              <a:srgbClr val="0066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86" grpId="0" build="p"/>
      <p:bldP spid="88" grpId="0"/>
      <p:bldP spid="8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8">
            <a:extLst>
              <a:ext uri="{FF2B5EF4-FFF2-40B4-BE49-F238E27FC236}">
                <a16:creationId xmlns=""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3967089"/>
            <a:ext cx="2731786" cy="2912012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 rot="21405117">
            <a:off x="1077479" y="1725936"/>
            <a:ext cx="3559342" cy="2219733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i="1"/>
              <a:t>Chú</a:t>
            </a:r>
            <a:r>
              <a:rPr lang="en-US"/>
              <a:t>  </a:t>
            </a:r>
            <a:r>
              <a:rPr lang="vi-VN" smtClean="0"/>
              <a:t>ấ</a:t>
            </a:r>
            <a:r>
              <a:rPr lang="en-US" b="1" i="1"/>
              <a:t>Chú</a:t>
            </a:r>
            <a:r>
              <a:rPr lang="en-US"/>
              <a:t>  </a:t>
            </a:r>
            <a:r>
              <a:rPr lang="vi-VN"/>
              <a:t>ấy là bác sĩ. </a:t>
            </a:r>
            <a:r>
              <a:rPr lang="en-US"/>
              <a:t> chú </a:t>
            </a:r>
            <a:r>
              <a:rPr lang="vi-VN"/>
              <a:t>ấy dang khám bệnh cho em bé.</a:t>
            </a:r>
            <a:endParaRPr lang="en-US"/>
          </a:p>
          <a:p>
            <a:r>
              <a:rPr lang="vi-VN" smtClean="0"/>
              <a:t>y </a:t>
            </a:r>
            <a:r>
              <a:rPr lang="vi-VN"/>
              <a:t>là bác sĩ. </a:t>
            </a:r>
            <a:r>
              <a:rPr lang="en-US"/>
              <a:t> chú </a:t>
            </a:r>
            <a:r>
              <a:rPr lang="vi-VN"/>
              <a:t>ấy dang khám bệnh cho em bé.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104" y="0"/>
            <a:ext cx="6632811" cy="62779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69831" y="2061018"/>
            <a:ext cx="25248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Chú  </a:t>
            </a:r>
            <a:r>
              <a:rPr lang="vi-VN" sz="2800">
                <a:latin typeface="Times New Roman" pitchFamily="18" charset="0"/>
                <a:cs typeface="Times New Roman" pitchFamily="18" charset="0"/>
              </a:rPr>
              <a:t>ấy là bác sĩ.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chú </a:t>
            </a:r>
            <a:r>
              <a:rPr lang="vi-VN" sz="2800">
                <a:latin typeface="Times New Roman" pitchFamily="18" charset="0"/>
                <a:cs typeface="Times New Roman" pitchFamily="18" charset="0"/>
              </a:rPr>
              <a:t>ấy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vi-VN" sz="2800" smtClean="0">
                <a:latin typeface="Times New Roman" pitchFamily="18" charset="0"/>
                <a:cs typeface="Times New Roman" pitchFamily="18" charset="0"/>
              </a:rPr>
              <a:t>ang </a:t>
            </a:r>
            <a:r>
              <a:rPr lang="vi-VN" sz="2800">
                <a:latin typeface="Times New Roman" pitchFamily="18" charset="0"/>
                <a:cs typeface="Times New Roman" pitchFamily="18" charset="0"/>
              </a:rPr>
              <a:t>khám bệnh cho em bé.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5575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8">
            <a:extLst>
              <a:ext uri="{FF2B5EF4-FFF2-40B4-BE49-F238E27FC236}">
                <a16:creationId xmlns=""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3967089"/>
            <a:ext cx="2731786" cy="2912012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856095" y="1096181"/>
            <a:ext cx="3449181" cy="2390890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979" y="95534"/>
            <a:ext cx="6741993" cy="65509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86240" y="1661322"/>
            <a:ext cx="32324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>
                <a:latin typeface="Times New Roman" pitchFamily="18" charset="0"/>
                <a:cs typeface="Times New Roman" pitchFamily="18" charset="0"/>
              </a:rPr>
              <a:t>Cô ấy là công an. Cô ấy 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vi-VN" sz="3200">
                <a:latin typeface="Times New Roman" pitchFamily="18" charset="0"/>
                <a:cs typeface="Times New Roman" pitchFamily="18" charset="0"/>
              </a:rPr>
              <a:t>ang 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vi-VN" sz="3200">
                <a:latin typeface="Times New Roman" pitchFamily="18" charset="0"/>
                <a:cs typeface="Times New Roman" pitchFamily="18" charset="0"/>
              </a:rPr>
              <a:t>iều tiết giao thông.</a:t>
            </a: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5575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1">
            <a:extLst>
              <a:ext uri="{FF2B5EF4-FFF2-40B4-BE49-F238E27FC236}">
                <a16:creationId xmlns="" xmlns:a16="http://schemas.microsoft.com/office/drawing/2014/main" id="{BD333376-3168-4EB6-B623-DE04C657EEED}"/>
              </a:ext>
            </a:extLst>
          </p:cNvPr>
          <p:cNvGrpSpPr/>
          <p:nvPr/>
        </p:nvGrpSpPr>
        <p:grpSpPr>
          <a:xfrm>
            <a:off x="588585" y="3274754"/>
            <a:ext cx="11622831" cy="3581011"/>
            <a:chOff x="-53293" y="2190760"/>
            <a:chExt cx="9211855" cy="2951064"/>
          </a:xfrm>
        </p:grpSpPr>
        <p:pic>
          <p:nvPicPr>
            <p:cNvPr id="5" name="10">
              <a:extLst>
                <a:ext uri="{FF2B5EF4-FFF2-40B4-BE49-F238E27FC236}">
                  <a16:creationId xmlns="" xmlns:a16="http://schemas.microsoft.com/office/drawing/2014/main" id="{B755A9DE-9830-40BF-AABA-9875FA13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6" name="13">
              <a:extLst>
                <a:ext uri="{FF2B5EF4-FFF2-40B4-BE49-F238E27FC236}">
                  <a16:creationId xmlns="" xmlns:a16="http://schemas.microsoft.com/office/drawing/2014/main" id="{6C4BD8BE-0256-4D27-8180-A7E8F6C5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9" name="16">
              <a:extLst>
                <a:ext uri="{FF2B5EF4-FFF2-40B4-BE49-F238E27FC236}">
                  <a16:creationId xmlns="" xmlns:a16="http://schemas.microsoft.com/office/drawing/2014/main" id="{1C55FC79-E88A-4078-88E9-9D07C64DF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4" name="Google Shape;184;p27">
            <a:extLst>
              <a:ext uri="{FF2B5EF4-FFF2-40B4-BE49-F238E27FC236}">
                <a16:creationId xmlns="" xmlns:a16="http://schemas.microsoft.com/office/drawing/2014/main" id="{296284C8-C3CC-4013-AE86-992F55FEE26F}"/>
              </a:ext>
            </a:extLst>
          </p:cNvPr>
          <p:cNvGrpSpPr/>
          <p:nvPr/>
        </p:nvGrpSpPr>
        <p:grpSpPr>
          <a:xfrm>
            <a:off x="360319" y="484039"/>
            <a:ext cx="270862" cy="401596"/>
            <a:chOff x="4508863" y="1528200"/>
            <a:chExt cx="318850" cy="472800"/>
          </a:xfrm>
        </p:grpSpPr>
        <p:sp>
          <p:nvSpPr>
            <p:cNvPr id="15" name="Google Shape;185;p27">
              <a:extLst>
                <a:ext uri="{FF2B5EF4-FFF2-40B4-BE49-F238E27FC236}">
                  <a16:creationId xmlns="" xmlns:a16="http://schemas.microsoft.com/office/drawing/2014/main" id="{E3450E67-756F-4187-83E2-9BED73A56B52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86;p27">
              <a:extLst>
                <a:ext uri="{FF2B5EF4-FFF2-40B4-BE49-F238E27FC236}">
                  <a16:creationId xmlns="" xmlns:a16="http://schemas.microsoft.com/office/drawing/2014/main" id="{A3E60FBA-8D0E-4685-84D4-F5237D69E480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87;p27">
              <a:extLst>
                <a:ext uri="{FF2B5EF4-FFF2-40B4-BE49-F238E27FC236}">
                  <a16:creationId xmlns="" xmlns:a16="http://schemas.microsoft.com/office/drawing/2014/main" id="{A8BA561C-92AF-4BC4-A5F5-824D8B4A8DE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8;p27">
              <a:extLst>
                <a:ext uri="{FF2B5EF4-FFF2-40B4-BE49-F238E27FC236}">
                  <a16:creationId xmlns="" xmlns:a16="http://schemas.microsoft.com/office/drawing/2014/main" id="{547E6AE1-6722-4104-B638-2F3832D85503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89;p27">
            <a:extLst>
              <a:ext uri="{FF2B5EF4-FFF2-40B4-BE49-F238E27FC236}">
                <a16:creationId xmlns=""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>
            <a:off x="739174" y="567004"/>
            <a:ext cx="270862" cy="401596"/>
            <a:chOff x="4508863" y="1528200"/>
            <a:chExt cx="318850" cy="472800"/>
          </a:xfrm>
        </p:grpSpPr>
        <p:sp>
          <p:nvSpPr>
            <p:cNvPr id="20" name="Google Shape;190;p27">
              <a:extLst>
                <a:ext uri="{FF2B5EF4-FFF2-40B4-BE49-F238E27FC236}">
                  <a16:creationId xmlns=""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91;p27">
              <a:extLst>
                <a:ext uri="{FF2B5EF4-FFF2-40B4-BE49-F238E27FC236}">
                  <a16:creationId xmlns=""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92;p27">
              <a:extLst>
                <a:ext uri="{FF2B5EF4-FFF2-40B4-BE49-F238E27FC236}">
                  <a16:creationId xmlns=""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93;p27">
              <a:extLst>
                <a:ext uri="{FF2B5EF4-FFF2-40B4-BE49-F238E27FC236}">
                  <a16:creationId xmlns=""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194;p27">
            <a:extLst>
              <a:ext uri="{FF2B5EF4-FFF2-40B4-BE49-F238E27FC236}">
                <a16:creationId xmlns="" xmlns:a16="http://schemas.microsoft.com/office/drawing/2014/main" id="{92445FE0-071C-42A4-81AF-B083FCF10405}"/>
              </a:ext>
            </a:extLst>
          </p:cNvPr>
          <p:cNvGrpSpPr/>
          <p:nvPr/>
        </p:nvGrpSpPr>
        <p:grpSpPr>
          <a:xfrm>
            <a:off x="1125746" y="567004"/>
            <a:ext cx="270862" cy="401596"/>
            <a:chOff x="4508863" y="1528200"/>
            <a:chExt cx="318850" cy="472800"/>
          </a:xfrm>
        </p:grpSpPr>
        <p:sp>
          <p:nvSpPr>
            <p:cNvPr id="25" name="Google Shape;195;p27">
              <a:extLst>
                <a:ext uri="{FF2B5EF4-FFF2-40B4-BE49-F238E27FC236}">
                  <a16:creationId xmlns="" xmlns:a16="http://schemas.microsoft.com/office/drawing/2014/main" id="{E19979E4-5F44-41C4-9832-1A1698957EA9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96;p27">
              <a:extLst>
                <a:ext uri="{FF2B5EF4-FFF2-40B4-BE49-F238E27FC236}">
                  <a16:creationId xmlns="" xmlns:a16="http://schemas.microsoft.com/office/drawing/2014/main" id="{2711DE42-B6A8-4DAB-A88E-B11561F77162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97;p27">
              <a:extLst>
                <a:ext uri="{FF2B5EF4-FFF2-40B4-BE49-F238E27FC236}">
                  <a16:creationId xmlns="" xmlns:a16="http://schemas.microsoft.com/office/drawing/2014/main" id="{1AC73A5B-792A-48A9-9237-046F97285838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98;p27">
              <a:extLst>
                <a:ext uri="{FF2B5EF4-FFF2-40B4-BE49-F238E27FC236}">
                  <a16:creationId xmlns="" xmlns:a16="http://schemas.microsoft.com/office/drawing/2014/main" id="{24789395-0AE1-4300-876A-C5369F13D54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184;p27">
            <a:extLst>
              <a:ext uri="{FF2B5EF4-FFF2-40B4-BE49-F238E27FC236}">
                <a16:creationId xmlns="" xmlns:a16="http://schemas.microsoft.com/office/drawing/2014/main" id="{8708DA0F-8A47-4555-9031-09B9960A56DF}"/>
              </a:ext>
            </a:extLst>
          </p:cNvPr>
          <p:cNvGrpSpPr/>
          <p:nvPr/>
        </p:nvGrpSpPr>
        <p:grpSpPr>
          <a:xfrm>
            <a:off x="10556987" y="468686"/>
            <a:ext cx="270862" cy="401596"/>
            <a:chOff x="4508863" y="1528200"/>
            <a:chExt cx="318850" cy="472800"/>
          </a:xfrm>
        </p:grpSpPr>
        <p:sp>
          <p:nvSpPr>
            <p:cNvPr id="30" name="Google Shape;185;p27">
              <a:extLst>
                <a:ext uri="{FF2B5EF4-FFF2-40B4-BE49-F238E27FC236}">
                  <a16:creationId xmlns="" xmlns:a16="http://schemas.microsoft.com/office/drawing/2014/main" id="{E69EF0C0-74E5-4D5C-9C72-D7C584202F95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86;p27">
              <a:extLst>
                <a:ext uri="{FF2B5EF4-FFF2-40B4-BE49-F238E27FC236}">
                  <a16:creationId xmlns="" xmlns:a16="http://schemas.microsoft.com/office/drawing/2014/main" id="{1D70E6CD-B25B-450E-BB32-630F9E80B8A5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87;p27">
              <a:extLst>
                <a:ext uri="{FF2B5EF4-FFF2-40B4-BE49-F238E27FC236}">
                  <a16:creationId xmlns="" xmlns:a16="http://schemas.microsoft.com/office/drawing/2014/main" id="{8D7E76CA-13A2-4EE8-B62F-773AB2E446FA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88;p27">
              <a:extLst>
                <a:ext uri="{FF2B5EF4-FFF2-40B4-BE49-F238E27FC236}">
                  <a16:creationId xmlns="" xmlns:a16="http://schemas.microsoft.com/office/drawing/2014/main" id="{27841724-DC8A-4F3A-BA5A-A1B6FE35F377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189;p27">
            <a:extLst>
              <a:ext uri="{FF2B5EF4-FFF2-40B4-BE49-F238E27FC236}">
                <a16:creationId xmlns="" xmlns:a16="http://schemas.microsoft.com/office/drawing/2014/main" id="{1834B4BF-D115-401E-BC1E-D7EB53733046}"/>
              </a:ext>
            </a:extLst>
          </p:cNvPr>
          <p:cNvGrpSpPr/>
          <p:nvPr/>
        </p:nvGrpSpPr>
        <p:grpSpPr>
          <a:xfrm>
            <a:off x="10935842" y="551651"/>
            <a:ext cx="270862" cy="401596"/>
            <a:chOff x="4508863" y="1528200"/>
            <a:chExt cx="318850" cy="472800"/>
          </a:xfrm>
        </p:grpSpPr>
        <p:sp>
          <p:nvSpPr>
            <p:cNvPr id="35" name="Google Shape;190;p27">
              <a:extLst>
                <a:ext uri="{FF2B5EF4-FFF2-40B4-BE49-F238E27FC236}">
                  <a16:creationId xmlns="" xmlns:a16="http://schemas.microsoft.com/office/drawing/2014/main" id="{54BE4E9A-9BB4-482B-8C59-3506884FB0A7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91;p27">
              <a:extLst>
                <a:ext uri="{FF2B5EF4-FFF2-40B4-BE49-F238E27FC236}">
                  <a16:creationId xmlns="" xmlns:a16="http://schemas.microsoft.com/office/drawing/2014/main" id="{738D0774-2B98-47EF-8C0A-8335037C634D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92;p27">
              <a:extLst>
                <a:ext uri="{FF2B5EF4-FFF2-40B4-BE49-F238E27FC236}">
                  <a16:creationId xmlns="" xmlns:a16="http://schemas.microsoft.com/office/drawing/2014/main" id="{1DD5D671-3B39-4BC0-870F-5FA6B7A621A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93;p27">
              <a:extLst>
                <a:ext uri="{FF2B5EF4-FFF2-40B4-BE49-F238E27FC236}">
                  <a16:creationId xmlns="" xmlns:a16="http://schemas.microsoft.com/office/drawing/2014/main" id="{289C60C4-B9B0-445F-84E9-5F507E03031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194;p27">
            <a:extLst>
              <a:ext uri="{FF2B5EF4-FFF2-40B4-BE49-F238E27FC236}">
                <a16:creationId xmlns="" xmlns:a16="http://schemas.microsoft.com/office/drawing/2014/main" id="{EF574D76-EC8B-487E-9460-C9D589A74963}"/>
              </a:ext>
            </a:extLst>
          </p:cNvPr>
          <p:cNvGrpSpPr/>
          <p:nvPr/>
        </p:nvGrpSpPr>
        <p:grpSpPr>
          <a:xfrm>
            <a:off x="11322414" y="551651"/>
            <a:ext cx="270862" cy="401596"/>
            <a:chOff x="4508863" y="1528200"/>
            <a:chExt cx="318850" cy="472800"/>
          </a:xfrm>
        </p:grpSpPr>
        <p:sp>
          <p:nvSpPr>
            <p:cNvPr id="40" name="Google Shape;195;p27">
              <a:extLst>
                <a:ext uri="{FF2B5EF4-FFF2-40B4-BE49-F238E27FC236}">
                  <a16:creationId xmlns="" xmlns:a16="http://schemas.microsoft.com/office/drawing/2014/main" id="{C645E67E-932F-4BC6-A9AA-DEDEC412133B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96;p27">
              <a:extLst>
                <a:ext uri="{FF2B5EF4-FFF2-40B4-BE49-F238E27FC236}">
                  <a16:creationId xmlns="" xmlns:a16="http://schemas.microsoft.com/office/drawing/2014/main" id="{630F30C7-4427-4AFE-BC63-519F543CF7D3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97;p27">
              <a:extLst>
                <a:ext uri="{FF2B5EF4-FFF2-40B4-BE49-F238E27FC236}">
                  <a16:creationId xmlns="" xmlns:a16="http://schemas.microsoft.com/office/drawing/2014/main" id="{681A5094-5669-4E4F-8D52-44A78F89B409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98;p27">
              <a:extLst>
                <a:ext uri="{FF2B5EF4-FFF2-40B4-BE49-F238E27FC236}">
                  <a16:creationId xmlns="" xmlns:a16="http://schemas.microsoft.com/office/drawing/2014/main" id="{C99EF8C0-0B5A-4C3F-8D23-95CFE63E428E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5" name="14">
            <a:extLst>
              <a:ext uri="{FF2B5EF4-FFF2-40B4-BE49-F238E27FC236}">
                <a16:creationId xmlns="" xmlns:a16="http://schemas.microsoft.com/office/drawing/2014/main" id="{C31A4F60-4725-422C-8001-34F08437E5D6}"/>
              </a:ext>
            </a:extLst>
          </p:cNvPr>
          <p:cNvGrpSpPr/>
          <p:nvPr/>
        </p:nvGrpSpPr>
        <p:grpSpPr>
          <a:xfrm>
            <a:off x="3249638" y="1412876"/>
            <a:ext cx="6372034" cy="2016125"/>
            <a:chOff x="2118480" y="1316166"/>
            <a:chExt cx="1806894" cy="1512168"/>
          </a:xfrm>
        </p:grpSpPr>
        <p:sp>
          <p:nvSpPr>
            <p:cNvPr id="46" name="15">
              <a:extLst>
                <a:ext uri="{FF2B5EF4-FFF2-40B4-BE49-F238E27FC236}">
                  <a16:creationId xmlns="" xmlns:a16="http://schemas.microsoft.com/office/drawing/2014/main" id="{F6B05650-437F-4B5C-865F-8CC1D60FC64C}"/>
                </a:ext>
              </a:extLst>
            </p:cNvPr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7" name="TextBox 67">
              <a:extLst>
                <a:ext uri="{FF2B5EF4-FFF2-40B4-BE49-F238E27FC236}">
                  <a16:creationId xmlns="" xmlns:a16="http://schemas.microsoft.com/office/drawing/2014/main" id="{49A7C333-A5CB-4328-BD84-3EF2760F4B21}"/>
                </a:ext>
              </a:extLst>
            </p:cNvPr>
            <p:cNvSpPr txBox="1"/>
            <p:nvPr/>
          </p:nvSpPr>
          <p:spPr>
            <a:xfrm>
              <a:off x="2208337" y="1556684"/>
              <a:ext cx="1717037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 </a:t>
              </a:r>
              <a:r>
                <a:rPr kumimoji="0" lang="en-US" altLang="zh-CN" sz="8000" b="0" i="0" u="none" strike="noStrike" kern="1200" cap="none" spc="30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5+6</a:t>
              </a:r>
              <a:r>
                <a:rPr kumimoji="0" lang="en-US" altLang="zh-CN" sz="8000" b="0" i="0" u="none" strike="noStrike" kern="1200" cap="none" spc="300" normalizeH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pic>
        <p:nvPicPr>
          <p:cNvPr id="48" name="Picture 47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638" y="253195"/>
            <a:ext cx="6147580" cy="90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1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95" y="142329"/>
            <a:ext cx="1173593" cy="10429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74209" y="402188"/>
            <a:ext cx="10085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accent5">
                    <a:lumMod val="50000"/>
                  </a:schemeClr>
                </a:solidFill>
              </a:rPr>
              <a:t>1</a:t>
            </a:r>
            <a:r>
              <a:rPr lang="en-US" sz="280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r>
              <a:rPr lang="en-US" sz="2800" smtClean="0"/>
              <a:t> Nói những điều em biết về một nghề nghiệp em yêu thích.</a:t>
            </a:r>
            <a:endParaRPr lang="en-US" sz="28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368" y="4177097"/>
            <a:ext cx="1748882" cy="20322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873" y="3975221"/>
            <a:ext cx="2873481" cy="24359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603" y="3932497"/>
            <a:ext cx="2869785" cy="20322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76" y="1108322"/>
            <a:ext cx="2131225" cy="21312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04" y="3790644"/>
            <a:ext cx="2379167" cy="23159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559" y="1108321"/>
            <a:ext cx="3107423" cy="23336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172" y="1108321"/>
            <a:ext cx="2341465" cy="206795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71" y="111049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59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13" y="4581975"/>
            <a:ext cx="2743784" cy="2276025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4" y="48731"/>
            <a:ext cx="4965895" cy="3819374"/>
          </a:xfrm>
          <a:prstGeom prst="rect">
            <a:avLst/>
          </a:prstGeom>
        </p:spPr>
      </p:pic>
      <p:pic>
        <p:nvPicPr>
          <p:cNvPr id="20" name="Picture 19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894" y="3409947"/>
            <a:ext cx="76211" cy="38105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406" y="4881928"/>
            <a:ext cx="2532186" cy="1967774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987" y="4649129"/>
            <a:ext cx="2773506" cy="2108075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4295471" y="3113910"/>
            <a:ext cx="6832560" cy="668283"/>
            <a:chOff x="4928518" y="2096599"/>
            <a:chExt cx="6832560" cy="66828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626">
              <a:off x="4928518" y="2096599"/>
              <a:ext cx="458777" cy="655644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5489523" y="2241662"/>
              <a:ext cx="62715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smtClean="0">
                  <a:latin typeface="Times New Roman" pitchFamily="18" charset="0"/>
                  <a:cs typeface="Times New Roman" pitchFamily="18" charset="0"/>
                </a:rPr>
                <a:t>Nghề đó có ích lợi gì đối với cuộc sống ?</a:t>
              </a:r>
              <a:endParaRPr lang="en-US" sz="2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003056" y="1909687"/>
            <a:ext cx="7095862" cy="756617"/>
            <a:chOff x="5096137" y="980479"/>
            <a:chExt cx="7095862" cy="756617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626">
              <a:off x="5096137" y="980479"/>
              <a:ext cx="458777" cy="655644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5489523" y="1029210"/>
              <a:ext cx="6702476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000" b="1" cap="none" spc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Times New Roman" pitchFamily="18" charset="0"/>
                  <a:ea typeface="Palatino Linotype"/>
                  <a:cs typeface="Times New Roman" pitchFamily="18" charset="0"/>
                </a:rPr>
                <a:t>T</a:t>
              </a:r>
              <a:r>
                <a:rPr lang="vi-VN" sz="3200" b="1" cap="none" spc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Times New Roman" pitchFamily="18" charset="0"/>
                  <a:ea typeface="Palatino Linotype"/>
                  <a:cs typeface="Times New Roman" pitchFamily="18" charset="0"/>
                </a:rPr>
                <a:t>ại sao</a:t>
              </a:r>
              <a:r>
                <a:rPr lang="en-US" sz="3200" b="1" cap="none" spc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Times New Roman" pitchFamily="18" charset="0"/>
                  <a:ea typeface="Palatino Linotype"/>
                  <a:cs typeface="Times New Roman" pitchFamily="18" charset="0"/>
                </a:rPr>
                <a:t> em</a:t>
              </a:r>
              <a:r>
                <a:rPr lang="vi-VN" sz="3200" b="1" cap="none" spc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Times New Roman" pitchFamily="18" charset="0"/>
                  <a:ea typeface="Palatino Linotype"/>
                  <a:cs typeface="Times New Roman" pitchFamily="18" charset="0"/>
                </a:rPr>
                <a:t> lại chọn ngh</a:t>
              </a:r>
              <a:r>
                <a:rPr lang="en-US" sz="3200" b="1" cap="none" spc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Times New Roman" pitchFamily="18" charset="0"/>
                  <a:ea typeface="Palatino Linotype"/>
                  <a:cs typeface="Times New Roman" pitchFamily="18" charset="0"/>
                </a:rPr>
                <a:t>ề </a:t>
              </a:r>
              <a:r>
                <a:rPr lang="vi-VN" sz="3200" b="1" cap="none" spc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Times New Roman" pitchFamily="18" charset="0"/>
                  <a:ea typeface="Palatino Linotype"/>
                  <a:cs typeface="Times New Roman" pitchFamily="18" charset="0"/>
                </a:rPr>
                <a:t>nghiệp đó</a:t>
              </a:r>
              <a:r>
                <a:rPr lang="en-US" sz="3200" b="1" cap="none" spc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Times New Roman" pitchFamily="18" charset="0"/>
                  <a:ea typeface="Palatino Linotype"/>
                  <a:cs typeface="Times New Roman" pitchFamily="18" charset="0"/>
                </a:rPr>
                <a:t>? </a:t>
              </a:r>
              <a:endParaRPr lang="en-US" sz="3200" b="1" cap="none" spc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59933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790476" y="488016"/>
            <a:ext cx="8117285" cy="931176"/>
            <a:chOff x="1790476" y="488016"/>
            <a:chExt cx="8117285" cy="931176"/>
          </a:xfrm>
        </p:grpSpPr>
        <p:grpSp>
          <p:nvGrpSpPr>
            <p:cNvPr id="2" name="Google Shape;378;p32">
              <a:extLst>
                <a:ext uri="{FF2B5EF4-FFF2-40B4-BE49-F238E27FC236}">
                  <a16:creationId xmlns="" xmlns:a16="http://schemas.microsoft.com/office/drawing/2014/main" id="{8DBAB0A9-3C5D-44B8-8CEA-115B6D375EC5}"/>
                </a:ext>
              </a:extLst>
            </p:cNvPr>
            <p:cNvGrpSpPr/>
            <p:nvPr/>
          </p:nvGrpSpPr>
          <p:grpSpPr>
            <a:xfrm>
              <a:off x="1790476" y="488016"/>
              <a:ext cx="8117285" cy="931176"/>
              <a:chOff x="603225" y="2182575"/>
              <a:chExt cx="2577800" cy="424450"/>
            </a:xfrm>
          </p:grpSpPr>
          <p:sp>
            <p:nvSpPr>
              <p:cNvPr id="3" name="Google Shape;379;p32">
                <a:extLst>
                  <a:ext uri="{FF2B5EF4-FFF2-40B4-BE49-F238E27FC236}">
                    <a16:creationId xmlns="" xmlns:a16="http://schemas.microsoft.com/office/drawing/2014/main" id="{0727C588-0A08-4159-8471-1257E0FD12F6}"/>
                  </a:ext>
                </a:extLst>
              </p:cNvPr>
              <p:cNvSpPr/>
              <p:nvPr/>
            </p:nvSpPr>
            <p:spPr>
              <a:xfrm>
                <a:off x="603225" y="2317450"/>
                <a:ext cx="2577800" cy="191900"/>
              </a:xfrm>
              <a:custGeom>
                <a:avLst/>
                <a:gdLst/>
                <a:ahLst/>
                <a:cxnLst/>
                <a:rect l="l" t="t" r="r" b="b"/>
                <a:pathLst>
                  <a:path w="103112" h="7676" extrusionOk="0">
                    <a:moveTo>
                      <a:pt x="68689" y="0"/>
                    </a:moveTo>
                    <a:cubicBezTo>
                      <a:pt x="68006" y="0"/>
                      <a:pt x="67325" y="39"/>
                      <a:pt x="66659" y="122"/>
                    </a:cubicBezTo>
                    <a:cubicBezTo>
                      <a:pt x="65933" y="183"/>
                      <a:pt x="64838" y="202"/>
                      <a:pt x="63559" y="202"/>
                    </a:cubicBezTo>
                    <a:cubicBezTo>
                      <a:pt x="61490" y="202"/>
                      <a:pt x="58940" y="153"/>
                      <a:pt x="56701" y="153"/>
                    </a:cubicBezTo>
                    <a:cubicBezTo>
                      <a:pt x="55317" y="153"/>
                      <a:pt x="54051" y="172"/>
                      <a:pt x="53091" y="233"/>
                    </a:cubicBezTo>
                    <a:cubicBezTo>
                      <a:pt x="52810" y="253"/>
                      <a:pt x="52614" y="261"/>
                      <a:pt x="52472" y="261"/>
                    </a:cubicBezTo>
                    <a:cubicBezTo>
                      <a:pt x="51814" y="261"/>
                      <a:pt x="52362" y="85"/>
                      <a:pt x="51205" y="85"/>
                    </a:cubicBezTo>
                    <a:cubicBezTo>
                      <a:pt x="50650" y="85"/>
                      <a:pt x="48580" y="122"/>
                      <a:pt x="45770" y="159"/>
                    </a:cubicBezTo>
                    <a:cubicBezTo>
                      <a:pt x="34074" y="411"/>
                      <a:pt x="26612" y="643"/>
                      <a:pt x="23595" y="643"/>
                    </a:cubicBezTo>
                    <a:cubicBezTo>
                      <a:pt x="22636" y="643"/>
                      <a:pt x="22126" y="619"/>
                      <a:pt x="22072" y="566"/>
                    </a:cubicBezTo>
                    <a:cubicBezTo>
                      <a:pt x="22049" y="537"/>
                      <a:pt x="22015" y="525"/>
                      <a:pt x="21972" y="525"/>
                    </a:cubicBezTo>
                    <a:cubicBezTo>
                      <a:pt x="21774" y="525"/>
                      <a:pt x="21400" y="777"/>
                      <a:pt x="21177" y="777"/>
                    </a:cubicBezTo>
                    <a:cubicBezTo>
                      <a:pt x="21137" y="777"/>
                      <a:pt x="21102" y="769"/>
                      <a:pt x="21074" y="751"/>
                    </a:cubicBezTo>
                    <a:cubicBezTo>
                      <a:pt x="12013" y="1258"/>
                      <a:pt x="5487" y="1610"/>
                      <a:pt x="3815" y="1610"/>
                    </a:cubicBezTo>
                    <a:cubicBezTo>
                      <a:pt x="3659" y="1610"/>
                      <a:pt x="3545" y="1607"/>
                      <a:pt x="3476" y="1601"/>
                    </a:cubicBezTo>
                    <a:cubicBezTo>
                      <a:pt x="3243" y="1568"/>
                      <a:pt x="3047" y="1551"/>
                      <a:pt x="2878" y="1551"/>
                    </a:cubicBezTo>
                    <a:cubicBezTo>
                      <a:pt x="2484" y="1551"/>
                      <a:pt x="2241" y="1642"/>
                      <a:pt x="2034" y="1823"/>
                    </a:cubicBezTo>
                    <a:cubicBezTo>
                      <a:pt x="1221" y="2599"/>
                      <a:pt x="1" y="7442"/>
                      <a:pt x="925" y="7664"/>
                    </a:cubicBezTo>
                    <a:cubicBezTo>
                      <a:pt x="979" y="7672"/>
                      <a:pt x="1071" y="7675"/>
                      <a:pt x="1197" y="7675"/>
                    </a:cubicBezTo>
                    <a:cubicBezTo>
                      <a:pt x="3026" y="7675"/>
                      <a:pt x="12055" y="6926"/>
                      <a:pt x="16854" y="6926"/>
                    </a:cubicBezTo>
                    <a:cubicBezTo>
                      <a:pt x="18119" y="6926"/>
                      <a:pt x="19090" y="6978"/>
                      <a:pt x="19558" y="7109"/>
                    </a:cubicBezTo>
                    <a:cubicBezTo>
                      <a:pt x="22240" y="6905"/>
                      <a:pt x="30321" y="6242"/>
                      <a:pt x="35306" y="6242"/>
                    </a:cubicBezTo>
                    <a:cubicBezTo>
                      <a:pt x="36644" y="6242"/>
                      <a:pt x="37759" y="6290"/>
                      <a:pt x="38487" y="6407"/>
                    </a:cubicBezTo>
                    <a:cubicBezTo>
                      <a:pt x="39300" y="6074"/>
                      <a:pt x="43626" y="6000"/>
                      <a:pt x="45327" y="6000"/>
                    </a:cubicBezTo>
                    <a:cubicBezTo>
                      <a:pt x="46783" y="5990"/>
                      <a:pt x="47769" y="5986"/>
                      <a:pt x="48537" y="5986"/>
                    </a:cubicBezTo>
                    <a:cubicBezTo>
                      <a:pt x="50634" y="5986"/>
                      <a:pt x="51099" y="6020"/>
                      <a:pt x="55050" y="6074"/>
                    </a:cubicBezTo>
                    <a:cubicBezTo>
                      <a:pt x="56788" y="6074"/>
                      <a:pt x="58008" y="6074"/>
                      <a:pt x="58156" y="6037"/>
                    </a:cubicBezTo>
                    <a:cubicBezTo>
                      <a:pt x="58465" y="5944"/>
                      <a:pt x="59242" y="5903"/>
                      <a:pt x="60073" y="5903"/>
                    </a:cubicBezTo>
                    <a:cubicBezTo>
                      <a:pt x="61225" y="5903"/>
                      <a:pt x="62482" y="5982"/>
                      <a:pt x="62740" y="6111"/>
                    </a:cubicBezTo>
                    <a:cubicBezTo>
                      <a:pt x="63078" y="6286"/>
                      <a:pt x="63481" y="6341"/>
                      <a:pt x="63892" y="6341"/>
                    </a:cubicBezTo>
                    <a:cubicBezTo>
                      <a:pt x="64610" y="6341"/>
                      <a:pt x="65357" y="6173"/>
                      <a:pt x="65839" y="6173"/>
                    </a:cubicBezTo>
                    <a:cubicBezTo>
                      <a:pt x="66018" y="6173"/>
                      <a:pt x="66161" y="6196"/>
                      <a:pt x="66252" y="6259"/>
                    </a:cubicBezTo>
                    <a:cubicBezTo>
                      <a:pt x="68041" y="6144"/>
                      <a:pt x="68659" y="6018"/>
                      <a:pt x="71435" y="6018"/>
                    </a:cubicBezTo>
                    <a:cubicBezTo>
                      <a:pt x="73993" y="6018"/>
                      <a:pt x="78384" y="6125"/>
                      <a:pt x="87215" y="6444"/>
                    </a:cubicBezTo>
                    <a:lnTo>
                      <a:pt x="90283" y="6555"/>
                    </a:lnTo>
                    <a:cubicBezTo>
                      <a:pt x="90895" y="6498"/>
                      <a:pt x="91521" y="6475"/>
                      <a:pt x="92148" y="6475"/>
                    </a:cubicBezTo>
                    <a:cubicBezTo>
                      <a:pt x="94856" y="6475"/>
                      <a:pt x="97587" y="6904"/>
                      <a:pt x="99283" y="6904"/>
                    </a:cubicBezTo>
                    <a:cubicBezTo>
                      <a:pt x="100019" y="6904"/>
                      <a:pt x="100560" y="6823"/>
                      <a:pt x="100820" y="6592"/>
                    </a:cubicBezTo>
                    <a:cubicBezTo>
                      <a:pt x="101781" y="5742"/>
                      <a:pt x="103112" y="2044"/>
                      <a:pt x="102779" y="1120"/>
                    </a:cubicBezTo>
                    <a:cubicBezTo>
                      <a:pt x="102704" y="895"/>
                      <a:pt x="98934" y="805"/>
                      <a:pt x="96381" y="805"/>
                    </a:cubicBezTo>
                    <a:cubicBezTo>
                      <a:pt x="95163" y="805"/>
                      <a:pt x="94222" y="826"/>
                      <a:pt x="94091" y="861"/>
                    </a:cubicBezTo>
                    <a:cubicBezTo>
                      <a:pt x="94040" y="879"/>
                      <a:pt x="93986" y="886"/>
                      <a:pt x="93934" y="886"/>
                    </a:cubicBezTo>
                    <a:cubicBezTo>
                      <a:pt x="93761" y="886"/>
                      <a:pt x="93602" y="807"/>
                      <a:pt x="93573" y="751"/>
                    </a:cubicBezTo>
                    <a:cubicBezTo>
                      <a:pt x="93573" y="714"/>
                      <a:pt x="89802" y="492"/>
                      <a:pt x="89729" y="492"/>
                    </a:cubicBezTo>
                    <a:cubicBezTo>
                      <a:pt x="89433" y="455"/>
                      <a:pt x="86179" y="270"/>
                      <a:pt x="85884" y="270"/>
                    </a:cubicBezTo>
                    <a:cubicBezTo>
                      <a:pt x="85884" y="198"/>
                      <a:pt x="85791" y="157"/>
                      <a:pt x="85646" y="157"/>
                    </a:cubicBezTo>
                    <a:cubicBezTo>
                      <a:pt x="85566" y="157"/>
                      <a:pt x="85471" y="170"/>
                      <a:pt x="85366" y="196"/>
                    </a:cubicBezTo>
                    <a:cubicBezTo>
                      <a:pt x="84886" y="309"/>
                      <a:pt x="83003" y="357"/>
                      <a:pt x="80740" y="357"/>
                    </a:cubicBezTo>
                    <a:cubicBezTo>
                      <a:pt x="80041" y="357"/>
                      <a:pt x="79305" y="353"/>
                      <a:pt x="78563" y="344"/>
                    </a:cubicBezTo>
                    <a:cubicBezTo>
                      <a:pt x="75421" y="344"/>
                      <a:pt x="72204" y="270"/>
                      <a:pt x="71169" y="159"/>
                    </a:cubicBezTo>
                    <a:cubicBezTo>
                      <a:pt x="70357" y="57"/>
                      <a:pt x="69522" y="0"/>
                      <a:pt x="68689" y="0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" name="Google Shape;380;p32">
                <a:extLst>
                  <a:ext uri="{FF2B5EF4-FFF2-40B4-BE49-F238E27FC236}">
                    <a16:creationId xmlns="" xmlns:a16="http://schemas.microsoft.com/office/drawing/2014/main" id="{6C866E77-CF64-47E6-B702-872F6DD9CE46}"/>
                  </a:ext>
                </a:extLst>
              </p:cNvPr>
              <p:cNvSpPr/>
              <p:nvPr/>
            </p:nvSpPr>
            <p:spPr>
              <a:xfrm>
                <a:off x="973850" y="2427875"/>
                <a:ext cx="1943775" cy="179150"/>
              </a:xfrm>
              <a:custGeom>
                <a:avLst/>
                <a:gdLst/>
                <a:ahLst/>
                <a:cxnLst/>
                <a:rect l="l" t="t" r="r" b="b"/>
                <a:pathLst>
                  <a:path w="77751" h="7166" extrusionOk="0">
                    <a:moveTo>
                      <a:pt x="64615" y="1"/>
                    </a:moveTo>
                    <a:cubicBezTo>
                      <a:pt x="64546" y="1"/>
                      <a:pt x="64460" y="21"/>
                      <a:pt x="64367" y="68"/>
                    </a:cubicBezTo>
                    <a:cubicBezTo>
                      <a:pt x="63663" y="321"/>
                      <a:pt x="58750" y="489"/>
                      <a:pt x="55765" y="489"/>
                    </a:cubicBezTo>
                    <a:cubicBezTo>
                      <a:pt x="54833" y="489"/>
                      <a:pt x="54089" y="472"/>
                      <a:pt x="53719" y="437"/>
                    </a:cubicBezTo>
                    <a:cubicBezTo>
                      <a:pt x="53172" y="349"/>
                      <a:pt x="52625" y="303"/>
                      <a:pt x="52083" y="303"/>
                    </a:cubicBezTo>
                    <a:cubicBezTo>
                      <a:pt x="51488" y="303"/>
                      <a:pt x="50898" y="358"/>
                      <a:pt x="50318" y="474"/>
                    </a:cubicBezTo>
                    <a:cubicBezTo>
                      <a:pt x="48359" y="733"/>
                      <a:pt x="42739" y="511"/>
                      <a:pt x="40151" y="733"/>
                    </a:cubicBezTo>
                    <a:cubicBezTo>
                      <a:pt x="39958" y="751"/>
                      <a:pt x="39816" y="758"/>
                      <a:pt x="39710" y="758"/>
                    </a:cubicBezTo>
                    <a:cubicBezTo>
                      <a:pt x="39142" y="758"/>
                      <a:pt x="39581" y="548"/>
                      <a:pt x="38709" y="548"/>
                    </a:cubicBezTo>
                    <a:cubicBezTo>
                      <a:pt x="37484" y="575"/>
                      <a:pt x="26790" y="851"/>
                      <a:pt x="20802" y="851"/>
                    </a:cubicBezTo>
                    <a:cubicBezTo>
                      <a:pt x="18482" y="851"/>
                      <a:pt x="16868" y="810"/>
                      <a:pt x="16786" y="696"/>
                    </a:cubicBezTo>
                    <a:cubicBezTo>
                      <a:pt x="16773" y="665"/>
                      <a:pt x="16750" y="653"/>
                      <a:pt x="16719" y="653"/>
                    </a:cubicBezTo>
                    <a:cubicBezTo>
                      <a:pt x="16587" y="653"/>
                      <a:pt x="16313" y="873"/>
                      <a:pt x="16137" y="873"/>
                    </a:cubicBezTo>
                    <a:cubicBezTo>
                      <a:pt x="16102" y="873"/>
                      <a:pt x="16071" y="864"/>
                      <a:pt x="16046" y="844"/>
                    </a:cubicBezTo>
                    <a:cubicBezTo>
                      <a:pt x="16046" y="844"/>
                      <a:pt x="8469" y="1095"/>
                      <a:pt x="4755" y="1095"/>
                    </a:cubicBezTo>
                    <a:cubicBezTo>
                      <a:pt x="3742" y="1095"/>
                      <a:pt x="3017" y="1076"/>
                      <a:pt x="2811" y="1029"/>
                    </a:cubicBezTo>
                    <a:cubicBezTo>
                      <a:pt x="2594" y="991"/>
                      <a:pt x="2425" y="970"/>
                      <a:pt x="2288" y="970"/>
                    </a:cubicBezTo>
                    <a:cubicBezTo>
                      <a:pt x="2029" y="970"/>
                      <a:pt x="1884" y="1044"/>
                      <a:pt x="1739" y="1214"/>
                    </a:cubicBezTo>
                    <a:cubicBezTo>
                      <a:pt x="1073" y="1916"/>
                      <a:pt x="1" y="6722"/>
                      <a:pt x="703" y="6981"/>
                    </a:cubicBezTo>
                    <a:cubicBezTo>
                      <a:pt x="822" y="7012"/>
                      <a:pt x="1152" y="7024"/>
                      <a:pt x="1636" y="7024"/>
                    </a:cubicBezTo>
                    <a:cubicBezTo>
                      <a:pt x="3438" y="7024"/>
                      <a:pt x="7375" y="6855"/>
                      <a:pt x="10514" y="6855"/>
                    </a:cubicBezTo>
                    <a:cubicBezTo>
                      <a:pt x="12564" y="6855"/>
                      <a:pt x="14273" y="6927"/>
                      <a:pt x="14826" y="7166"/>
                    </a:cubicBezTo>
                    <a:cubicBezTo>
                      <a:pt x="16483" y="7055"/>
                      <a:pt x="22288" y="6615"/>
                      <a:pt x="26120" y="6615"/>
                    </a:cubicBezTo>
                    <a:cubicBezTo>
                      <a:pt x="27418" y="6615"/>
                      <a:pt x="28489" y="6665"/>
                      <a:pt x="29097" y="6796"/>
                    </a:cubicBezTo>
                    <a:cubicBezTo>
                      <a:pt x="29642" y="6539"/>
                      <a:pt x="32150" y="6474"/>
                      <a:pt x="34955" y="6474"/>
                    </a:cubicBezTo>
                    <a:cubicBezTo>
                      <a:pt x="37844" y="6474"/>
                      <a:pt x="41049" y="6543"/>
                      <a:pt x="42752" y="6543"/>
                    </a:cubicBezTo>
                    <a:cubicBezTo>
                      <a:pt x="43436" y="6543"/>
                      <a:pt x="43878" y="6532"/>
                      <a:pt x="43959" y="6500"/>
                    </a:cubicBezTo>
                    <a:cubicBezTo>
                      <a:pt x="44243" y="6376"/>
                      <a:pt x="44981" y="6320"/>
                      <a:pt x="45707" y="6320"/>
                    </a:cubicBezTo>
                    <a:cubicBezTo>
                      <a:pt x="46491" y="6320"/>
                      <a:pt x="47262" y="6385"/>
                      <a:pt x="47434" y="6500"/>
                    </a:cubicBezTo>
                    <a:cubicBezTo>
                      <a:pt x="47673" y="6656"/>
                      <a:pt x="47958" y="6707"/>
                      <a:pt x="48252" y="6707"/>
                    </a:cubicBezTo>
                    <a:cubicBezTo>
                      <a:pt x="48810" y="6707"/>
                      <a:pt x="49402" y="6525"/>
                      <a:pt x="49782" y="6525"/>
                    </a:cubicBezTo>
                    <a:cubicBezTo>
                      <a:pt x="49918" y="6525"/>
                      <a:pt x="50026" y="6548"/>
                      <a:pt x="50096" y="6611"/>
                    </a:cubicBezTo>
                    <a:lnTo>
                      <a:pt x="53313" y="6242"/>
                    </a:lnTo>
                    <a:lnTo>
                      <a:pt x="68286" y="6242"/>
                    </a:lnTo>
                    <a:cubicBezTo>
                      <a:pt x="69090" y="6094"/>
                      <a:pt x="69945" y="6048"/>
                      <a:pt x="70786" y="6048"/>
                    </a:cubicBezTo>
                    <a:cubicBezTo>
                      <a:pt x="72188" y="6048"/>
                      <a:pt x="73551" y="6176"/>
                      <a:pt x="74576" y="6176"/>
                    </a:cubicBezTo>
                    <a:cubicBezTo>
                      <a:pt x="75396" y="6176"/>
                      <a:pt x="76000" y="6094"/>
                      <a:pt x="76234" y="5798"/>
                    </a:cubicBezTo>
                    <a:cubicBezTo>
                      <a:pt x="76937" y="4874"/>
                      <a:pt x="77750" y="1103"/>
                      <a:pt x="77455" y="178"/>
                    </a:cubicBezTo>
                    <a:cubicBezTo>
                      <a:pt x="77426" y="102"/>
                      <a:pt x="77000" y="73"/>
                      <a:pt x="76377" y="73"/>
                    </a:cubicBezTo>
                    <a:cubicBezTo>
                      <a:pt x="74582" y="73"/>
                      <a:pt x="71158" y="318"/>
                      <a:pt x="70911" y="400"/>
                    </a:cubicBezTo>
                    <a:cubicBezTo>
                      <a:pt x="70874" y="425"/>
                      <a:pt x="70829" y="437"/>
                      <a:pt x="70782" y="437"/>
                    </a:cubicBezTo>
                    <a:cubicBezTo>
                      <a:pt x="70689" y="437"/>
                      <a:pt x="70590" y="388"/>
                      <a:pt x="70541" y="289"/>
                    </a:cubicBezTo>
                    <a:cubicBezTo>
                      <a:pt x="70504" y="215"/>
                      <a:pt x="64774" y="142"/>
                      <a:pt x="64774" y="105"/>
                    </a:cubicBezTo>
                    <a:cubicBezTo>
                      <a:pt x="64774" y="40"/>
                      <a:pt x="64711" y="1"/>
                      <a:pt x="64615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" name="Google Shape;381;p32">
                <a:extLst>
                  <a:ext uri="{FF2B5EF4-FFF2-40B4-BE49-F238E27FC236}">
                    <a16:creationId xmlns="" xmlns:a16="http://schemas.microsoft.com/office/drawing/2014/main" id="{E356F405-6CD9-4786-BB07-967922309624}"/>
                  </a:ext>
                </a:extLst>
              </p:cNvPr>
              <p:cNvSpPr/>
              <p:nvPr/>
            </p:nvSpPr>
            <p:spPr>
              <a:xfrm>
                <a:off x="961850" y="2182575"/>
                <a:ext cx="1696050" cy="207250"/>
              </a:xfrm>
              <a:custGeom>
                <a:avLst/>
                <a:gdLst/>
                <a:ahLst/>
                <a:cxnLst/>
                <a:rect l="l" t="t" r="r" b="b"/>
                <a:pathLst>
                  <a:path w="67842" h="8290" extrusionOk="0">
                    <a:moveTo>
                      <a:pt x="66961" y="1"/>
                    </a:moveTo>
                    <a:cubicBezTo>
                      <a:pt x="65549" y="1"/>
                      <a:pt x="62061" y="407"/>
                      <a:pt x="61852" y="526"/>
                    </a:cubicBezTo>
                    <a:cubicBezTo>
                      <a:pt x="61813" y="552"/>
                      <a:pt x="61769" y="564"/>
                      <a:pt x="61725" y="564"/>
                    </a:cubicBezTo>
                    <a:cubicBezTo>
                      <a:pt x="61646" y="564"/>
                      <a:pt x="61567" y="524"/>
                      <a:pt x="61520" y="452"/>
                    </a:cubicBezTo>
                    <a:cubicBezTo>
                      <a:pt x="61501" y="415"/>
                      <a:pt x="60882" y="406"/>
                      <a:pt x="60258" y="406"/>
                    </a:cubicBezTo>
                    <a:cubicBezTo>
                      <a:pt x="59634" y="406"/>
                      <a:pt x="59006" y="415"/>
                      <a:pt x="58969" y="415"/>
                    </a:cubicBezTo>
                    <a:lnTo>
                      <a:pt x="56455" y="415"/>
                    </a:lnTo>
                    <a:cubicBezTo>
                      <a:pt x="56455" y="351"/>
                      <a:pt x="56405" y="311"/>
                      <a:pt x="56326" y="311"/>
                    </a:cubicBezTo>
                    <a:cubicBezTo>
                      <a:pt x="56270" y="311"/>
                      <a:pt x="56199" y="332"/>
                      <a:pt x="56122" y="378"/>
                    </a:cubicBezTo>
                    <a:cubicBezTo>
                      <a:pt x="55434" y="706"/>
                      <a:pt x="49756" y="1062"/>
                      <a:pt x="47543" y="1062"/>
                    </a:cubicBezTo>
                    <a:cubicBezTo>
                      <a:pt x="47258" y="1062"/>
                      <a:pt x="47031" y="1056"/>
                      <a:pt x="46879" y="1044"/>
                    </a:cubicBezTo>
                    <a:cubicBezTo>
                      <a:pt x="46480" y="984"/>
                      <a:pt x="46081" y="955"/>
                      <a:pt x="45681" y="955"/>
                    </a:cubicBezTo>
                    <a:cubicBezTo>
                      <a:pt x="45082" y="955"/>
                      <a:pt x="44483" y="1021"/>
                      <a:pt x="43884" y="1154"/>
                    </a:cubicBezTo>
                    <a:cubicBezTo>
                      <a:pt x="42184" y="1487"/>
                      <a:pt x="37267" y="1339"/>
                      <a:pt x="35048" y="1598"/>
                    </a:cubicBezTo>
                    <a:cubicBezTo>
                      <a:pt x="34831" y="1628"/>
                      <a:pt x="34687" y="1640"/>
                      <a:pt x="34587" y="1640"/>
                    </a:cubicBezTo>
                    <a:cubicBezTo>
                      <a:pt x="34225" y="1640"/>
                      <a:pt x="34458" y="1484"/>
                      <a:pt x="33934" y="1484"/>
                    </a:cubicBezTo>
                    <a:cubicBezTo>
                      <a:pt x="33892" y="1484"/>
                      <a:pt x="33844" y="1485"/>
                      <a:pt x="33791" y="1487"/>
                    </a:cubicBezTo>
                    <a:cubicBezTo>
                      <a:pt x="33015" y="1487"/>
                      <a:pt x="28357" y="1709"/>
                      <a:pt x="23772" y="1857"/>
                    </a:cubicBezTo>
                    <a:cubicBezTo>
                      <a:pt x="21499" y="1912"/>
                      <a:pt x="19253" y="1949"/>
                      <a:pt x="17561" y="1949"/>
                    </a:cubicBezTo>
                    <a:cubicBezTo>
                      <a:pt x="15870" y="1949"/>
                      <a:pt x="14733" y="1912"/>
                      <a:pt x="14678" y="1820"/>
                    </a:cubicBezTo>
                    <a:cubicBezTo>
                      <a:pt x="14665" y="1789"/>
                      <a:pt x="14644" y="1777"/>
                      <a:pt x="14616" y="1777"/>
                    </a:cubicBezTo>
                    <a:cubicBezTo>
                      <a:pt x="14499" y="1777"/>
                      <a:pt x="14268" y="1997"/>
                      <a:pt x="14123" y="1997"/>
                    </a:cubicBezTo>
                    <a:cubicBezTo>
                      <a:pt x="14094" y="1997"/>
                      <a:pt x="14069" y="1988"/>
                      <a:pt x="14049" y="1968"/>
                    </a:cubicBezTo>
                    <a:cubicBezTo>
                      <a:pt x="13238" y="2024"/>
                      <a:pt x="7539" y="2228"/>
                      <a:pt x="4444" y="2228"/>
                    </a:cubicBezTo>
                    <a:cubicBezTo>
                      <a:pt x="3448" y="2228"/>
                      <a:pt x="2721" y="2207"/>
                      <a:pt x="2514" y="2153"/>
                    </a:cubicBezTo>
                    <a:cubicBezTo>
                      <a:pt x="2324" y="2102"/>
                      <a:pt x="2173" y="2077"/>
                      <a:pt x="2049" y="2077"/>
                    </a:cubicBezTo>
                    <a:cubicBezTo>
                      <a:pt x="1812" y="2077"/>
                      <a:pt x="1674" y="2168"/>
                      <a:pt x="1553" y="2338"/>
                    </a:cubicBezTo>
                    <a:cubicBezTo>
                      <a:pt x="961" y="3003"/>
                      <a:pt x="0" y="7809"/>
                      <a:pt x="629" y="8105"/>
                    </a:cubicBezTo>
                    <a:cubicBezTo>
                      <a:pt x="748" y="8138"/>
                      <a:pt x="1069" y="8150"/>
                      <a:pt x="1533" y="8150"/>
                    </a:cubicBezTo>
                    <a:cubicBezTo>
                      <a:pt x="3158" y="8150"/>
                      <a:pt x="6544" y="7995"/>
                      <a:pt x="9240" y="7995"/>
                    </a:cubicBezTo>
                    <a:cubicBezTo>
                      <a:pt x="11028" y="7995"/>
                      <a:pt x="12512" y="8063"/>
                      <a:pt x="12977" y="8290"/>
                    </a:cubicBezTo>
                    <a:cubicBezTo>
                      <a:pt x="14473" y="8177"/>
                      <a:pt x="19764" y="7676"/>
                      <a:pt x="23120" y="7676"/>
                    </a:cubicBezTo>
                    <a:cubicBezTo>
                      <a:pt x="24159" y="7676"/>
                      <a:pt x="25012" y="7724"/>
                      <a:pt x="25510" y="7846"/>
                    </a:cubicBezTo>
                    <a:cubicBezTo>
                      <a:pt x="26102" y="7513"/>
                      <a:pt x="29244" y="7439"/>
                      <a:pt x="32276" y="7439"/>
                    </a:cubicBezTo>
                    <a:cubicBezTo>
                      <a:pt x="35344" y="7403"/>
                      <a:pt x="38302" y="7403"/>
                      <a:pt x="38524" y="7329"/>
                    </a:cubicBezTo>
                    <a:cubicBezTo>
                      <a:pt x="38781" y="7190"/>
                      <a:pt x="39547" y="7115"/>
                      <a:pt x="40249" y="7115"/>
                    </a:cubicBezTo>
                    <a:cubicBezTo>
                      <a:pt x="40858" y="7115"/>
                      <a:pt x="41418" y="7171"/>
                      <a:pt x="41555" y="7292"/>
                    </a:cubicBezTo>
                    <a:cubicBezTo>
                      <a:pt x="41753" y="7424"/>
                      <a:pt x="41980" y="7469"/>
                      <a:pt x="42214" y="7469"/>
                    </a:cubicBezTo>
                    <a:cubicBezTo>
                      <a:pt x="42731" y="7469"/>
                      <a:pt x="43282" y="7246"/>
                      <a:pt x="43626" y="7246"/>
                    </a:cubicBezTo>
                    <a:cubicBezTo>
                      <a:pt x="43736" y="7246"/>
                      <a:pt x="43825" y="7269"/>
                      <a:pt x="43884" y="7329"/>
                    </a:cubicBezTo>
                    <a:cubicBezTo>
                      <a:pt x="47397" y="6774"/>
                      <a:pt x="45363" y="6922"/>
                      <a:pt x="53238" y="6663"/>
                    </a:cubicBezTo>
                    <a:cubicBezTo>
                      <a:pt x="56492" y="6552"/>
                      <a:pt x="59782" y="6441"/>
                      <a:pt x="59782" y="6441"/>
                    </a:cubicBezTo>
                    <a:cubicBezTo>
                      <a:pt x="60732" y="6201"/>
                      <a:pt x="61778" y="6151"/>
                      <a:pt x="62766" y="6151"/>
                    </a:cubicBezTo>
                    <a:cubicBezTo>
                      <a:pt x="63460" y="6151"/>
                      <a:pt x="64127" y="6175"/>
                      <a:pt x="64711" y="6175"/>
                    </a:cubicBezTo>
                    <a:cubicBezTo>
                      <a:pt x="65721" y="6175"/>
                      <a:pt x="66486" y="6102"/>
                      <a:pt x="66732" y="5702"/>
                    </a:cubicBezTo>
                    <a:cubicBezTo>
                      <a:pt x="67287" y="4778"/>
                      <a:pt x="67842" y="970"/>
                      <a:pt x="67546" y="82"/>
                    </a:cubicBezTo>
                    <a:cubicBezTo>
                      <a:pt x="67524" y="25"/>
                      <a:pt x="67304" y="1"/>
                      <a:pt x="66961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3589361" y="488016"/>
              <a:ext cx="50769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Luyện viết đoạn</a:t>
              </a:r>
              <a:endParaRPr lang="en-US" sz="4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36478" y="1691818"/>
            <a:ext cx="11805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smtClean="0">
                <a:solidFill>
                  <a:srgbClr val="FF0000"/>
                </a:solidFill>
              </a:rPr>
              <a:t>2</a:t>
            </a:r>
            <a:r>
              <a:rPr lang="en-US" sz="3200" smtClean="0"/>
              <a:t>.  </a:t>
            </a:r>
            <a:r>
              <a:rPr lang="vi-VN" sz="3200" smtClean="0"/>
              <a:t>Viết </a:t>
            </a:r>
            <a:r>
              <a:rPr lang="vi-VN" sz="3200"/>
              <a:t>4-5 câu kê </a:t>
            </a:r>
            <a:r>
              <a:rPr lang="vi-VN" sz="3200" smtClean="0"/>
              <a:t>v</a:t>
            </a:r>
            <a:r>
              <a:rPr lang="en-US" sz="3200" smtClean="0"/>
              <a:t>ề</a:t>
            </a:r>
            <a:r>
              <a:rPr lang="vi-VN" sz="3200" smtClean="0"/>
              <a:t> </a:t>
            </a:r>
            <a:r>
              <a:rPr lang="vi-VN" sz="3200"/>
              <a:t>công việc </a:t>
            </a:r>
            <a:r>
              <a:rPr lang="vi-VN" sz="3200" smtClean="0"/>
              <a:t>c</a:t>
            </a:r>
            <a:r>
              <a:rPr lang="en-US" sz="3200" smtClean="0"/>
              <a:t>ủa</a:t>
            </a:r>
            <a:r>
              <a:rPr lang="vi-VN" sz="3200" smtClean="0"/>
              <a:t> </a:t>
            </a:r>
            <a:r>
              <a:rPr lang="vi-VN" sz="3200"/>
              <a:t>một người mà em biết.</a:t>
            </a:r>
            <a:endParaRPr lang="en-US" sz="3200"/>
          </a:p>
        </p:txBody>
      </p:sp>
      <p:sp>
        <p:nvSpPr>
          <p:cNvPr id="9" name="Rectangle 8"/>
          <p:cNvSpPr/>
          <p:nvPr/>
        </p:nvSpPr>
        <p:spPr>
          <a:xfrm>
            <a:off x="4709685" y="2276593"/>
            <a:ext cx="19848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Gợi ý</a:t>
            </a:r>
            <a:endParaRPr lang="en-US" sz="5400" b="1" cap="none" spc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0476" y="3390314"/>
            <a:ext cx="9196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- Em muốn kể về ai ? Người đó àm công việc gì ?</a:t>
            </a:r>
            <a:endParaRPr lang="en-US" sz="2800"/>
          </a:p>
        </p:txBody>
      </p:sp>
      <p:sp>
        <p:nvSpPr>
          <p:cNvPr id="11" name="TextBox 10"/>
          <p:cNvSpPr txBox="1"/>
          <p:nvPr/>
        </p:nvSpPr>
        <p:spPr>
          <a:xfrm>
            <a:off x="1855293" y="4029035"/>
            <a:ext cx="5708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800" smtClean="0"/>
              <a:t>Người đó làm việc ở đâu 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75045" y="4724029"/>
            <a:ext cx="5669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- Công việc đó đem lại lọi ích gì ?</a:t>
            </a:r>
            <a:endParaRPr lang="en-US" sz="2800"/>
          </a:p>
        </p:txBody>
      </p:sp>
      <p:sp>
        <p:nvSpPr>
          <p:cNvPr id="13" name="TextBox 12"/>
          <p:cNvSpPr txBox="1"/>
          <p:nvPr/>
        </p:nvSpPr>
        <p:spPr>
          <a:xfrm>
            <a:off x="1875677" y="5458263"/>
            <a:ext cx="7202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- Em có suy nghĩ gì về công việc đó ?</a:t>
            </a:r>
            <a:endParaRPr lang="en-US" sz="2800"/>
          </a:p>
        </p:txBody>
      </p:sp>
      <p:pic>
        <p:nvPicPr>
          <p:cNvPr id="14" name="18">
            <a:extLst>
              <a:ext uri="{FF2B5EF4-FFF2-40B4-BE49-F238E27FC236}">
                <a16:creationId xmlns=""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620975" y="4043102"/>
            <a:ext cx="2731786" cy="291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6823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790476" y="488016"/>
            <a:ext cx="8117285" cy="931176"/>
            <a:chOff x="1790476" y="488016"/>
            <a:chExt cx="8117285" cy="931176"/>
          </a:xfrm>
        </p:grpSpPr>
        <p:grpSp>
          <p:nvGrpSpPr>
            <p:cNvPr id="3" name="Google Shape;378;p32">
              <a:extLst>
                <a:ext uri="{FF2B5EF4-FFF2-40B4-BE49-F238E27FC236}">
                  <a16:creationId xmlns="" xmlns:a16="http://schemas.microsoft.com/office/drawing/2014/main" id="{8DBAB0A9-3C5D-44B8-8CEA-115B6D375EC5}"/>
                </a:ext>
              </a:extLst>
            </p:cNvPr>
            <p:cNvGrpSpPr/>
            <p:nvPr/>
          </p:nvGrpSpPr>
          <p:grpSpPr>
            <a:xfrm>
              <a:off x="1790476" y="488016"/>
              <a:ext cx="8117285" cy="931176"/>
              <a:chOff x="603225" y="2182575"/>
              <a:chExt cx="2577800" cy="424450"/>
            </a:xfrm>
          </p:grpSpPr>
          <p:sp>
            <p:nvSpPr>
              <p:cNvPr id="5" name="Google Shape;379;p32">
                <a:extLst>
                  <a:ext uri="{FF2B5EF4-FFF2-40B4-BE49-F238E27FC236}">
                    <a16:creationId xmlns="" xmlns:a16="http://schemas.microsoft.com/office/drawing/2014/main" id="{0727C588-0A08-4159-8471-1257E0FD12F6}"/>
                  </a:ext>
                </a:extLst>
              </p:cNvPr>
              <p:cNvSpPr/>
              <p:nvPr/>
            </p:nvSpPr>
            <p:spPr>
              <a:xfrm>
                <a:off x="603225" y="2317450"/>
                <a:ext cx="2577800" cy="191900"/>
              </a:xfrm>
              <a:custGeom>
                <a:avLst/>
                <a:gdLst/>
                <a:ahLst/>
                <a:cxnLst/>
                <a:rect l="l" t="t" r="r" b="b"/>
                <a:pathLst>
                  <a:path w="103112" h="7676" extrusionOk="0">
                    <a:moveTo>
                      <a:pt x="68689" y="0"/>
                    </a:moveTo>
                    <a:cubicBezTo>
                      <a:pt x="68006" y="0"/>
                      <a:pt x="67325" y="39"/>
                      <a:pt x="66659" y="122"/>
                    </a:cubicBezTo>
                    <a:cubicBezTo>
                      <a:pt x="65933" y="183"/>
                      <a:pt x="64838" y="202"/>
                      <a:pt x="63559" y="202"/>
                    </a:cubicBezTo>
                    <a:cubicBezTo>
                      <a:pt x="61490" y="202"/>
                      <a:pt x="58940" y="153"/>
                      <a:pt x="56701" y="153"/>
                    </a:cubicBezTo>
                    <a:cubicBezTo>
                      <a:pt x="55317" y="153"/>
                      <a:pt x="54051" y="172"/>
                      <a:pt x="53091" y="233"/>
                    </a:cubicBezTo>
                    <a:cubicBezTo>
                      <a:pt x="52810" y="253"/>
                      <a:pt x="52614" y="261"/>
                      <a:pt x="52472" y="261"/>
                    </a:cubicBezTo>
                    <a:cubicBezTo>
                      <a:pt x="51814" y="261"/>
                      <a:pt x="52362" y="85"/>
                      <a:pt x="51205" y="85"/>
                    </a:cubicBezTo>
                    <a:cubicBezTo>
                      <a:pt x="50650" y="85"/>
                      <a:pt x="48580" y="122"/>
                      <a:pt x="45770" y="159"/>
                    </a:cubicBezTo>
                    <a:cubicBezTo>
                      <a:pt x="34074" y="411"/>
                      <a:pt x="26612" y="643"/>
                      <a:pt x="23595" y="643"/>
                    </a:cubicBezTo>
                    <a:cubicBezTo>
                      <a:pt x="22636" y="643"/>
                      <a:pt x="22126" y="619"/>
                      <a:pt x="22072" y="566"/>
                    </a:cubicBezTo>
                    <a:cubicBezTo>
                      <a:pt x="22049" y="537"/>
                      <a:pt x="22015" y="525"/>
                      <a:pt x="21972" y="525"/>
                    </a:cubicBezTo>
                    <a:cubicBezTo>
                      <a:pt x="21774" y="525"/>
                      <a:pt x="21400" y="777"/>
                      <a:pt x="21177" y="777"/>
                    </a:cubicBezTo>
                    <a:cubicBezTo>
                      <a:pt x="21137" y="777"/>
                      <a:pt x="21102" y="769"/>
                      <a:pt x="21074" y="751"/>
                    </a:cubicBezTo>
                    <a:cubicBezTo>
                      <a:pt x="12013" y="1258"/>
                      <a:pt x="5487" y="1610"/>
                      <a:pt x="3815" y="1610"/>
                    </a:cubicBezTo>
                    <a:cubicBezTo>
                      <a:pt x="3659" y="1610"/>
                      <a:pt x="3545" y="1607"/>
                      <a:pt x="3476" y="1601"/>
                    </a:cubicBezTo>
                    <a:cubicBezTo>
                      <a:pt x="3243" y="1568"/>
                      <a:pt x="3047" y="1551"/>
                      <a:pt x="2878" y="1551"/>
                    </a:cubicBezTo>
                    <a:cubicBezTo>
                      <a:pt x="2484" y="1551"/>
                      <a:pt x="2241" y="1642"/>
                      <a:pt x="2034" y="1823"/>
                    </a:cubicBezTo>
                    <a:cubicBezTo>
                      <a:pt x="1221" y="2599"/>
                      <a:pt x="1" y="7442"/>
                      <a:pt x="925" y="7664"/>
                    </a:cubicBezTo>
                    <a:cubicBezTo>
                      <a:pt x="979" y="7672"/>
                      <a:pt x="1071" y="7675"/>
                      <a:pt x="1197" y="7675"/>
                    </a:cubicBezTo>
                    <a:cubicBezTo>
                      <a:pt x="3026" y="7675"/>
                      <a:pt x="12055" y="6926"/>
                      <a:pt x="16854" y="6926"/>
                    </a:cubicBezTo>
                    <a:cubicBezTo>
                      <a:pt x="18119" y="6926"/>
                      <a:pt x="19090" y="6978"/>
                      <a:pt x="19558" y="7109"/>
                    </a:cubicBezTo>
                    <a:cubicBezTo>
                      <a:pt x="22240" y="6905"/>
                      <a:pt x="30321" y="6242"/>
                      <a:pt x="35306" y="6242"/>
                    </a:cubicBezTo>
                    <a:cubicBezTo>
                      <a:pt x="36644" y="6242"/>
                      <a:pt x="37759" y="6290"/>
                      <a:pt x="38487" y="6407"/>
                    </a:cubicBezTo>
                    <a:cubicBezTo>
                      <a:pt x="39300" y="6074"/>
                      <a:pt x="43626" y="6000"/>
                      <a:pt x="45327" y="6000"/>
                    </a:cubicBezTo>
                    <a:cubicBezTo>
                      <a:pt x="46783" y="5990"/>
                      <a:pt x="47769" y="5986"/>
                      <a:pt x="48537" y="5986"/>
                    </a:cubicBezTo>
                    <a:cubicBezTo>
                      <a:pt x="50634" y="5986"/>
                      <a:pt x="51099" y="6020"/>
                      <a:pt x="55050" y="6074"/>
                    </a:cubicBezTo>
                    <a:cubicBezTo>
                      <a:pt x="56788" y="6074"/>
                      <a:pt x="58008" y="6074"/>
                      <a:pt x="58156" y="6037"/>
                    </a:cubicBezTo>
                    <a:cubicBezTo>
                      <a:pt x="58465" y="5944"/>
                      <a:pt x="59242" y="5903"/>
                      <a:pt x="60073" y="5903"/>
                    </a:cubicBezTo>
                    <a:cubicBezTo>
                      <a:pt x="61225" y="5903"/>
                      <a:pt x="62482" y="5982"/>
                      <a:pt x="62740" y="6111"/>
                    </a:cubicBezTo>
                    <a:cubicBezTo>
                      <a:pt x="63078" y="6286"/>
                      <a:pt x="63481" y="6341"/>
                      <a:pt x="63892" y="6341"/>
                    </a:cubicBezTo>
                    <a:cubicBezTo>
                      <a:pt x="64610" y="6341"/>
                      <a:pt x="65357" y="6173"/>
                      <a:pt x="65839" y="6173"/>
                    </a:cubicBezTo>
                    <a:cubicBezTo>
                      <a:pt x="66018" y="6173"/>
                      <a:pt x="66161" y="6196"/>
                      <a:pt x="66252" y="6259"/>
                    </a:cubicBezTo>
                    <a:cubicBezTo>
                      <a:pt x="68041" y="6144"/>
                      <a:pt x="68659" y="6018"/>
                      <a:pt x="71435" y="6018"/>
                    </a:cubicBezTo>
                    <a:cubicBezTo>
                      <a:pt x="73993" y="6018"/>
                      <a:pt x="78384" y="6125"/>
                      <a:pt x="87215" y="6444"/>
                    </a:cubicBezTo>
                    <a:lnTo>
                      <a:pt x="90283" y="6555"/>
                    </a:lnTo>
                    <a:cubicBezTo>
                      <a:pt x="90895" y="6498"/>
                      <a:pt x="91521" y="6475"/>
                      <a:pt x="92148" y="6475"/>
                    </a:cubicBezTo>
                    <a:cubicBezTo>
                      <a:pt x="94856" y="6475"/>
                      <a:pt x="97587" y="6904"/>
                      <a:pt x="99283" y="6904"/>
                    </a:cubicBezTo>
                    <a:cubicBezTo>
                      <a:pt x="100019" y="6904"/>
                      <a:pt x="100560" y="6823"/>
                      <a:pt x="100820" y="6592"/>
                    </a:cubicBezTo>
                    <a:cubicBezTo>
                      <a:pt x="101781" y="5742"/>
                      <a:pt x="103112" y="2044"/>
                      <a:pt x="102779" y="1120"/>
                    </a:cubicBezTo>
                    <a:cubicBezTo>
                      <a:pt x="102704" y="895"/>
                      <a:pt x="98934" y="805"/>
                      <a:pt x="96381" y="805"/>
                    </a:cubicBezTo>
                    <a:cubicBezTo>
                      <a:pt x="95163" y="805"/>
                      <a:pt x="94222" y="826"/>
                      <a:pt x="94091" y="861"/>
                    </a:cubicBezTo>
                    <a:cubicBezTo>
                      <a:pt x="94040" y="879"/>
                      <a:pt x="93986" y="886"/>
                      <a:pt x="93934" y="886"/>
                    </a:cubicBezTo>
                    <a:cubicBezTo>
                      <a:pt x="93761" y="886"/>
                      <a:pt x="93602" y="807"/>
                      <a:pt x="93573" y="751"/>
                    </a:cubicBezTo>
                    <a:cubicBezTo>
                      <a:pt x="93573" y="714"/>
                      <a:pt x="89802" y="492"/>
                      <a:pt x="89729" y="492"/>
                    </a:cubicBezTo>
                    <a:cubicBezTo>
                      <a:pt x="89433" y="455"/>
                      <a:pt x="86179" y="270"/>
                      <a:pt x="85884" y="270"/>
                    </a:cubicBezTo>
                    <a:cubicBezTo>
                      <a:pt x="85884" y="198"/>
                      <a:pt x="85791" y="157"/>
                      <a:pt x="85646" y="157"/>
                    </a:cubicBezTo>
                    <a:cubicBezTo>
                      <a:pt x="85566" y="157"/>
                      <a:pt x="85471" y="170"/>
                      <a:pt x="85366" y="196"/>
                    </a:cubicBezTo>
                    <a:cubicBezTo>
                      <a:pt x="84886" y="309"/>
                      <a:pt x="83003" y="357"/>
                      <a:pt x="80740" y="357"/>
                    </a:cubicBezTo>
                    <a:cubicBezTo>
                      <a:pt x="80041" y="357"/>
                      <a:pt x="79305" y="353"/>
                      <a:pt x="78563" y="344"/>
                    </a:cubicBezTo>
                    <a:cubicBezTo>
                      <a:pt x="75421" y="344"/>
                      <a:pt x="72204" y="270"/>
                      <a:pt x="71169" y="159"/>
                    </a:cubicBezTo>
                    <a:cubicBezTo>
                      <a:pt x="70357" y="57"/>
                      <a:pt x="69522" y="0"/>
                      <a:pt x="68689" y="0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" name="Google Shape;380;p32">
                <a:extLst>
                  <a:ext uri="{FF2B5EF4-FFF2-40B4-BE49-F238E27FC236}">
                    <a16:creationId xmlns="" xmlns:a16="http://schemas.microsoft.com/office/drawing/2014/main" id="{6C866E77-CF64-47E6-B702-872F6DD9CE46}"/>
                  </a:ext>
                </a:extLst>
              </p:cNvPr>
              <p:cNvSpPr/>
              <p:nvPr/>
            </p:nvSpPr>
            <p:spPr>
              <a:xfrm>
                <a:off x="973850" y="2427875"/>
                <a:ext cx="1943775" cy="179150"/>
              </a:xfrm>
              <a:custGeom>
                <a:avLst/>
                <a:gdLst/>
                <a:ahLst/>
                <a:cxnLst/>
                <a:rect l="l" t="t" r="r" b="b"/>
                <a:pathLst>
                  <a:path w="77751" h="7166" extrusionOk="0">
                    <a:moveTo>
                      <a:pt x="64615" y="1"/>
                    </a:moveTo>
                    <a:cubicBezTo>
                      <a:pt x="64546" y="1"/>
                      <a:pt x="64460" y="21"/>
                      <a:pt x="64367" y="68"/>
                    </a:cubicBezTo>
                    <a:cubicBezTo>
                      <a:pt x="63663" y="321"/>
                      <a:pt x="58750" y="489"/>
                      <a:pt x="55765" y="489"/>
                    </a:cubicBezTo>
                    <a:cubicBezTo>
                      <a:pt x="54833" y="489"/>
                      <a:pt x="54089" y="472"/>
                      <a:pt x="53719" y="437"/>
                    </a:cubicBezTo>
                    <a:cubicBezTo>
                      <a:pt x="53172" y="349"/>
                      <a:pt x="52625" y="303"/>
                      <a:pt x="52083" y="303"/>
                    </a:cubicBezTo>
                    <a:cubicBezTo>
                      <a:pt x="51488" y="303"/>
                      <a:pt x="50898" y="358"/>
                      <a:pt x="50318" y="474"/>
                    </a:cubicBezTo>
                    <a:cubicBezTo>
                      <a:pt x="48359" y="733"/>
                      <a:pt x="42739" y="511"/>
                      <a:pt x="40151" y="733"/>
                    </a:cubicBezTo>
                    <a:cubicBezTo>
                      <a:pt x="39958" y="751"/>
                      <a:pt x="39816" y="758"/>
                      <a:pt x="39710" y="758"/>
                    </a:cubicBezTo>
                    <a:cubicBezTo>
                      <a:pt x="39142" y="758"/>
                      <a:pt x="39581" y="548"/>
                      <a:pt x="38709" y="548"/>
                    </a:cubicBezTo>
                    <a:cubicBezTo>
                      <a:pt x="37484" y="575"/>
                      <a:pt x="26790" y="851"/>
                      <a:pt x="20802" y="851"/>
                    </a:cubicBezTo>
                    <a:cubicBezTo>
                      <a:pt x="18482" y="851"/>
                      <a:pt x="16868" y="810"/>
                      <a:pt x="16786" y="696"/>
                    </a:cubicBezTo>
                    <a:cubicBezTo>
                      <a:pt x="16773" y="665"/>
                      <a:pt x="16750" y="653"/>
                      <a:pt x="16719" y="653"/>
                    </a:cubicBezTo>
                    <a:cubicBezTo>
                      <a:pt x="16587" y="653"/>
                      <a:pt x="16313" y="873"/>
                      <a:pt x="16137" y="873"/>
                    </a:cubicBezTo>
                    <a:cubicBezTo>
                      <a:pt x="16102" y="873"/>
                      <a:pt x="16071" y="864"/>
                      <a:pt x="16046" y="844"/>
                    </a:cubicBezTo>
                    <a:cubicBezTo>
                      <a:pt x="16046" y="844"/>
                      <a:pt x="8469" y="1095"/>
                      <a:pt x="4755" y="1095"/>
                    </a:cubicBezTo>
                    <a:cubicBezTo>
                      <a:pt x="3742" y="1095"/>
                      <a:pt x="3017" y="1076"/>
                      <a:pt x="2811" y="1029"/>
                    </a:cubicBezTo>
                    <a:cubicBezTo>
                      <a:pt x="2594" y="991"/>
                      <a:pt x="2425" y="970"/>
                      <a:pt x="2288" y="970"/>
                    </a:cubicBezTo>
                    <a:cubicBezTo>
                      <a:pt x="2029" y="970"/>
                      <a:pt x="1884" y="1044"/>
                      <a:pt x="1739" y="1214"/>
                    </a:cubicBezTo>
                    <a:cubicBezTo>
                      <a:pt x="1073" y="1916"/>
                      <a:pt x="1" y="6722"/>
                      <a:pt x="703" y="6981"/>
                    </a:cubicBezTo>
                    <a:cubicBezTo>
                      <a:pt x="822" y="7012"/>
                      <a:pt x="1152" y="7024"/>
                      <a:pt x="1636" y="7024"/>
                    </a:cubicBezTo>
                    <a:cubicBezTo>
                      <a:pt x="3438" y="7024"/>
                      <a:pt x="7375" y="6855"/>
                      <a:pt x="10514" y="6855"/>
                    </a:cubicBezTo>
                    <a:cubicBezTo>
                      <a:pt x="12564" y="6855"/>
                      <a:pt x="14273" y="6927"/>
                      <a:pt x="14826" y="7166"/>
                    </a:cubicBezTo>
                    <a:cubicBezTo>
                      <a:pt x="16483" y="7055"/>
                      <a:pt x="22288" y="6615"/>
                      <a:pt x="26120" y="6615"/>
                    </a:cubicBezTo>
                    <a:cubicBezTo>
                      <a:pt x="27418" y="6615"/>
                      <a:pt x="28489" y="6665"/>
                      <a:pt x="29097" y="6796"/>
                    </a:cubicBezTo>
                    <a:cubicBezTo>
                      <a:pt x="29642" y="6539"/>
                      <a:pt x="32150" y="6474"/>
                      <a:pt x="34955" y="6474"/>
                    </a:cubicBezTo>
                    <a:cubicBezTo>
                      <a:pt x="37844" y="6474"/>
                      <a:pt x="41049" y="6543"/>
                      <a:pt x="42752" y="6543"/>
                    </a:cubicBezTo>
                    <a:cubicBezTo>
                      <a:pt x="43436" y="6543"/>
                      <a:pt x="43878" y="6532"/>
                      <a:pt x="43959" y="6500"/>
                    </a:cubicBezTo>
                    <a:cubicBezTo>
                      <a:pt x="44243" y="6376"/>
                      <a:pt x="44981" y="6320"/>
                      <a:pt x="45707" y="6320"/>
                    </a:cubicBezTo>
                    <a:cubicBezTo>
                      <a:pt x="46491" y="6320"/>
                      <a:pt x="47262" y="6385"/>
                      <a:pt x="47434" y="6500"/>
                    </a:cubicBezTo>
                    <a:cubicBezTo>
                      <a:pt x="47673" y="6656"/>
                      <a:pt x="47958" y="6707"/>
                      <a:pt x="48252" y="6707"/>
                    </a:cubicBezTo>
                    <a:cubicBezTo>
                      <a:pt x="48810" y="6707"/>
                      <a:pt x="49402" y="6525"/>
                      <a:pt x="49782" y="6525"/>
                    </a:cubicBezTo>
                    <a:cubicBezTo>
                      <a:pt x="49918" y="6525"/>
                      <a:pt x="50026" y="6548"/>
                      <a:pt x="50096" y="6611"/>
                    </a:cubicBezTo>
                    <a:lnTo>
                      <a:pt x="53313" y="6242"/>
                    </a:lnTo>
                    <a:lnTo>
                      <a:pt x="68286" y="6242"/>
                    </a:lnTo>
                    <a:cubicBezTo>
                      <a:pt x="69090" y="6094"/>
                      <a:pt x="69945" y="6048"/>
                      <a:pt x="70786" y="6048"/>
                    </a:cubicBezTo>
                    <a:cubicBezTo>
                      <a:pt x="72188" y="6048"/>
                      <a:pt x="73551" y="6176"/>
                      <a:pt x="74576" y="6176"/>
                    </a:cubicBezTo>
                    <a:cubicBezTo>
                      <a:pt x="75396" y="6176"/>
                      <a:pt x="76000" y="6094"/>
                      <a:pt x="76234" y="5798"/>
                    </a:cubicBezTo>
                    <a:cubicBezTo>
                      <a:pt x="76937" y="4874"/>
                      <a:pt x="77750" y="1103"/>
                      <a:pt x="77455" y="178"/>
                    </a:cubicBezTo>
                    <a:cubicBezTo>
                      <a:pt x="77426" y="102"/>
                      <a:pt x="77000" y="73"/>
                      <a:pt x="76377" y="73"/>
                    </a:cubicBezTo>
                    <a:cubicBezTo>
                      <a:pt x="74582" y="73"/>
                      <a:pt x="71158" y="318"/>
                      <a:pt x="70911" y="400"/>
                    </a:cubicBezTo>
                    <a:cubicBezTo>
                      <a:pt x="70874" y="425"/>
                      <a:pt x="70829" y="437"/>
                      <a:pt x="70782" y="437"/>
                    </a:cubicBezTo>
                    <a:cubicBezTo>
                      <a:pt x="70689" y="437"/>
                      <a:pt x="70590" y="388"/>
                      <a:pt x="70541" y="289"/>
                    </a:cubicBezTo>
                    <a:cubicBezTo>
                      <a:pt x="70504" y="215"/>
                      <a:pt x="64774" y="142"/>
                      <a:pt x="64774" y="105"/>
                    </a:cubicBezTo>
                    <a:cubicBezTo>
                      <a:pt x="64774" y="40"/>
                      <a:pt x="64711" y="1"/>
                      <a:pt x="64615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" name="Google Shape;381;p32">
                <a:extLst>
                  <a:ext uri="{FF2B5EF4-FFF2-40B4-BE49-F238E27FC236}">
                    <a16:creationId xmlns="" xmlns:a16="http://schemas.microsoft.com/office/drawing/2014/main" id="{E356F405-6CD9-4786-BB07-967922309624}"/>
                  </a:ext>
                </a:extLst>
              </p:cNvPr>
              <p:cNvSpPr/>
              <p:nvPr/>
            </p:nvSpPr>
            <p:spPr>
              <a:xfrm>
                <a:off x="961850" y="2182575"/>
                <a:ext cx="1696050" cy="207250"/>
              </a:xfrm>
              <a:custGeom>
                <a:avLst/>
                <a:gdLst/>
                <a:ahLst/>
                <a:cxnLst/>
                <a:rect l="l" t="t" r="r" b="b"/>
                <a:pathLst>
                  <a:path w="67842" h="8290" extrusionOk="0">
                    <a:moveTo>
                      <a:pt x="66961" y="1"/>
                    </a:moveTo>
                    <a:cubicBezTo>
                      <a:pt x="65549" y="1"/>
                      <a:pt x="62061" y="407"/>
                      <a:pt x="61852" y="526"/>
                    </a:cubicBezTo>
                    <a:cubicBezTo>
                      <a:pt x="61813" y="552"/>
                      <a:pt x="61769" y="564"/>
                      <a:pt x="61725" y="564"/>
                    </a:cubicBezTo>
                    <a:cubicBezTo>
                      <a:pt x="61646" y="564"/>
                      <a:pt x="61567" y="524"/>
                      <a:pt x="61520" y="452"/>
                    </a:cubicBezTo>
                    <a:cubicBezTo>
                      <a:pt x="61501" y="415"/>
                      <a:pt x="60882" y="406"/>
                      <a:pt x="60258" y="406"/>
                    </a:cubicBezTo>
                    <a:cubicBezTo>
                      <a:pt x="59634" y="406"/>
                      <a:pt x="59006" y="415"/>
                      <a:pt x="58969" y="415"/>
                    </a:cubicBezTo>
                    <a:lnTo>
                      <a:pt x="56455" y="415"/>
                    </a:lnTo>
                    <a:cubicBezTo>
                      <a:pt x="56455" y="351"/>
                      <a:pt x="56405" y="311"/>
                      <a:pt x="56326" y="311"/>
                    </a:cubicBezTo>
                    <a:cubicBezTo>
                      <a:pt x="56270" y="311"/>
                      <a:pt x="56199" y="332"/>
                      <a:pt x="56122" y="378"/>
                    </a:cubicBezTo>
                    <a:cubicBezTo>
                      <a:pt x="55434" y="706"/>
                      <a:pt x="49756" y="1062"/>
                      <a:pt x="47543" y="1062"/>
                    </a:cubicBezTo>
                    <a:cubicBezTo>
                      <a:pt x="47258" y="1062"/>
                      <a:pt x="47031" y="1056"/>
                      <a:pt x="46879" y="1044"/>
                    </a:cubicBezTo>
                    <a:cubicBezTo>
                      <a:pt x="46480" y="984"/>
                      <a:pt x="46081" y="955"/>
                      <a:pt x="45681" y="955"/>
                    </a:cubicBezTo>
                    <a:cubicBezTo>
                      <a:pt x="45082" y="955"/>
                      <a:pt x="44483" y="1021"/>
                      <a:pt x="43884" y="1154"/>
                    </a:cubicBezTo>
                    <a:cubicBezTo>
                      <a:pt x="42184" y="1487"/>
                      <a:pt x="37267" y="1339"/>
                      <a:pt x="35048" y="1598"/>
                    </a:cubicBezTo>
                    <a:cubicBezTo>
                      <a:pt x="34831" y="1628"/>
                      <a:pt x="34687" y="1640"/>
                      <a:pt x="34587" y="1640"/>
                    </a:cubicBezTo>
                    <a:cubicBezTo>
                      <a:pt x="34225" y="1640"/>
                      <a:pt x="34458" y="1484"/>
                      <a:pt x="33934" y="1484"/>
                    </a:cubicBezTo>
                    <a:cubicBezTo>
                      <a:pt x="33892" y="1484"/>
                      <a:pt x="33844" y="1485"/>
                      <a:pt x="33791" y="1487"/>
                    </a:cubicBezTo>
                    <a:cubicBezTo>
                      <a:pt x="33015" y="1487"/>
                      <a:pt x="28357" y="1709"/>
                      <a:pt x="23772" y="1857"/>
                    </a:cubicBezTo>
                    <a:cubicBezTo>
                      <a:pt x="21499" y="1912"/>
                      <a:pt x="19253" y="1949"/>
                      <a:pt x="17561" y="1949"/>
                    </a:cubicBezTo>
                    <a:cubicBezTo>
                      <a:pt x="15870" y="1949"/>
                      <a:pt x="14733" y="1912"/>
                      <a:pt x="14678" y="1820"/>
                    </a:cubicBezTo>
                    <a:cubicBezTo>
                      <a:pt x="14665" y="1789"/>
                      <a:pt x="14644" y="1777"/>
                      <a:pt x="14616" y="1777"/>
                    </a:cubicBezTo>
                    <a:cubicBezTo>
                      <a:pt x="14499" y="1777"/>
                      <a:pt x="14268" y="1997"/>
                      <a:pt x="14123" y="1997"/>
                    </a:cubicBezTo>
                    <a:cubicBezTo>
                      <a:pt x="14094" y="1997"/>
                      <a:pt x="14069" y="1988"/>
                      <a:pt x="14049" y="1968"/>
                    </a:cubicBezTo>
                    <a:cubicBezTo>
                      <a:pt x="13238" y="2024"/>
                      <a:pt x="7539" y="2228"/>
                      <a:pt x="4444" y="2228"/>
                    </a:cubicBezTo>
                    <a:cubicBezTo>
                      <a:pt x="3448" y="2228"/>
                      <a:pt x="2721" y="2207"/>
                      <a:pt x="2514" y="2153"/>
                    </a:cubicBezTo>
                    <a:cubicBezTo>
                      <a:pt x="2324" y="2102"/>
                      <a:pt x="2173" y="2077"/>
                      <a:pt x="2049" y="2077"/>
                    </a:cubicBezTo>
                    <a:cubicBezTo>
                      <a:pt x="1812" y="2077"/>
                      <a:pt x="1674" y="2168"/>
                      <a:pt x="1553" y="2338"/>
                    </a:cubicBezTo>
                    <a:cubicBezTo>
                      <a:pt x="961" y="3003"/>
                      <a:pt x="0" y="7809"/>
                      <a:pt x="629" y="8105"/>
                    </a:cubicBezTo>
                    <a:cubicBezTo>
                      <a:pt x="748" y="8138"/>
                      <a:pt x="1069" y="8150"/>
                      <a:pt x="1533" y="8150"/>
                    </a:cubicBezTo>
                    <a:cubicBezTo>
                      <a:pt x="3158" y="8150"/>
                      <a:pt x="6544" y="7995"/>
                      <a:pt x="9240" y="7995"/>
                    </a:cubicBezTo>
                    <a:cubicBezTo>
                      <a:pt x="11028" y="7995"/>
                      <a:pt x="12512" y="8063"/>
                      <a:pt x="12977" y="8290"/>
                    </a:cubicBezTo>
                    <a:cubicBezTo>
                      <a:pt x="14473" y="8177"/>
                      <a:pt x="19764" y="7676"/>
                      <a:pt x="23120" y="7676"/>
                    </a:cubicBezTo>
                    <a:cubicBezTo>
                      <a:pt x="24159" y="7676"/>
                      <a:pt x="25012" y="7724"/>
                      <a:pt x="25510" y="7846"/>
                    </a:cubicBezTo>
                    <a:cubicBezTo>
                      <a:pt x="26102" y="7513"/>
                      <a:pt x="29244" y="7439"/>
                      <a:pt x="32276" y="7439"/>
                    </a:cubicBezTo>
                    <a:cubicBezTo>
                      <a:pt x="35344" y="7403"/>
                      <a:pt x="38302" y="7403"/>
                      <a:pt x="38524" y="7329"/>
                    </a:cubicBezTo>
                    <a:cubicBezTo>
                      <a:pt x="38781" y="7190"/>
                      <a:pt x="39547" y="7115"/>
                      <a:pt x="40249" y="7115"/>
                    </a:cubicBezTo>
                    <a:cubicBezTo>
                      <a:pt x="40858" y="7115"/>
                      <a:pt x="41418" y="7171"/>
                      <a:pt x="41555" y="7292"/>
                    </a:cubicBezTo>
                    <a:cubicBezTo>
                      <a:pt x="41753" y="7424"/>
                      <a:pt x="41980" y="7469"/>
                      <a:pt x="42214" y="7469"/>
                    </a:cubicBezTo>
                    <a:cubicBezTo>
                      <a:pt x="42731" y="7469"/>
                      <a:pt x="43282" y="7246"/>
                      <a:pt x="43626" y="7246"/>
                    </a:cubicBezTo>
                    <a:cubicBezTo>
                      <a:pt x="43736" y="7246"/>
                      <a:pt x="43825" y="7269"/>
                      <a:pt x="43884" y="7329"/>
                    </a:cubicBezTo>
                    <a:cubicBezTo>
                      <a:pt x="47397" y="6774"/>
                      <a:pt x="45363" y="6922"/>
                      <a:pt x="53238" y="6663"/>
                    </a:cubicBezTo>
                    <a:cubicBezTo>
                      <a:pt x="56492" y="6552"/>
                      <a:pt x="59782" y="6441"/>
                      <a:pt x="59782" y="6441"/>
                    </a:cubicBezTo>
                    <a:cubicBezTo>
                      <a:pt x="60732" y="6201"/>
                      <a:pt x="61778" y="6151"/>
                      <a:pt x="62766" y="6151"/>
                    </a:cubicBezTo>
                    <a:cubicBezTo>
                      <a:pt x="63460" y="6151"/>
                      <a:pt x="64127" y="6175"/>
                      <a:pt x="64711" y="6175"/>
                    </a:cubicBezTo>
                    <a:cubicBezTo>
                      <a:pt x="65721" y="6175"/>
                      <a:pt x="66486" y="6102"/>
                      <a:pt x="66732" y="5702"/>
                    </a:cubicBezTo>
                    <a:cubicBezTo>
                      <a:pt x="67287" y="4778"/>
                      <a:pt x="67842" y="970"/>
                      <a:pt x="67546" y="82"/>
                    </a:cubicBezTo>
                    <a:cubicBezTo>
                      <a:pt x="67524" y="25"/>
                      <a:pt x="67304" y="1"/>
                      <a:pt x="66961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3589361" y="488016"/>
              <a:ext cx="50769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ĐỌC MỞ RỘNG</a:t>
              </a:r>
              <a:endParaRPr lang="en-US" sz="4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1">
            <a:extLst>
              <a:ext uri="{FF2B5EF4-FFF2-40B4-BE49-F238E27FC236}">
                <a16:creationId xmlns="" xmlns:a16="http://schemas.microsoft.com/office/drawing/2014/main" id="{BD333376-3168-4EB6-B623-DE04C657EEED}"/>
              </a:ext>
            </a:extLst>
          </p:cNvPr>
          <p:cNvGrpSpPr/>
          <p:nvPr/>
        </p:nvGrpSpPr>
        <p:grpSpPr>
          <a:xfrm>
            <a:off x="325021" y="4572000"/>
            <a:ext cx="11605646" cy="2190845"/>
            <a:chOff x="-53293" y="2190760"/>
            <a:chExt cx="9211855" cy="2951064"/>
          </a:xfrm>
        </p:grpSpPr>
        <p:pic>
          <p:nvPicPr>
            <p:cNvPr id="9" name="10">
              <a:extLst>
                <a:ext uri="{FF2B5EF4-FFF2-40B4-BE49-F238E27FC236}">
                  <a16:creationId xmlns="" xmlns:a16="http://schemas.microsoft.com/office/drawing/2014/main" id="{B755A9DE-9830-40BF-AABA-9875FA13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0" name="13">
              <a:extLst>
                <a:ext uri="{FF2B5EF4-FFF2-40B4-BE49-F238E27FC236}">
                  <a16:creationId xmlns="" xmlns:a16="http://schemas.microsoft.com/office/drawing/2014/main" id="{6C4BD8BE-0256-4D27-8180-A7E8F6C5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1" name="16">
              <a:extLst>
                <a:ext uri="{FF2B5EF4-FFF2-40B4-BE49-F238E27FC236}">
                  <a16:creationId xmlns="" xmlns:a16="http://schemas.microsoft.com/office/drawing/2014/main" id="{1C55FC79-E88A-4078-88E9-9D07C64DF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/>
        </p:nvSpPr>
        <p:spPr>
          <a:xfrm>
            <a:off x="759208" y="2189808"/>
            <a:ext cx="10737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1</a:t>
            </a:r>
            <a:r>
              <a:rPr lang="en-US" sz="2800" smtClean="0"/>
              <a:t>.</a:t>
            </a:r>
            <a:r>
              <a:rPr lang="vi-VN" sz="2800" smtClean="0"/>
              <a:t>T</a:t>
            </a:r>
            <a:r>
              <a:rPr lang="en-US" sz="2800"/>
              <a:t>ì</a:t>
            </a:r>
            <a:r>
              <a:rPr lang="vi-VN" sz="2800" smtClean="0"/>
              <a:t>m </a:t>
            </a:r>
            <a:r>
              <a:rPr lang="vi-VN" sz="2800"/>
              <a:t>đọc một câu chuyện hoặc một bài thơ nói về nghề nghiệp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1985075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3" y="3519055"/>
            <a:ext cx="3867292" cy="3247171"/>
          </a:xfrm>
          <a:prstGeom prst="rect">
            <a:avLst/>
          </a:prstGeom>
        </p:spPr>
      </p:pic>
      <p:grpSp>
        <p:nvGrpSpPr>
          <p:cNvPr id="3" name="1">
            <a:extLst>
              <a:ext uri="{FF2B5EF4-FFF2-40B4-BE49-F238E27FC236}">
                <a16:creationId xmlns="" xmlns:a16="http://schemas.microsoft.com/office/drawing/2014/main" id="{BD333376-3168-4EB6-B623-DE04C657EEED}"/>
              </a:ext>
            </a:extLst>
          </p:cNvPr>
          <p:cNvGrpSpPr/>
          <p:nvPr/>
        </p:nvGrpSpPr>
        <p:grpSpPr>
          <a:xfrm>
            <a:off x="325021" y="4572000"/>
            <a:ext cx="11605646" cy="2190845"/>
            <a:chOff x="-53293" y="2190760"/>
            <a:chExt cx="9211855" cy="2951064"/>
          </a:xfrm>
        </p:grpSpPr>
        <p:pic>
          <p:nvPicPr>
            <p:cNvPr id="4" name="10">
              <a:extLst>
                <a:ext uri="{FF2B5EF4-FFF2-40B4-BE49-F238E27FC236}">
                  <a16:creationId xmlns="" xmlns:a16="http://schemas.microsoft.com/office/drawing/2014/main" id="{B755A9DE-9830-40BF-AABA-9875FA13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5" name="13">
              <a:extLst>
                <a:ext uri="{FF2B5EF4-FFF2-40B4-BE49-F238E27FC236}">
                  <a16:creationId xmlns="" xmlns:a16="http://schemas.microsoft.com/office/drawing/2014/main" id="{6C4BD8BE-0256-4D27-8180-A7E8F6C5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6" name="16">
              <a:extLst>
                <a:ext uri="{FF2B5EF4-FFF2-40B4-BE49-F238E27FC236}">
                  <a16:creationId xmlns="" xmlns:a16="http://schemas.microsoft.com/office/drawing/2014/main" id="{1C55FC79-E88A-4078-88E9-9D07C64DF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373689" y="1819818"/>
            <a:ext cx="104328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vi-VN" sz="2800" smtClean="0">
                <a:latin typeface="Times New Roman" pitchFamily="18" charset="0"/>
                <a:cs typeface="Times New Roman" pitchFamily="18" charset="0"/>
              </a:rPr>
              <a:t>Nói </a:t>
            </a:r>
            <a:r>
              <a:rPr lang="vi-VN" sz="2800">
                <a:latin typeface="Times New Roman" pitchFamily="18" charset="0"/>
                <a:cs typeface="Times New Roman" pitchFamily="18" charset="0"/>
              </a:rPr>
              <a:t>với bạn về những </a:t>
            </a:r>
            <a:r>
              <a:rPr lang="vi-VN" sz="2800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ề</a:t>
            </a:r>
            <a:r>
              <a:rPr lang="vi-VN" sz="280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vi-VN" sz="2800">
                <a:latin typeface="Times New Roman" pitchFamily="18" charset="0"/>
                <a:cs typeface="Times New Roman" pitchFamily="18" charset="0"/>
              </a:rPr>
              <a:t>thú vị của nghề nghiệp được nói đến trong câu chuyện hoặc bài thơ đã đọc.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790476" y="488016"/>
            <a:ext cx="8117285" cy="931176"/>
            <a:chOff x="1790476" y="488016"/>
            <a:chExt cx="8117285" cy="931176"/>
          </a:xfrm>
        </p:grpSpPr>
        <p:grpSp>
          <p:nvGrpSpPr>
            <p:cNvPr id="9" name="Google Shape;378;p32">
              <a:extLst>
                <a:ext uri="{FF2B5EF4-FFF2-40B4-BE49-F238E27FC236}">
                  <a16:creationId xmlns="" xmlns:a16="http://schemas.microsoft.com/office/drawing/2014/main" id="{8DBAB0A9-3C5D-44B8-8CEA-115B6D375EC5}"/>
                </a:ext>
              </a:extLst>
            </p:cNvPr>
            <p:cNvGrpSpPr/>
            <p:nvPr/>
          </p:nvGrpSpPr>
          <p:grpSpPr>
            <a:xfrm>
              <a:off x="1790476" y="488016"/>
              <a:ext cx="8117285" cy="931176"/>
              <a:chOff x="603225" y="2182575"/>
              <a:chExt cx="2577800" cy="424450"/>
            </a:xfrm>
          </p:grpSpPr>
          <p:sp>
            <p:nvSpPr>
              <p:cNvPr id="11" name="Google Shape;379;p32">
                <a:extLst>
                  <a:ext uri="{FF2B5EF4-FFF2-40B4-BE49-F238E27FC236}">
                    <a16:creationId xmlns="" xmlns:a16="http://schemas.microsoft.com/office/drawing/2014/main" id="{0727C588-0A08-4159-8471-1257E0FD12F6}"/>
                  </a:ext>
                </a:extLst>
              </p:cNvPr>
              <p:cNvSpPr/>
              <p:nvPr/>
            </p:nvSpPr>
            <p:spPr>
              <a:xfrm>
                <a:off x="603225" y="2317450"/>
                <a:ext cx="2577800" cy="191900"/>
              </a:xfrm>
              <a:custGeom>
                <a:avLst/>
                <a:gdLst/>
                <a:ahLst/>
                <a:cxnLst/>
                <a:rect l="l" t="t" r="r" b="b"/>
                <a:pathLst>
                  <a:path w="103112" h="7676" extrusionOk="0">
                    <a:moveTo>
                      <a:pt x="68689" y="0"/>
                    </a:moveTo>
                    <a:cubicBezTo>
                      <a:pt x="68006" y="0"/>
                      <a:pt x="67325" y="39"/>
                      <a:pt x="66659" y="122"/>
                    </a:cubicBezTo>
                    <a:cubicBezTo>
                      <a:pt x="65933" y="183"/>
                      <a:pt x="64838" y="202"/>
                      <a:pt x="63559" y="202"/>
                    </a:cubicBezTo>
                    <a:cubicBezTo>
                      <a:pt x="61490" y="202"/>
                      <a:pt x="58940" y="153"/>
                      <a:pt x="56701" y="153"/>
                    </a:cubicBezTo>
                    <a:cubicBezTo>
                      <a:pt x="55317" y="153"/>
                      <a:pt x="54051" y="172"/>
                      <a:pt x="53091" y="233"/>
                    </a:cubicBezTo>
                    <a:cubicBezTo>
                      <a:pt x="52810" y="253"/>
                      <a:pt x="52614" y="261"/>
                      <a:pt x="52472" y="261"/>
                    </a:cubicBezTo>
                    <a:cubicBezTo>
                      <a:pt x="51814" y="261"/>
                      <a:pt x="52362" y="85"/>
                      <a:pt x="51205" y="85"/>
                    </a:cubicBezTo>
                    <a:cubicBezTo>
                      <a:pt x="50650" y="85"/>
                      <a:pt x="48580" y="122"/>
                      <a:pt x="45770" y="159"/>
                    </a:cubicBezTo>
                    <a:cubicBezTo>
                      <a:pt x="34074" y="411"/>
                      <a:pt x="26612" y="643"/>
                      <a:pt x="23595" y="643"/>
                    </a:cubicBezTo>
                    <a:cubicBezTo>
                      <a:pt x="22636" y="643"/>
                      <a:pt x="22126" y="619"/>
                      <a:pt x="22072" y="566"/>
                    </a:cubicBezTo>
                    <a:cubicBezTo>
                      <a:pt x="22049" y="537"/>
                      <a:pt x="22015" y="525"/>
                      <a:pt x="21972" y="525"/>
                    </a:cubicBezTo>
                    <a:cubicBezTo>
                      <a:pt x="21774" y="525"/>
                      <a:pt x="21400" y="777"/>
                      <a:pt x="21177" y="777"/>
                    </a:cubicBezTo>
                    <a:cubicBezTo>
                      <a:pt x="21137" y="777"/>
                      <a:pt x="21102" y="769"/>
                      <a:pt x="21074" y="751"/>
                    </a:cubicBezTo>
                    <a:cubicBezTo>
                      <a:pt x="12013" y="1258"/>
                      <a:pt x="5487" y="1610"/>
                      <a:pt x="3815" y="1610"/>
                    </a:cubicBezTo>
                    <a:cubicBezTo>
                      <a:pt x="3659" y="1610"/>
                      <a:pt x="3545" y="1607"/>
                      <a:pt x="3476" y="1601"/>
                    </a:cubicBezTo>
                    <a:cubicBezTo>
                      <a:pt x="3243" y="1568"/>
                      <a:pt x="3047" y="1551"/>
                      <a:pt x="2878" y="1551"/>
                    </a:cubicBezTo>
                    <a:cubicBezTo>
                      <a:pt x="2484" y="1551"/>
                      <a:pt x="2241" y="1642"/>
                      <a:pt x="2034" y="1823"/>
                    </a:cubicBezTo>
                    <a:cubicBezTo>
                      <a:pt x="1221" y="2599"/>
                      <a:pt x="1" y="7442"/>
                      <a:pt x="925" y="7664"/>
                    </a:cubicBezTo>
                    <a:cubicBezTo>
                      <a:pt x="979" y="7672"/>
                      <a:pt x="1071" y="7675"/>
                      <a:pt x="1197" y="7675"/>
                    </a:cubicBezTo>
                    <a:cubicBezTo>
                      <a:pt x="3026" y="7675"/>
                      <a:pt x="12055" y="6926"/>
                      <a:pt x="16854" y="6926"/>
                    </a:cubicBezTo>
                    <a:cubicBezTo>
                      <a:pt x="18119" y="6926"/>
                      <a:pt x="19090" y="6978"/>
                      <a:pt x="19558" y="7109"/>
                    </a:cubicBezTo>
                    <a:cubicBezTo>
                      <a:pt x="22240" y="6905"/>
                      <a:pt x="30321" y="6242"/>
                      <a:pt x="35306" y="6242"/>
                    </a:cubicBezTo>
                    <a:cubicBezTo>
                      <a:pt x="36644" y="6242"/>
                      <a:pt x="37759" y="6290"/>
                      <a:pt x="38487" y="6407"/>
                    </a:cubicBezTo>
                    <a:cubicBezTo>
                      <a:pt x="39300" y="6074"/>
                      <a:pt x="43626" y="6000"/>
                      <a:pt x="45327" y="6000"/>
                    </a:cubicBezTo>
                    <a:cubicBezTo>
                      <a:pt x="46783" y="5990"/>
                      <a:pt x="47769" y="5986"/>
                      <a:pt x="48537" y="5986"/>
                    </a:cubicBezTo>
                    <a:cubicBezTo>
                      <a:pt x="50634" y="5986"/>
                      <a:pt x="51099" y="6020"/>
                      <a:pt x="55050" y="6074"/>
                    </a:cubicBezTo>
                    <a:cubicBezTo>
                      <a:pt x="56788" y="6074"/>
                      <a:pt x="58008" y="6074"/>
                      <a:pt x="58156" y="6037"/>
                    </a:cubicBezTo>
                    <a:cubicBezTo>
                      <a:pt x="58465" y="5944"/>
                      <a:pt x="59242" y="5903"/>
                      <a:pt x="60073" y="5903"/>
                    </a:cubicBezTo>
                    <a:cubicBezTo>
                      <a:pt x="61225" y="5903"/>
                      <a:pt x="62482" y="5982"/>
                      <a:pt x="62740" y="6111"/>
                    </a:cubicBezTo>
                    <a:cubicBezTo>
                      <a:pt x="63078" y="6286"/>
                      <a:pt x="63481" y="6341"/>
                      <a:pt x="63892" y="6341"/>
                    </a:cubicBezTo>
                    <a:cubicBezTo>
                      <a:pt x="64610" y="6341"/>
                      <a:pt x="65357" y="6173"/>
                      <a:pt x="65839" y="6173"/>
                    </a:cubicBezTo>
                    <a:cubicBezTo>
                      <a:pt x="66018" y="6173"/>
                      <a:pt x="66161" y="6196"/>
                      <a:pt x="66252" y="6259"/>
                    </a:cubicBezTo>
                    <a:cubicBezTo>
                      <a:pt x="68041" y="6144"/>
                      <a:pt x="68659" y="6018"/>
                      <a:pt x="71435" y="6018"/>
                    </a:cubicBezTo>
                    <a:cubicBezTo>
                      <a:pt x="73993" y="6018"/>
                      <a:pt x="78384" y="6125"/>
                      <a:pt x="87215" y="6444"/>
                    </a:cubicBezTo>
                    <a:lnTo>
                      <a:pt x="90283" y="6555"/>
                    </a:lnTo>
                    <a:cubicBezTo>
                      <a:pt x="90895" y="6498"/>
                      <a:pt x="91521" y="6475"/>
                      <a:pt x="92148" y="6475"/>
                    </a:cubicBezTo>
                    <a:cubicBezTo>
                      <a:pt x="94856" y="6475"/>
                      <a:pt x="97587" y="6904"/>
                      <a:pt x="99283" y="6904"/>
                    </a:cubicBezTo>
                    <a:cubicBezTo>
                      <a:pt x="100019" y="6904"/>
                      <a:pt x="100560" y="6823"/>
                      <a:pt x="100820" y="6592"/>
                    </a:cubicBezTo>
                    <a:cubicBezTo>
                      <a:pt x="101781" y="5742"/>
                      <a:pt x="103112" y="2044"/>
                      <a:pt x="102779" y="1120"/>
                    </a:cubicBezTo>
                    <a:cubicBezTo>
                      <a:pt x="102704" y="895"/>
                      <a:pt x="98934" y="805"/>
                      <a:pt x="96381" y="805"/>
                    </a:cubicBezTo>
                    <a:cubicBezTo>
                      <a:pt x="95163" y="805"/>
                      <a:pt x="94222" y="826"/>
                      <a:pt x="94091" y="861"/>
                    </a:cubicBezTo>
                    <a:cubicBezTo>
                      <a:pt x="94040" y="879"/>
                      <a:pt x="93986" y="886"/>
                      <a:pt x="93934" y="886"/>
                    </a:cubicBezTo>
                    <a:cubicBezTo>
                      <a:pt x="93761" y="886"/>
                      <a:pt x="93602" y="807"/>
                      <a:pt x="93573" y="751"/>
                    </a:cubicBezTo>
                    <a:cubicBezTo>
                      <a:pt x="93573" y="714"/>
                      <a:pt x="89802" y="492"/>
                      <a:pt x="89729" y="492"/>
                    </a:cubicBezTo>
                    <a:cubicBezTo>
                      <a:pt x="89433" y="455"/>
                      <a:pt x="86179" y="270"/>
                      <a:pt x="85884" y="270"/>
                    </a:cubicBezTo>
                    <a:cubicBezTo>
                      <a:pt x="85884" y="198"/>
                      <a:pt x="85791" y="157"/>
                      <a:pt x="85646" y="157"/>
                    </a:cubicBezTo>
                    <a:cubicBezTo>
                      <a:pt x="85566" y="157"/>
                      <a:pt x="85471" y="170"/>
                      <a:pt x="85366" y="196"/>
                    </a:cubicBezTo>
                    <a:cubicBezTo>
                      <a:pt x="84886" y="309"/>
                      <a:pt x="83003" y="357"/>
                      <a:pt x="80740" y="357"/>
                    </a:cubicBezTo>
                    <a:cubicBezTo>
                      <a:pt x="80041" y="357"/>
                      <a:pt x="79305" y="353"/>
                      <a:pt x="78563" y="344"/>
                    </a:cubicBezTo>
                    <a:cubicBezTo>
                      <a:pt x="75421" y="344"/>
                      <a:pt x="72204" y="270"/>
                      <a:pt x="71169" y="159"/>
                    </a:cubicBezTo>
                    <a:cubicBezTo>
                      <a:pt x="70357" y="57"/>
                      <a:pt x="69522" y="0"/>
                      <a:pt x="68689" y="0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380;p32">
                <a:extLst>
                  <a:ext uri="{FF2B5EF4-FFF2-40B4-BE49-F238E27FC236}">
                    <a16:creationId xmlns="" xmlns:a16="http://schemas.microsoft.com/office/drawing/2014/main" id="{6C866E77-CF64-47E6-B702-872F6DD9CE46}"/>
                  </a:ext>
                </a:extLst>
              </p:cNvPr>
              <p:cNvSpPr/>
              <p:nvPr/>
            </p:nvSpPr>
            <p:spPr>
              <a:xfrm>
                <a:off x="973850" y="2427875"/>
                <a:ext cx="1943775" cy="179150"/>
              </a:xfrm>
              <a:custGeom>
                <a:avLst/>
                <a:gdLst/>
                <a:ahLst/>
                <a:cxnLst/>
                <a:rect l="l" t="t" r="r" b="b"/>
                <a:pathLst>
                  <a:path w="77751" h="7166" extrusionOk="0">
                    <a:moveTo>
                      <a:pt x="64615" y="1"/>
                    </a:moveTo>
                    <a:cubicBezTo>
                      <a:pt x="64546" y="1"/>
                      <a:pt x="64460" y="21"/>
                      <a:pt x="64367" y="68"/>
                    </a:cubicBezTo>
                    <a:cubicBezTo>
                      <a:pt x="63663" y="321"/>
                      <a:pt x="58750" y="489"/>
                      <a:pt x="55765" y="489"/>
                    </a:cubicBezTo>
                    <a:cubicBezTo>
                      <a:pt x="54833" y="489"/>
                      <a:pt x="54089" y="472"/>
                      <a:pt x="53719" y="437"/>
                    </a:cubicBezTo>
                    <a:cubicBezTo>
                      <a:pt x="53172" y="349"/>
                      <a:pt x="52625" y="303"/>
                      <a:pt x="52083" y="303"/>
                    </a:cubicBezTo>
                    <a:cubicBezTo>
                      <a:pt x="51488" y="303"/>
                      <a:pt x="50898" y="358"/>
                      <a:pt x="50318" y="474"/>
                    </a:cubicBezTo>
                    <a:cubicBezTo>
                      <a:pt x="48359" y="733"/>
                      <a:pt x="42739" y="511"/>
                      <a:pt x="40151" y="733"/>
                    </a:cubicBezTo>
                    <a:cubicBezTo>
                      <a:pt x="39958" y="751"/>
                      <a:pt x="39816" y="758"/>
                      <a:pt x="39710" y="758"/>
                    </a:cubicBezTo>
                    <a:cubicBezTo>
                      <a:pt x="39142" y="758"/>
                      <a:pt x="39581" y="548"/>
                      <a:pt x="38709" y="548"/>
                    </a:cubicBezTo>
                    <a:cubicBezTo>
                      <a:pt x="37484" y="575"/>
                      <a:pt x="26790" y="851"/>
                      <a:pt x="20802" y="851"/>
                    </a:cubicBezTo>
                    <a:cubicBezTo>
                      <a:pt x="18482" y="851"/>
                      <a:pt x="16868" y="810"/>
                      <a:pt x="16786" y="696"/>
                    </a:cubicBezTo>
                    <a:cubicBezTo>
                      <a:pt x="16773" y="665"/>
                      <a:pt x="16750" y="653"/>
                      <a:pt x="16719" y="653"/>
                    </a:cubicBezTo>
                    <a:cubicBezTo>
                      <a:pt x="16587" y="653"/>
                      <a:pt x="16313" y="873"/>
                      <a:pt x="16137" y="873"/>
                    </a:cubicBezTo>
                    <a:cubicBezTo>
                      <a:pt x="16102" y="873"/>
                      <a:pt x="16071" y="864"/>
                      <a:pt x="16046" y="844"/>
                    </a:cubicBezTo>
                    <a:cubicBezTo>
                      <a:pt x="16046" y="844"/>
                      <a:pt x="8469" y="1095"/>
                      <a:pt x="4755" y="1095"/>
                    </a:cubicBezTo>
                    <a:cubicBezTo>
                      <a:pt x="3742" y="1095"/>
                      <a:pt x="3017" y="1076"/>
                      <a:pt x="2811" y="1029"/>
                    </a:cubicBezTo>
                    <a:cubicBezTo>
                      <a:pt x="2594" y="991"/>
                      <a:pt x="2425" y="970"/>
                      <a:pt x="2288" y="970"/>
                    </a:cubicBezTo>
                    <a:cubicBezTo>
                      <a:pt x="2029" y="970"/>
                      <a:pt x="1884" y="1044"/>
                      <a:pt x="1739" y="1214"/>
                    </a:cubicBezTo>
                    <a:cubicBezTo>
                      <a:pt x="1073" y="1916"/>
                      <a:pt x="1" y="6722"/>
                      <a:pt x="703" y="6981"/>
                    </a:cubicBezTo>
                    <a:cubicBezTo>
                      <a:pt x="822" y="7012"/>
                      <a:pt x="1152" y="7024"/>
                      <a:pt x="1636" y="7024"/>
                    </a:cubicBezTo>
                    <a:cubicBezTo>
                      <a:pt x="3438" y="7024"/>
                      <a:pt x="7375" y="6855"/>
                      <a:pt x="10514" y="6855"/>
                    </a:cubicBezTo>
                    <a:cubicBezTo>
                      <a:pt x="12564" y="6855"/>
                      <a:pt x="14273" y="6927"/>
                      <a:pt x="14826" y="7166"/>
                    </a:cubicBezTo>
                    <a:cubicBezTo>
                      <a:pt x="16483" y="7055"/>
                      <a:pt x="22288" y="6615"/>
                      <a:pt x="26120" y="6615"/>
                    </a:cubicBezTo>
                    <a:cubicBezTo>
                      <a:pt x="27418" y="6615"/>
                      <a:pt x="28489" y="6665"/>
                      <a:pt x="29097" y="6796"/>
                    </a:cubicBezTo>
                    <a:cubicBezTo>
                      <a:pt x="29642" y="6539"/>
                      <a:pt x="32150" y="6474"/>
                      <a:pt x="34955" y="6474"/>
                    </a:cubicBezTo>
                    <a:cubicBezTo>
                      <a:pt x="37844" y="6474"/>
                      <a:pt x="41049" y="6543"/>
                      <a:pt x="42752" y="6543"/>
                    </a:cubicBezTo>
                    <a:cubicBezTo>
                      <a:pt x="43436" y="6543"/>
                      <a:pt x="43878" y="6532"/>
                      <a:pt x="43959" y="6500"/>
                    </a:cubicBezTo>
                    <a:cubicBezTo>
                      <a:pt x="44243" y="6376"/>
                      <a:pt x="44981" y="6320"/>
                      <a:pt x="45707" y="6320"/>
                    </a:cubicBezTo>
                    <a:cubicBezTo>
                      <a:pt x="46491" y="6320"/>
                      <a:pt x="47262" y="6385"/>
                      <a:pt x="47434" y="6500"/>
                    </a:cubicBezTo>
                    <a:cubicBezTo>
                      <a:pt x="47673" y="6656"/>
                      <a:pt x="47958" y="6707"/>
                      <a:pt x="48252" y="6707"/>
                    </a:cubicBezTo>
                    <a:cubicBezTo>
                      <a:pt x="48810" y="6707"/>
                      <a:pt x="49402" y="6525"/>
                      <a:pt x="49782" y="6525"/>
                    </a:cubicBezTo>
                    <a:cubicBezTo>
                      <a:pt x="49918" y="6525"/>
                      <a:pt x="50026" y="6548"/>
                      <a:pt x="50096" y="6611"/>
                    </a:cubicBezTo>
                    <a:lnTo>
                      <a:pt x="53313" y="6242"/>
                    </a:lnTo>
                    <a:lnTo>
                      <a:pt x="68286" y="6242"/>
                    </a:lnTo>
                    <a:cubicBezTo>
                      <a:pt x="69090" y="6094"/>
                      <a:pt x="69945" y="6048"/>
                      <a:pt x="70786" y="6048"/>
                    </a:cubicBezTo>
                    <a:cubicBezTo>
                      <a:pt x="72188" y="6048"/>
                      <a:pt x="73551" y="6176"/>
                      <a:pt x="74576" y="6176"/>
                    </a:cubicBezTo>
                    <a:cubicBezTo>
                      <a:pt x="75396" y="6176"/>
                      <a:pt x="76000" y="6094"/>
                      <a:pt x="76234" y="5798"/>
                    </a:cubicBezTo>
                    <a:cubicBezTo>
                      <a:pt x="76937" y="4874"/>
                      <a:pt x="77750" y="1103"/>
                      <a:pt x="77455" y="178"/>
                    </a:cubicBezTo>
                    <a:cubicBezTo>
                      <a:pt x="77426" y="102"/>
                      <a:pt x="77000" y="73"/>
                      <a:pt x="76377" y="73"/>
                    </a:cubicBezTo>
                    <a:cubicBezTo>
                      <a:pt x="74582" y="73"/>
                      <a:pt x="71158" y="318"/>
                      <a:pt x="70911" y="400"/>
                    </a:cubicBezTo>
                    <a:cubicBezTo>
                      <a:pt x="70874" y="425"/>
                      <a:pt x="70829" y="437"/>
                      <a:pt x="70782" y="437"/>
                    </a:cubicBezTo>
                    <a:cubicBezTo>
                      <a:pt x="70689" y="437"/>
                      <a:pt x="70590" y="388"/>
                      <a:pt x="70541" y="289"/>
                    </a:cubicBezTo>
                    <a:cubicBezTo>
                      <a:pt x="70504" y="215"/>
                      <a:pt x="64774" y="142"/>
                      <a:pt x="64774" y="105"/>
                    </a:cubicBezTo>
                    <a:cubicBezTo>
                      <a:pt x="64774" y="40"/>
                      <a:pt x="64711" y="1"/>
                      <a:pt x="64615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381;p32">
                <a:extLst>
                  <a:ext uri="{FF2B5EF4-FFF2-40B4-BE49-F238E27FC236}">
                    <a16:creationId xmlns="" xmlns:a16="http://schemas.microsoft.com/office/drawing/2014/main" id="{E356F405-6CD9-4786-BB07-967922309624}"/>
                  </a:ext>
                </a:extLst>
              </p:cNvPr>
              <p:cNvSpPr/>
              <p:nvPr/>
            </p:nvSpPr>
            <p:spPr>
              <a:xfrm>
                <a:off x="961850" y="2182575"/>
                <a:ext cx="1696050" cy="207250"/>
              </a:xfrm>
              <a:custGeom>
                <a:avLst/>
                <a:gdLst/>
                <a:ahLst/>
                <a:cxnLst/>
                <a:rect l="l" t="t" r="r" b="b"/>
                <a:pathLst>
                  <a:path w="67842" h="8290" extrusionOk="0">
                    <a:moveTo>
                      <a:pt x="66961" y="1"/>
                    </a:moveTo>
                    <a:cubicBezTo>
                      <a:pt x="65549" y="1"/>
                      <a:pt x="62061" y="407"/>
                      <a:pt x="61852" y="526"/>
                    </a:cubicBezTo>
                    <a:cubicBezTo>
                      <a:pt x="61813" y="552"/>
                      <a:pt x="61769" y="564"/>
                      <a:pt x="61725" y="564"/>
                    </a:cubicBezTo>
                    <a:cubicBezTo>
                      <a:pt x="61646" y="564"/>
                      <a:pt x="61567" y="524"/>
                      <a:pt x="61520" y="452"/>
                    </a:cubicBezTo>
                    <a:cubicBezTo>
                      <a:pt x="61501" y="415"/>
                      <a:pt x="60882" y="406"/>
                      <a:pt x="60258" y="406"/>
                    </a:cubicBezTo>
                    <a:cubicBezTo>
                      <a:pt x="59634" y="406"/>
                      <a:pt x="59006" y="415"/>
                      <a:pt x="58969" y="415"/>
                    </a:cubicBezTo>
                    <a:lnTo>
                      <a:pt x="56455" y="415"/>
                    </a:lnTo>
                    <a:cubicBezTo>
                      <a:pt x="56455" y="351"/>
                      <a:pt x="56405" y="311"/>
                      <a:pt x="56326" y="311"/>
                    </a:cubicBezTo>
                    <a:cubicBezTo>
                      <a:pt x="56270" y="311"/>
                      <a:pt x="56199" y="332"/>
                      <a:pt x="56122" y="378"/>
                    </a:cubicBezTo>
                    <a:cubicBezTo>
                      <a:pt x="55434" y="706"/>
                      <a:pt x="49756" y="1062"/>
                      <a:pt x="47543" y="1062"/>
                    </a:cubicBezTo>
                    <a:cubicBezTo>
                      <a:pt x="47258" y="1062"/>
                      <a:pt x="47031" y="1056"/>
                      <a:pt x="46879" y="1044"/>
                    </a:cubicBezTo>
                    <a:cubicBezTo>
                      <a:pt x="46480" y="984"/>
                      <a:pt x="46081" y="955"/>
                      <a:pt x="45681" y="955"/>
                    </a:cubicBezTo>
                    <a:cubicBezTo>
                      <a:pt x="45082" y="955"/>
                      <a:pt x="44483" y="1021"/>
                      <a:pt x="43884" y="1154"/>
                    </a:cubicBezTo>
                    <a:cubicBezTo>
                      <a:pt x="42184" y="1487"/>
                      <a:pt x="37267" y="1339"/>
                      <a:pt x="35048" y="1598"/>
                    </a:cubicBezTo>
                    <a:cubicBezTo>
                      <a:pt x="34831" y="1628"/>
                      <a:pt x="34687" y="1640"/>
                      <a:pt x="34587" y="1640"/>
                    </a:cubicBezTo>
                    <a:cubicBezTo>
                      <a:pt x="34225" y="1640"/>
                      <a:pt x="34458" y="1484"/>
                      <a:pt x="33934" y="1484"/>
                    </a:cubicBezTo>
                    <a:cubicBezTo>
                      <a:pt x="33892" y="1484"/>
                      <a:pt x="33844" y="1485"/>
                      <a:pt x="33791" y="1487"/>
                    </a:cubicBezTo>
                    <a:cubicBezTo>
                      <a:pt x="33015" y="1487"/>
                      <a:pt x="28357" y="1709"/>
                      <a:pt x="23772" y="1857"/>
                    </a:cubicBezTo>
                    <a:cubicBezTo>
                      <a:pt x="21499" y="1912"/>
                      <a:pt x="19253" y="1949"/>
                      <a:pt x="17561" y="1949"/>
                    </a:cubicBezTo>
                    <a:cubicBezTo>
                      <a:pt x="15870" y="1949"/>
                      <a:pt x="14733" y="1912"/>
                      <a:pt x="14678" y="1820"/>
                    </a:cubicBezTo>
                    <a:cubicBezTo>
                      <a:pt x="14665" y="1789"/>
                      <a:pt x="14644" y="1777"/>
                      <a:pt x="14616" y="1777"/>
                    </a:cubicBezTo>
                    <a:cubicBezTo>
                      <a:pt x="14499" y="1777"/>
                      <a:pt x="14268" y="1997"/>
                      <a:pt x="14123" y="1997"/>
                    </a:cubicBezTo>
                    <a:cubicBezTo>
                      <a:pt x="14094" y="1997"/>
                      <a:pt x="14069" y="1988"/>
                      <a:pt x="14049" y="1968"/>
                    </a:cubicBezTo>
                    <a:cubicBezTo>
                      <a:pt x="13238" y="2024"/>
                      <a:pt x="7539" y="2228"/>
                      <a:pt x="4444" y="2228"/>
                    </a:cubicBezTo>
                    <a:cubicBezTo>
                      <a:pt x="3448" y="2228"/>
                      <a:pt x="2721" y="2207"/>
                      <a:pt x="2514" y="2153"/>
                    </a:cubicBezTo>
                    <a:cubicBezTo>
                      <a:pt x="2324" y="2102"/>
                      <a:pt x="2173" y="2077"/>
                      <a:pt x="2049" y="2077"/>
                    </a:cubicBezTo>
                    <a:cubicBezTo>
                      <a:pt x="1812" y="2077"/>
                      <a:pt x="1674" y="2168"/>
                      <a:pt x="1553" y="2338"/>
                    </a:cubicBezTo>
                    <a:cubicBezTo>
                      <a:pt x="961" y="3003"/>
                      <a:pt x="0" y="7809"/>
                      <a:pt x="629" y="8105"/>
                    </a:cubicBezTo>
                    <a:cubicBezTo>
                      <a:pt x="748" y="8138"/>
                      <a:pt x="1069" y="8150"/>
                      <a:pt x="1533" y="8150"/>
                    </a:cubicBezTo>
                    <a:cubicBezTo>
                      <a:pt x="3158" y="8150"/>
                      <a:pt x="6544" y="7995"/>
                      <a:pt x="9240" y="7995"/>
                    </a:cubicBezTo>
                    <a:cubicBezTo>
                      <a:pt x="11028" y="7995"/>
                      <a:pt x="12512" y="8063"/>
                      <a:pt x="12977" y="8290"/>
                    </a:cubicBezTo>
                    <a:cubicBezTo>
                      <a:pt x="14473" y="8177"/>
                      <a:pt x="19764" y="7676"/>
                      <a:pt x="23120" y="7676"/>
                    </a:cubicBezTo>
                    <a:cubicBezTo>
                      <a:pt x="24159" y="7676"/>
                      <a:pt x="25012" y="7724"/>
                      <a:pt x="25510" y="7846"/>
                    </a:cubicBezTo>
                    <a:cubicBezTo>
                      <a:pt x="26102" y="7513"/>
                      <a:pt x="29244" y="7439"/>
                      <a:pt x="32276" y="7439"/>
                    </a:cubicBezTo>
                    <a:cubicBezTo>
                      <a:pt x="35344" y="7403"/>
                      <a:pt x="38302" y="7403"/>
                      <a:pt x="38524" y="7329"/>
                    </a:cubicBezTo>
                    <a:cubicBezTo>
                      <a:pt x="38781" y="7190"/>
                      <a:pt x="39547" y="7115"/>
                      <a:pt x="40249" y="7115"/>
                    </a:cubicBezTo>
                    <a:cubicBezTo>
                      <a:pt x="40858" y="7115"/>
                      <a:pt x="41418" y="7171"/>
                      <a:pt x="41555" y="7292"/>
                    </a:cubicBezTo>
                    <a:cubicBezTo>
                      <a:pt x="41753" y="7424"/>
                      <a:pt x="41980" y="7469"/>
                      <a:pt x="42214" y="7469"/>
                    </a:cubicBezTo>
                    <a:cubicBezTo>
                      <a:pt x="42731" y="7469"/>
                      <a:pt x="43282" y="7246"/>
                      <a:pt x="43626" y="7246"/>
                    </a:cubicBezTo>
                    <a:cubicBezTo>
                      <a:pt x="43736" y="7246"/>
                      <a:pt x="43825" y="7269"/>
                      <a:pt x="43884" y="7329"/>
                    </a:cubicBezTo>
                    <a:cubicBezTo>
                      <a:pt x="47397" y="6774"/>
                      <a:pt x="45363" y="6922"/>
                      <a:pt x="53238" y="6663"/>
                    </a:cubicBezTo>
                    <a:cubicBezTo>
                      <a:pt x="56492" y="6552"/>
                      <a:pt x="59782" y="6441"/>
                      <a:pt x="59782" y="6441"/>
                    </a:cubicBezTo>
                    <a:cubicBezTo>
                      <a:pt x="60732" y="6201"/>
                      <a:pt x="61778" y="6151"/>
                      <a:pt x="62766" y="6151"/>
                    </a:cubicBezTo>
                    <a:cubicBezTo>
                      <a:pt x="63460" y="6151"/>
                      <a:pt x="64127" y="6175"/>
                      <a:pt x="64711" y="6175"/>
                    </a:cubicBezTo>
                    <a:cubicBezTo>
                      <a:pt x="65721" y="6175"/>
                      <a:pt x="66486" y="6102"/>
                      <a:pt x="66732" y="5702"/>
                    </a:cubicBezTo>
                    <a:cubicBezTo>
                      <a:pt x="67287" y="4778"/>
                      <a:pt x="67842" y="970"/>
                      <a:pt x="67546" y="82"/>
                    </a:cubicBezTo>
                    <a:cubicBezTo>
                      <a:pt x="67524" y="25"/>
                      <a:pt x="67304" y="1"/>
                      <a:pt x="66961" y="1"/>
                    </a:cubicBezTo>
                    <a:close/>
                  </a:path>
                </a:pathLst>
              </a:custGeom>
              <a:solidFill>
                <a:srgbClr val="C4F15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3589361" y="488016"/>
              <a:ext cx="50769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ĐỌC MỞ RỘNG</a:t>
              </a:r>
              <a:endParaRPr lang="en-US" sz="4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3125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=""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6" y="-2667001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1" y="2197893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=""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5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=""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9" y="3429001"/>
            <a:ext cx="2263295" cy="382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521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0553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964" y="46651"/>
            <a:ext cx="5140035" cy="36386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9564"/>
            <a:ext cx="7051964" cy="376843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3582096" y="46651"/>
            <a:ext cx="3248194" cy="2694336"/>
            <a:chOff x="3582096" y="-182155"/>
            <a:chExt cx="3248194" cy="2694336"/>
          </a:xfrm>
        </p:grpSpPr>
        <p:pic>
          <p:nvPicPr>
            <p:cNvPr id="4" name="Picture 13" descr="sun14[1]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2790" y="-182155"/>
              <a:ext cx="1587500" cy="1536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3582096" y="1681184"/>
              <a:ext cx="27985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en-US" b="1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 </a:t>
              </a:r>
              <a:r>
                <a:rPr lang="en-US" sz="4800" b="1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mặt trời</a:t>
              </a:r>
              <a:endParaRPr lang="en-US" sz="48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0" y="1940769"/>
            <a:ext cx="369916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Vầng dương: </a:t>
            </a:r>
            <a:endParaRPr lang="en-US" sz="4400" b="1" cap="none" spc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" name="18">
            <a:extLst>
              <a:ext uri="{FF2B5EF4-FFF2-40B4-BE49-F238E27FC236}">
                <a16:creationId xmlns=""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742218" y="3967089"/>
            <a:ext cx="2939604" cy="2912012"/>
          </a:xfrm>
          <a:prstGeom prst="rect">
            <a:avLst/>
          </a:prstGeom>
        </p:spPr>
      </p:pic>
      <p:sp>
        <p:nvSpPr>
          <p:cNvPr id="11" name="Google Shape;386;p32">
            <a:extLst>
              <a:ext uri="{FF2B5EF4-FFF2-40B4-BE49-F238E27FC236}">
                <a16:creationId xmlns="" xmlns:a16="http://schemas.microsoft.com/office/drawing/2014/main" id="{1AAB2A01-C4F2-47D9-B0F9-DA3A9C5B24A0}"/>
              </a:ext>
            </a:extLst>
          </p:cNvPr>
          <p:cNvSpPr txBox="1">
            <a:spLocks/>
          </p:cNvSpPr>
          <p:nvPr/>
        </p:nvSpPr>
        <p:spPr>
          <a:xfrm>
            <a:off x="-174018" y="273601"/>
            <a:ext cx="5854379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NGHĨA TỪ</a:t>
            </a:r>
          </a:p>
        </p:txBody>
      </p:sp>
    </p:spTree>
    <p:extLst>
      <p:ext uri="{BB962C8B-B14F-4D97-AF65-F5344CB8AC3E}">
        <p14:creationId xmlns:p14="http://schemas.microsoft.com/office/powerpoint/2010/main" val="34506131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787;p36"/>
          <p:cNvSpPr/>
          <p:nvPr/>
        </p:nvSpPr>
        <p:spPr>
          <a:xfrm rot="10809061">
            <a:off x="1229078" y="2201292"/>
            <a:ext cx="10657621" cy="1560277"/>
          </a:xfrm>
          <a:custGeom>
            <a:avLst/>
            <a:gdLst/>
            <a:ahLst/>
            <a:cxnLst/>
            <a:rect l="l" t="t" r="r" b="b"/>
            <a:pathLst>
              <a:path w="74167" h="26992" extrusionOk="0">
                <a:moveTo>
                  <a:pt x="72981" y="1"/>
                </a:moveTo>
                <a:lnTo>
                  <a:pt x="10974" y="3101"/>
                </a:lnTo>
                <a:lnTo>
                  <a:pt x="1" y="15806"/>
                </a:lnTo>
                <a:lnTo>
                  <a:pt x="12159" y="26992"/>
                </a:lnTo>
                <a:lnTo>
                  <a:pt x="74166" y="23922"/>
                </a:lnTo>
                <a:lnTo>
                  <a:pt x="72981" y="1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" name="TextBox 7"/>
          <p:cNvSpPr txBox="1"/>
          <p:nvPr/>
        </p:nvSpPr>
        <p:spPr>
          <a:xfrm>
            <a:off x="1750790" y="2656924"/>
            <a:ext cx="2978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/>
              <a:t>Tích ri tích rích</a:t>
            </a:r>
            <a:endParaRPr lang="en-US" sz="3600"/>
          </a:p>
        </p:txBody>
      </p:sp>
      <p:sp>
        <p:nvSpPr>
          <p:cNvPr id="9" name="TextBox 8"/>
          <p:cNvSpPr txBox="1"/>
          <p:nvPr/>
        </p:nvSpPr>
        <p:spPr>
          <a:xfrm>
            <a:off x="4729517" y="2656923"/>
            <a:ext cx="6650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/>
              <a:t>là tiếng hót của chim chiền chiện</a:t>
            </a:r>
            <a:endParaRPr lang="en-US" sz="3600"/>
          </a:p>
        </p:txBody>
      </p:sp>
      <p:sp>
        <p:nvSpPr>
          <p:cNvPr id="11" name="Google Shape;386;p32">
            <a:extLst>
              <a:ext uri="{FF2B5EF4-FFF2-40B4-BE49-F238E27FC236}">
                <a16:creationId xmlns="" xmlns:a16="http://schemas.microsoft.com/office/drawing/2014/main" id="{1AAB2A01-C4F2-47D9-B0F9-DA3A9C5B24A0}"/>
              </a:ext>
            </a:extLst>
          </p:cNvPr>
          <p:cNvSpPr txBox="1">
            <a:spLocks/>
          </p:cNvSpPr>
          <p:nvPr/>
        </p:nvSpPr>
        <p:spPr>
          <a:xfrm>
            <a:off x="312963" y="233884"/>
            <a:ext cx="5854379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4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NGHĨA TỪ</a:t>
            </a:r>
          </a:p>
        </p:txBody>
      </p:sp>
      <p:pic>
        <p:nvPicPr>
          <p:cNvPr id="12" name="Chiền chiện bụng vàng hót (Yellow bellied Prinia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9219" y="233885"/>
            <a:ext cx="11409518" cy="609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790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70000" y="2767915"/>
            <a:ext cx="9855200" cy="646331"/>
          </a:xfrm>
          <a:prstGeom prst="rect">
            <a:avLst/>
          </a:prstGeom>
          <a:solidFill>
            <a:srgbClr val="FF0066"/>
          </a:solidFill>
        </p:spPr>
        <p:txBody>
          <a:bodyPr wrap="square" rtlCol="0">
            <a:spAutoFit/>
          </a:bodyPr>
          <a:lstStyle/>
          <a:p>
            <a:r>
              <a:rPr lang="en-US" sz="3600" b="1" i="1" dirty="0" smtClean="0"/>
              <a:t>1. </a:t>
            </a:r>
            <a:r>
              <a:rPr lang="en-US" sz="3600" b="1" i="1" dirty="0" err="1" smtClean="0"/>
              <a:t>Đọc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cho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nhau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nghe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theo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nhóm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đôi</a:t>
            </a:r>
            <a:endParaRPr lang="en-US" sz="36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2590800" y="3962401"/>
            <a:ext cx="7213600" cy="646331"/>
          </a:xfrm>
          <a:prstGeom prst="rect">
            <a:avLst/>
          </a:prstGeom>
          <a:solidFill>
            <a:srgbClr val="FF0066"/>
          </a:solidFill>
        </p:spPr>
        <p:txBody>
          <a:bodyPr wrap="square" rtlCol="0">
            <a:spAutoFit/>
          </a:bodyPr>
          <a:lstStyle/>
          <a:p>
            <a:r>
              <a:rPr lang="en-US" sz="3600" b="1" i="1" dirty="0" smtClean="0"/>
              <a:t>2. </a:t>
            </a:r>
            <a:r>
              <a:rPr lang="en-US" sz="3600" b="1" i="1" dirty="0" err="1" smtClean="0"/>
              <a:t>Đọc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thi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giữa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các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nhóm</a:t>
            </a:r>
            <a:endParaRPr lang="en-US" sz="36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2590800" y="5181601"/>
            <a:ext cx="7213600" cy="646331"/>
          </a:xfrm>
          <a:prstGeom prst="rect">
            <a:avLst/>
          </a:prstGeom>
          <a:solidFill>
            <a:srgbClr val="FF0066"/>
          </a:solidFill>
        </p:spPr>
        <p:txBody>
          <a:bodyPr wrap="square" rtlCol="0">
            <a:spAutoFit/>
          </a:bodyPr>
          <a:lstStyle/>
          <a:p>
            <a:r>
              <a:rPr lang="en-US" sz="3600" b="1" i="1" dirty="0" smtClean="0"/>
              <a:t>3. </a:t>
            </a:r>
            <a:r>
              <a:rPr lang="en-US" sz="3600" b="1" i="1" dirty="0" err="1" smtClean="0"/>
              <a:t>Đọc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đồng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thanh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cả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lớp</a:t>
            </a:r>
            <a:endParaRPr lang="en-US" sz="3600" b="1" i="1" dirty="0"/>
          </a:p>
        </p:txBody>
      </p:sp>
      <p:sp>
        <p:nvSpPr>
          <p:cNvPr id="15" name="Google Shape;386;p32">
            <a:extLst>
              <a:ext uri="{FF2B5EF4-FFF2-40B4-BE49-F238E27FC236}">
                <a16:creationId xmlns="" xmlns:a16="http://schemas.microsoft.com/office/drawing/2014/main" id="{8A82FDD3-03E5-4D5C-A48E-7C045179A9E2}"/>
              </a:ext>
            </a:extLst>
          </p:cNvPr>
          <p:cNvSpPr txBox="1">
            <a:spLocks/>
          </p:cNvSpPr>
          <p:nvPr/>
        </p:nvSpPr>
        <p:spPr>
          <a:xfrm>
            <a:off x="3498421" y="169556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/>
            <a:r>
              <a:rPr lang="en-US" sz="4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 ĐỒNG QUÊ EM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13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7" grpId="0" build="allAtOnce" animBg="1"/>
      <p:bldP spid="8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378;p32">
            <a:extLst>
              <a:ext uri="{FF2B5EF4-FFF2-40B4-BE49-F238E27FC236}">
                <a16:creationId xmlns="" xmlns:a16="http://schemas.microsoft.com/office/drawing/2014/main" id="{62D107F4-816D-42A6-94A9-60A6D73BB6D5}"/>
              </a:ext>
            </a:extLst>
          </p:cNvPr>
          <p:cNvGrpSpPr/>
          <p:nvPr/>
        </p:nvGrpSpPr>
        <p:grpSpPr>
          <a:xfrm>
            <a:off x="2154186" y="526552"/>
            <a:ext cx="6887969" cy="1669729"/>
            <a:chOff x="589295" y="2199196"/>
            <a:chExt cx="2577800" cy="446948"/>
          </a:xfrm>
        </p:grpSpPr>
        <p:sp>
          <p:nvSpPr>
            <p:cNvPr id="70" name="Google Shape;379;p32">
              <a:extLst>
                <a:ext uri="{FF2B5EF4-FFF2-40B4-BE49-F238E27FC236}">
                  <a16:creationId xmlns="" xmlns:a16="http://schemas.microsoft.com/office/drawing/2014/main" id="{C8514228-6DD7-4F9B-98CC-8CDAC76C6B51}"/>
                </a:ext>
              </a:extLst>
            </p:cNvPr>
            <p:cNvSpPr/>
            <p:nvPr/>
          </p:nvSpPr>
          <p:spPr>
            <a:xfrm>
              <a:off x="589295" y="2337204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380;p32">
              <a:extLst>
                <a:ext uri="{FF2B5EF4-FFF2-40B4-BE49-F238E27FC236}">
                  <a16:creationId xmlns="" xmlns:a16="http://schemas.microsoft.com/office/drawing/2014/main" id="{79F6DCF7-8829-4146-AEC8-ED685AC69261}"/>
                </a:ext>
              </a:extLst>
            </p:cNvPr>
            <p:cNvSpPr/>
            <p:nvPr/>
          </p:nvSpPr>
          <p:spPr>
            <a:xfrm>
              <a:off x="961850" y="2466994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381;p32">
              <a:extLst>
                <a:ext uri="{FF2B5EF4-FFF2-40B4-BE49-F238E27FC236}">
                  <a16:creationId xmlns="" xmlns:a16="http://schemas.microsoft.com/office/drawing/2014/main" id="{40387DD3-2078-4D9A-99A0-8D14483594E7}"/>
                </a:ext>
              </a:extLst>
            </p:cNvPr>
            <p:cNvSpPr/>
            <p:nvPr/>
          </p:nvSpPr>
          <p:spPr>
            <a:xfrm>
              <a:off x="1085712" y="2199196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86" name="Google Shape;786;p36"/>
          <p:cNvGrpSpPr/>
          <p:nvPr/>
        </p:nvGrpSpPr>
        <p:grpSpPr>
          <a:xfrm rot="-10790939">
            <a:off x="1490141" y="2352320"/>
            <a:ext cx="9662377" cy="1564701"/>
            <a:chOff x="1881479" y="1597500"/>
            <a:chExt cx="1106346" cy="402847"/>
          </a:xfrm>
        </p:grpSpPr>
        <p:sp>
          <p:nvSpPr>
            <p:cNvPr id="787" name="Google Shape;787;p36"/>
            <p:cNvSpPr/>
            <p:nvPr/>
          </p:nvSpPr>
          <p:spPr>
            <a:xfrm>
              <a:off x="1881479" y="1598638"/>
              <a:ext cx="1103790" cy="401708"/>
            </a:xfrm>
            <a:custGeom>
              <a:avLst/>
              <a:gdLst/>
              <a:ahLst/>
              <a:cxnLst/>
              <a:rect l="l" t="t" r="r" b="b"/>
              <a:pathLst>
                <a:path w="74167" h="26992" extrusionOk="0">
                  <a:moveTo>
                    <a:pt x="72981" y="1"/>
                  </a:moveTo>
                  <a:lnTo>
                    <a:pt x="10974" y="3101"/>
                  </a:lnTo>
                  <a:lnTo>
                    <a:pt x="1" y="15806"/>
                  </a:lnTo>
                  <a:lnTo>
                    <a:pt x="12159" y="26992"/>
                  </a:lnTo>
                  <a:lnTo>
                    <a:pt x="74166" y="23922"/>
                  </a:lnTo>
                  <a:lnTo>
                    <a:pt x="7298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8" name="Google Shape;788;p36"/>
            <p:cNvSpPr/>
            <p:nvPr/>
          </p:nvSpPr>
          <p:spPr>
            <a:xfrm>
              <a:off x="2833025" y="1597500"/>
              <a:ext cx="154800" cy="363825"/>
            </a:xfrm>
            <a:custGeom>
              <a:avLst/>
              <a:gdLst/>
              <a:ahLst/>
              <a:cxnLst/>
              <a:rect l="l" t="t" r="r" b="b"/>
              <a:pathLst>
                <a:path w="6192" h="14553" extrusionOk="0">
                  <a:moveTo>
                    <a:pt x="0" y="271"/>
                  </a:moveTo>
                  <a:lnTo>
                    <a:pt x="5378" y="0"/>
                  </a:lnTo>
                  <a:lnTo>
                    <a:pt x="6192" y="14282"/>
                  </a:lnTo>
                  <a:lnTo>
                    <a:pt x="903" y="14553"/>
                  </a:lnTo>
                  <a:close/>
                </a:path>
              </a:pathLst>
            </a:custGeom>
            <a:solidFill>
              <a:srgbClr val="FCB8B8"/>
            </a:solidFill>
            <a:ln>
              <a:noFill/>
            </a:ln>
          </p:spPr>
        </p:sp>
      </p:grpSp>
      <p:sp>
        <p:nvSpPr>
          <p:cNvPr id="792" name="Google Shape;792;p36"/>
          <p:cNvSpPr txBox="1">
            <a:spLocks noGrp="1"/>
          </p:cNvSpPr>
          <p:nvPr>
            <p:ph type="subTitle" idx="1"/>
          </p:nvPr>
        </p:nvSpPr>
        <p:spPr>
          <a:xfrm>
            <a:off x="2731092" y="2649218"/>
            <a:ext cx="8020035" cy="76134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 bài bé nhìn thấy vầng dương đẹp như thế nào </a:t>
            </a:r>
            <a:r>
              <a:rPr lang="e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Google Shape;386;p32">
            <a:extLst>
              <a:ext uri="{FF2B5EF4-FFF2-40B4-BE49-F238E27FC236}">
                <a16:creationId xmlns="" xmlns:a16="http://schemas.microsoft.com/office/drawing/2014/main" id="{F4E22EA5-AAAA-4C72-A455-7375E636DF8F}"/>
              </a:ext>
            </a:extLst>
          </p:cNvPr>
          <p:cNvSpPr txBox="1">
            <a:spLocks/>
          </p:cNvSpPr>
          <p:nvPr/>
        </p:nvSpPr>
        <p:spPr>
          <a:xfrm>
            <a:off x="2062968" y="632699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FBD53E06-B8F1-45C7-803F-56CA9357B1E2}"/>
              </a:ext>
            </a:extLst>
          </p:cNvPr>
          <p:cNvGrpSpPr/>
          <p:nvPr/>
        </p:nvGrpSpPr>
        <p:grpSpPr>
          <a:xfrm>
            <a:off x="1510431" y="2529074"/>
            <a:ext cx="1235133" cy="1206833"/>
            <a:chOff x="1187619" y="2049661"/>
            <a:chExt cx="1235133" cy="1206833"/>
          </a:xfrm>
        </p:grpSpPr>
        <p:sp>
          <p:nvSpPr>
            <p:cNvPr id="808" name="Google Shape;808;p36"/>
            <p:cNvSpPr/>
            <p:nvPr/>
          </p:nvSpPr>
          <p:spPr>
            <a:xfrm>
              <a:off x="1187619" y="2049661"/>
              <a:ext cx="1235133" cy="1206833"/>
            </a:xfrm>
            <a:custGeom>
              <a:avLst/>
              <a:gdLst/>
              <a:ahLst/>
              <a:cxnLst/>
              <a:rect l="l" t="t" r="r" b="b"/>
              <a:pathLst>
                <a:path w="37054" h="36205" extrusionOk="0">
                  <a:moveTo>
                    <a:pt x="20171" y="2897"/>
                  </a:moveTo>
                  <a:cubicBezTo>
                    <a:pt x="13692" y="2897"/>
                    <a:pt x="4629" y="3248"/>
                    <a:pt x="1730" y="9043"/>
                  </a:cubicBezTo>
                  <a:cubicBezTo>
                    <a:pt x="-53" y="12607"/>
                    <a:pt x="-138" y="17159"/>
                    <a:pt x="1007" y="20976"/>
                  </a:cubicBezTo>
                  <a:cubicBezTo>
                    <a:pt x="4030" y="31052"/>
                    <a:pt x="25605" y="39758"/>
                    <a:pt x="31018" y="30738"/>
                  </a:cubicBezTo>
                  <a:cubicBezTo>
                    <a:pt x="35128" y="23889"/>
                    <a:pt x="35698" y="10984"/>
                    <a:pt x="28849" y="6874"/>
                  </a:cubicBezTo>
                  <a:cubicBezTo>
                    <a:pt x="23310" y="3550"/>
                    <a:pt x="15464" y="1093"/>
                    <a:pt x="9685" y="3981"/>
                  </a:cubicBezTo>
                  <a:cubicBezTo>
                    <a:pt x="4809" y="6417"/>
                    <a:pt x="1259" y="11997"/>
                    <a:pt x="284" y="17360"/>
                  </a:cubicBezTo>
                  <a:cubicBezTo>
                    <a:pt x="-548" y="21937"/>
                    <a:pt x="728" y="27711"/>
                    <a:pt x="4261" y="30738"/>
                  </a:cubicBezTo>
                  <a:cubicBezTo>
                    <a:pt x="11500" y="36942"/>
                    <a:pt x="25587" y="38389"/>
                    <a:pt x="32826" y="32185"/>
                  </a:cubicBezTo>
                  <a:cubicBezTo>
                    <a:pt x="38778" y="27085"/>
                    <a:pt x="37895" y="15205"/>
                    <a:pt x="33549" y="8682"/>
                  </a:cubicBezTo>
                  <a:cubicBezTo>
                    <a:pt x="28537" y="1160"/>
                    <a:pt x="16090" y="-1774"/>
                    <a:pt x="7516" y="1089"/>
                  </a:cubicBezTo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6CF3B0ED-3CA4-4DE0-ABC1-79FB22A9436A}"/>
                </a:ext>
              </a:extLst>
            </p:cNvPr>
            <p:cNvSpPr txBox="1"/>
            <p:nvPr/>
          </p:nvSpPr>
          <p:spPr>
            <a:xfrm>
              <a:off x="1488095" y="2237578"/>
              <a:ext cx="7086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4AFE3B93-F3DA-46AD-B1C4-F9600F5260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1"/>
            <a:ext cx="406400" cy="4064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5DB9E87A-2104-418A-997D-6F14E5B919D2}"/>
              </a:ext>
            </a:extLst>
          </p:cNvPr>
          <p:cNvSpPr/>
          <p:nvPr/>
        </p:nvSpPr>
        <p:spPr>
          <a:xfrm>
            <a:off x="1584326" y="4499841"/>
            <a:ext cx="5412219" cy="103822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Bé nhìn </a:t>
            </a:r>
            <a:r>
              <a:rPr lang="vi-VN" sz="28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thấy </a:t>
            </a:r>
            <a:r>
              <a:rPr lang="vi-VN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v</a:t>
            </a:r>
            <a:r>
              <a:rPr lang="en-US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ầ</a:t>
            </a:r>
            <a:r>
              <a:rPr lang="vi-VN" sz="280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ng </a:t>
            </a:r>
            <a:r>
              <a:rPr lang="vi-VN" sz="28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dương rực đỏ.</a:t>
            </a:r>
            <a:endParaRPr lang="en-US" sz="28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pic>
        <p:nvPicPr>
          <p:cNvPr id="16" name="Picture 13" descr="sun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7064" y="659581"/>
            <a:ext cx="158750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57957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378;p32">
            <a:extLst>
              <a:ext uri="{FF2B5EF4-FFF2-40B4-BE49-F238E27FC236}">
                <a16:creationId xmlns="" xmlns:a16="http://schemas.microsoft.com/office/drawing/2014/main" id="{62D107F4-816D-42A6-94A9-60A6D73BB6D5}"/>
              </a:ext>
            </a:extLst>
          </p:cNvPr>
          <p:cNvGrpSpPr/>
          <p:nvPr/>
        </p:nvGrpSpPr>
        <p:grpSpPr>
          <a:xfrm>
            <a:off x="2154186" y="526552"/>
            <a:ext cx="6887969" cy="1669729"/>
            <a:chOff x="589295" y="2199196"/>
            <a:chExt cx="2577800" cy="446948"/>
          </a:xfrm>
        </p:grpSpPr>
        <p:sp>
          <p:nvSpPr>
            <p:cNvPr id="70" name="Google Shape;379;p32">
              <a:extLst>
                <a:ext uri="{FF2B5EF4-FFF2-40B4-BE49-F238E27FC236}">
                  <a16:creationId xmlns="" xmlns:a16="http://schemas.microsoft.com/office/drawing/2014/main" id="{C8514228-6DD7-4F9B-98CC-8CDAC76C6B51}"/>
                </a:ext>
              </a:extLst>
            </p:cNvPr>
            <p:cNvSpPr/>
            <p:nvPr/>
          </p:nvSpPr>
          <p:spPr>
            <a:xfrm>
              <a:off x="589295" y="2337204"/>
              <a:ext cx="2577800" cy="191900"/>
            </a:xfrm>
            <a:custGeom>
              <a:avLst/>
              <a:gdLst/>
              <a:ahLst/>
              <a:cxnLst/>
              <a:rect l="l" t="t" r="r" b="b"/>
              <a:pathLst>
                <a:path w="103112" h="7676" extrusionOk="0">
                  <a:moveTo>
                    <a:pt x="68689" y="0"/>
                  </a:moveTo>
                  <a:cubicBezTo>
                    <a:pt x="68006" y="0"/>
                    <a:pt x="67325" y="39"/>
                    <a:pt x="66659" y="122"/>
                  </a:cubicBezTo>
                  <a:cubicBezTo>
                    <a:pt x="65933" y="183"/>
                    <a:pt x="64838" y="202"/>
                    <a:pt x="63559" y="202"/>
                  </a:cubicBezTo>
                  <a:cubicBezTo>
                    <a:pt x="61490" y="202"/>
                    <a:pt x="58940" y="153"/>
                    <a:pt x="56701" y="153"/>
                  </a:cubicBezTo>
                  <a:cubicBezTo>
                    <a:pt x="55317" y="153"/>
                    <a:pt x="54051" y="172"/>
                    <a:pt x="53091" y="233"/>
                  </a:cubicBezTo>
                  <a:cubicBezTo>
                    <a:pt x="52810" y="253"/>
                    <a:pt x="52614" y="261"/>
                    <a:pt x="52472" y="261"/>
                  </a:cubicBezTo>
                  <a:cubicBezTo>
                    <a:pt x="51814" y="261"/>
                    <a:pt x="52362" y="85"/>
                    <a:pt x="51205" y="85"/>
                  </a:cubicBezTo>
                  <a:cubicBezTo>
                    <a:pt x="50650" y="85"/>
                    <a:pt x="48580" y="122"/>
                    <a:pt x="45770" y="159"/>
                  </a:cubicBezTo>
                  <a:cubicBezTo>
                    <a:pt x="34074" y="411"/>
                    <a:pt x="26612" y="643"/>
                    <a:pt x="23595" y="643"/>
                  </a:cubicBezTo>
                  <a:cubicBezTo>
                    <a:pt x="22636" y="643"/>
                    <a:pt x="22126" y="619"/>
                    <a:pt x="22072" y="566"/>
                  </a:cubicBezTo>
                  <a:cubicBezTo>
                    <a:pt x="22049" y="537"/>
                    <a:pt x="22015" y="525"/>
                    <a:pt x="21972" y="525"/>
                  </a:cubicBezTo>
                  <a:cubicBezTo>
                    <a:pt x="21774" y="525"/>
                    <a:pt x="21400" y="777"/>
                    <a:pt x="21177" y="777"/>
                  </a:cubicBezTo>
                  <a:cubicBezTo>
                    <a:pt x="21137" y="777"/>
                    <a:pt x="21102" y="769"/>
                    <a:pt x="21074" y="751"/>
                  </a:cubicBezTo>
                  <a:cubicBezTo>
                    <a:pt x="12013" y="1258"/>
                    <a:pt x="5487" y="1610"/>
                    <a:pt x="3815" y="1610"/>
                  </a:cubicBezTo>
                  <a:cubicBezTo>
                    <a:pt x="3659" y="1610"/>
                    <a:pt x="3545" y="1607"/>
                    <a:pt x="3476" y="1601"/>
                  </a:cubicBezTo>
                  <a:cubicBezTo>
                    <a:pt x="3243" y="1568"/>
                    <a:pt x="3047" y="1551"/>
                    <a:pt x="2878" y="1551"/>
                  </a:cubicBezTo>
                  <a:cubicBezTo>
                    <a:pt x="2484" y="1551"/>
                    <a:pt x="2241" y="1642"/>
                    <a:pt x="2034" y="1823"/>
                  </a:cubicBezTo>
                  <a:cubicBezTo>
                    <a:pt x="1221" y="2599"/>
                    <a:pt x="1" y="7442"/>
                    <a:pt x="925" y="7664"/>
                  </a:cubicBezTo>
                  <a:cubicBezTo>
                    <a:pt x="979" y="7672"/>
                    <a:pt x="1071" y="7675"/>
                    <a:pt x="1197" y="7675"/>
                  </a:cubicBezTo>
                  <a:cubicBezTo>
                    <a:pt x="3026" y="7675"/>
                    <a:pt x="12055" y="6926"/>
                    <a:pt x="16854" y="6926"/>
                  </a:cubicBezTo>
                  <a:cubicBezTo>
                    <a:pt x="18119" y="6926"/>
                    <a:pt x="19090" y="6978"/>
                    <a:pt x="19558" y="7109"/>
                  </a:cubicBezTo>
                  <a:cubicBezTo>
                    <a:pt x="22240" y="6905"/>
                    <a:pt x="30321" y="6242"/>
                    <a:pt x="35306" y="6242"/>
                  </a:cubicBezTo>
                  <a:cubicBezTo>
                    <a:pt x="36644" y="6242"/>
                    <a:pt x="37759" y="6290"/>
                    <a:pt x="38487" y="6407"/>
                  </a:cubicBezTo>
                  <a:cubicBezTo>
                    <a:pt x="39300" y="6074"/>
                    <a:pt x="43626" y="6000"/>
                    <a:pt x="45327" y="6000"/>
                  </a:cubicBezTo>
                  <a:cubicBezTo>
                    <a:pt x="46783" y="5990"/>
                    <a:pt x="47769" y="5986"/>
                    <a:pt x="48537" y="5986"/>
                  </a:cubicBezTo>
                  <a:cubicBezTo>
                    <a:pt x="50634" y="5986"/>
                    <a:pt x="51099" y="6020"/>
                    <a:pt x="55050" y="6074"/>
                  </a:cubicBezTo>
                  <a:cubicBezTo>
                    <a:pt x="56788" y="6074"/>
                    <a:pt x="58008" y="6074"/>
                    <a:pt x="58156" y="6037"/>
                  </a:cubicBezTo>
                  <a:cubicBezTo>
                    <a:pt x="58465" y="5944"/>
                    <a:pt x="59242" y="5903"/>
                    <a:pt x="60073" y="5903"/>
                  </a:cubicBezTo>
                  <a:cubicBezTo>
                    <a:pt x="61225" y="5903"/>
                    <a:pt x="62482" y="5982"/>
                    <a:pt x="62740" y="6111"/>
                  </a:cubicBezTo>
                  <a:cubicBezTo>
                    <a:pt x="63078" y="6286"/>
                    <a:pt x="63481" y="6341"/>
                    <a:pt x="63892" y="6341"/>
                  </a:cubicBezTo>
                  <a:cubicBezTo>
                    <a:pt x="64610" y="6341"/>
                    <a:pt x="65357" y="6173"/>
                    <a:pt x="65839" y="6173"/>
                  </a:cubicBezTo>
                  <a:cubicBezTo>
                    <a:pt x="66018" y="6173"/>
                    <a:pt x="66161" y="6196"/>
                    <a:pt x="66252" y="6259"/>
                  </a:cubicBezTo>
                  <a:cubicBezTo>
                    <a:pt x="68041" y="6144"/>
                    <a:pt x="68659" y="6018"/>
                    <a:pt x="71435" y="6018"/>
                  </a:cubicBezTo>
                  <a:cubicBezTo>
                    <a:pt x="73993" y="6018"/>
                    <a:pt x="78384" y="6125"/>
                    <a:pt x="87215" y="6444"/>
                  </a:cubicBezTo>
                  <a:lnTo>
                    <a:pt x="90283" y="6555"/>
                  </a:lnTo>
                  <a:cubicBezTo>
                    <a:pt x="90895" y="6498"/>
                    <a:pt x="91521" y="6475"/>
                    <a:pt x="92148" y="6475"/>
                  </a:cubicBezTo>
                  <a:cubicBezTo>
                    <a:pt x="94856" y="6475"/>
                    <a:pt x="97587" y="6904"/>
                    <a:pt x="99283" y="6904"/>
                  </a:cubicBezTo>
                  <a:cubicBezTo>
                    <a:pt x="100019" y="6904"/>
                    <a:pt x="100560" y="6823"/>
                    <a:pt x="100820" y="6592"/>
                  </a:cubicBezTo>
                  <a:cubicBezTo>
                    <a:pt x="101781" y="5742"/>
                    <a:pt x="103112" y="2044"/>
                    <a:pt x="102779" y="1120"/>
                  </a:cubicBezTo>
                  <a:cubicBezTo>
                    <a:pt x="102704" y="895"/>
                    <a:pt x="98934" y="805"/>
                    <a:pt x="96381" y="805"/>
                  </a:cubicBezTo>
                  <a:cubicBezTo>
                    <a:pt x="95163" y="805"/>
                    <a:pt x="94222" y="826"/>
                    <a:pt x="94091" y="861"/>
                  </a:cubicBezTo>
                  <a:cubicBezTo>
                    <a:pt x="94040" y="879"/>
                    <a:pt x="93986" y="886"/>
                    <a:pt x="93934" y="886"/>
                  </a:cubicBezTo>
                  <a:cubicBezTo>
                    <a:pt x="93761" y="886"/>
                    <a:pt x="93602" y="807"/>
                    <a:pt x="93573" y="751"/>
                  </a:cubicBezTo>
                  <a:cubicBezTo>
                    <a:pt x="93573" y="714"/>
                    <a:pt x="89802" y="492"/>
                    <a:pt x="89729" y="492"/>
                  </a:cubicBezTo>
                  <a:cubicBezTo>
                    <a:pt x="89433" y="455"/>
                    <a:pt x="86179" y="270"/>
                    <a:pt x="85884" y="270"/>
                  </a:cubicBezTo>
                  <a:cubicBezTo>
                    <a:pt x="85884" y="198"/>
                    <a:pt x="85791" y="157"/>
                    <a:pt x="85646" y="157"/>
                  </a:cubicBezTo>
                  <a:cubicBezTo>
                    <a:pt x="85566" y="157"/>
                    <a:pt x="85471" y="170"/>
                    <a:pt x="85366" y="196"/>
                  </a:cubicBezTo>
                  <a:cubicBezTo>
                    <a:pt x="84886" y="309"/>
                    <a:pt x="83003" y="357"/>
                    <a:pt x="80740" y="357"/>
                  </a:cubicBezTo>
                  <a:cubicBezTo>
                    <a:pt x="80041" y="357"/>
                    <a:pt x="79305" y="353"/>
                    <a:pt x="78563" y="344"/>
                  </a:cubicBezTo>
                  <a:cubicBezTo>
                    <a:pt x="75421" y="344"/>
                    <a:pt x="72204" y="270"/>
                    <a:pt x="71169" y="159"/>
                  </a:cubicBezTo>
                  <a:cubicBezTo>
                    <a:pt x="70357" y="57"/>
                    <a:pt x="69522" y="0"/>
                    <a:pt x="68689" y="0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380;p32">
              <a:extLst>
                <a:ext uri="{FF2B5EF4-FFF2-40B4-BE49-F238E27FC236}">
                  <a16:creationId xmlns="" xmlns:a16="http://schemas.microsoft.com/office/drawing/2014/main" id="{79F6DCF7-8829-4146-AEC8-ED685AC69261}"/>
                </a:ext>
              </a:extLst>
            </p:cNvPr>
            <p:cNvSpPr/>
            <p:nvPr/>
          </p:nvSpPr>
          <p:spPr>
            <a:xfrm>
              <a:off x="961850" y="2466994"/>
              <a:ext cx="1943775" cy="179150"/>
            </a:xfrm>
            <a:custGeom>
              <a:avLst/>
              <a:gdLst/>
              <a:ahLst/>
              <a:cxnLst/>
              <a:rect l="l" t="t" r="r" b="b"/>
              <a:pathLst>
                <a:path w="77751" h="7166" extrusionOk="0">
                  <a:moveTo>
                    <a:pt x="64615" y="1"/>
                  </a:moveTo>
                  <a:cubicBezTo>
                    <a:pt x="64546" y="1"/>
                    <a:pt x="64460" y="21"/>
                    <a:pt x="64367" y="68"/>
                  </a:cubicBezTo>
                  <a:cubicBezTo>
                    <a:pt x="63663" y="321"/>
                    <a:pt x="58750" y="489"/>
                    <a:pt x="55765" y="489"/>
                  </a:cubicBezTo>
                  <a:cubicBezTo>
                    <a:pt x="54833" y="489"/>
                    <a:pt x="54089" y="472"/>
                    <a:pt x="53719" y="437"/>
                  </a:cubicBezTo>
                  <a:cubicBezTo>
                    <a:pt x="53172" y="349"/>
                    <a:pt x="52625" y="303"/>
                    <a:pt x="52083" y="303"/>
                  </a:cubicBezTo>
                  <a:cubicBezTo>
                    <a:pt x="51488" y="303"/>
                    <a:pt x="50898" y="358"/>
                    <a:pt x="50318" y="474"/>
                  </a:cubicBezTo>
                  <a:cubicBezTo>
                    <a:pt x="48359" y="733"/>
                    <a:pt x="42739" y="511"/>
                    <a:pt x="40151" y="733"/>
                  </a:cubicBezTo>
                  <a:cubicBezTo>
                    <a:pt x="39958" y="751"/>
                    <a:pt x="39816" y="758"/>
                    <a:pt x="39710" y="758"/>
                  </a:cubicBezTo>
                  <a:cubicBezTo>
                    <a:pt x="39142" y="758"/>
                    <a:pt x="39581" y="548"/>
                    <a:pt x="38709" y="548"/>
                  </a:cubicBezTo>
                  <a:cubicBezTo>
                    <a:pt x="37484" y="575"/>
                    <a:pt x="26790" y="851"/>
                    <a:pt x="20802" y="851"/>
                  </a:cubicBezTo>
                  <a:cubicBezTo>
                    <a:pt x="18482" y="851"/>
                    <a:pt x="16868" y="810"/>
                    <a:pt x="16786" y="696"/>
                  </a:cubicBezTo>
                  <a:cubicBezTo>
                    <a:pt x="16773" y="665"/>
                    <a:pt x="16750" y="653"/>
                    <a:pt x="16719" y="653"/>
                  </a:cubicBezTo>
                  <a:cubicBezTo>
                    <a:pt x="16587" y="653"/>
                    <a:pt x="16313" y="873"/>
                    <a:pt x="16137" y="873"/>
                  </a:cubicBezTo>
                  <a:cubicBezTo>
                    <a:pt x="16102" y="873"/>
                    <a:pt x="16071" y="864"/>
                    <a:pt x="16046" y="844"/>
                  </a:cubicBezTo>
                  <a:cubicBezTo>
                    <a:pt x="16046" y="844"/>
                    <a:pt x="8469" y="1095"/>
                    <a:pt x="4755" y="1095"/>
                  </a:cubicBezTo>
                  <a:cubicBezTo>
                    <a:pt x="3742" y="1095"/>
                    <a:pt x="3017" y="1076"/>
                    <a:pt x="2811" y="1029"/>
                  </a:cubicBezTo>
                  <a:cubicBezTo>
                    <a:pt x="2594" y="991"/>
                    <a:pt x="2425" y="970"/>
                    <a:pt x="2288" y="970"/>
                  </a:cubicBezTo>
                  <a:cubicBezTo>
                    <a:pt x="2029" y="970"/>
                    <a:pt x="1884" y="1044"/>
                    <a:pt x="1739" y="1214"/>
                  </a:cubicBezTo>
                  <a:cubicBezTo>
                    <a:pt x="1073" y="1916"/>
                    <a:pt x="1" y="6722"/>
                    <a:pt x="703" y="6981"/>
                  </a:cubicBezTo>
                  <a:cubicBezTo>
                    <a:pt x="822" y="7012"/>
                    <a:pt x="1152" y="7024"/>
                    <a:pt x="1636" y="7024"/>
                  </a:cubicBezTo>
                  <a:cubicBezTo>
                    <a:pt x="3438" y="7024"/>
                    <a:pt x="7375" y="6855"/>
                    <a:pt x="10514" y="6855"/>
                  </a:cubicBezTo>
                  <a:cubicBezTo>
                    <a:pt x="12564" y="6855"/>
                    <a:pt x="14273" y="6927"/>
                    <a:pt x="14826" y="7166"/>
                  </a:cubicBezTo>
                  <a:cubicBezTo>
                    <a:pt x="16483" y="7055"/>
                    <a:pt x="22288" y="6615"/>
                    <a:pt x="26120" y="6615"/>
                  </a:cubicBezTo>
                  <a:cubicBezTo>
                    <a:pt x="27418" y="6615"/>
                    <a:pt x="28489" y="6665"/>
                    <a:pt x="29097" y="6796"/>
                  </a:cubicBezTo>
                  <a:cubicBezTo>
                    <a:pt x="29642" y="6539"/>
                    <a:pt x="32150" y="6474"/>
                    <a:pt x="34955" y="6474"/>
                  </a:cubicBezTo>
                  <a:cubicBezTo>
                    <a:pt x="37844" y="6474"/>
                    <a:pt x="41049" y="6543"/>
                    <a:pt x="42752" y="6543"/>
                  </a:cubicBezTo>
                  <a:cubicBezTo>
                    <a:pt x="43436" y="6543"/>
                    <a:pt x="43878" y="6532"/>
                    <a:pt x="43959" y="6500"/>
                  </a:cubicBezTo>
                  <a:cubicBezTo>
                    <a:pt x="44243" y="6376"/>
                    <a:pt x="44981" y="6320"/>
                    <a:pt x="45707" y="6320"/>
                  </a:cubicBezTo>
                  <a:cubicBezTo>
                    <a:pt x="46491" y="6320"/>
                    <a:pt x="47262" y="6385"/>
                    <a:pt x="47434" y="6500"/>
                  </a:cubicBezTo>
                  <a:cubicBezTo>
                    <a:pt x="47673" y="6656"/>
                    <a:pt x="47958" y="6707"/>
                    <a:pt x="48252" y="6707"/>
                  </a:cubicBezTo>
                  <a:cubicBezTo>
                    <a:pt x="48810" y="6707"/>
                    <a:pt x="49402" y="6525"/>
                    <a:pt x="49782" y="6525"/>
                  </a:cubicBezTo>
                  <a:cubicBezTo>
                    <a:pt x="49918" y="6525"/>
                    <a:pt x="50026" y="6548"/>
                    <a:pt x="50096" y="6611"/>
                  </a:cubicBezTo>
                  <a:lnTo>
                    <a:pt x="53313" y="6242"/>
                  </a:lnTo>
                  <a:lnTo>
                    <a:pt x="68286" y="6242"/>
                  </a:lnTo>
                  <a:cubicBezTo>
                    <a:pt x="69090" y="6094"/>
                    <a:pt x="69945" y="6048"/>
                    <a:pt x="70786" y="6048"/>
                  </a:cubicBezTo>
                  <a:cubicBezTo>
                    <a:pt x="72188" y="6048"/>
                    <a:pt x="73551" y="6176"/>
                    <a:pt x="74576" y="6176"/>
                  </a:cubicBezTo>
                  <a:cubicBezTo>
                    <a:pt x="75396" y="6176"/>
                    <a:pt x="76000" y="6094"/>
                    <a:pt x="76234" y="5798"/>
                  </a:cubicBezTo>
                  <a:cubicBezTo>
                    <a:pt x="76937" y="4874"/>
                    <a:pt x="77750" y="1103"/>
                    <a:pt x="77455" y="178"/>
                  </a:cubicBezTo>
                  <a:cubicBezTo>
                    <a:pt x="77426" y="102"/>
                    <a:pt x="77000" y="73"/>
                    <a:pt x="76377" y="73"/>
                  </a:cubicBezTo>
                  <a:cubicBezTo>
                    <a:pt x="74582" y="73"/>
                    <a:pt x="71158" y="318"/>
                    <a:pt x="70911" y="400"/>
                  </a:cubicBezTo>
                  <a:cubicBezTo>
                    <a:pt x="70874" y="425"/>
                    <a:pt x="70829" y="437"/>
                    <a:pt x="70782" y="437"/>
                  </a:cubicBezTo>
                  <a:cubicBezTo>
                    <a:pt x="70689" y="437"/>
                    <a:pt x="70590" y="388"/>
                    <a:pt x="70541" y="289"/>
                  </a:cubicBezTo>
                  <a:cubicBezTo>
                    <a:pt x="70504" y="215"/>
                    <a:pt x="64774" y="142"/>
                    <a:pt x="64774" y="105"/>
                  </a:cubicBezTo>
                  <a:cubicBezTo>
                    <a:pt x="64774" y="40"/>
                    <a:pt x="64711" y="1"/>
                    <a:pt x="64615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381;p32">
              <a:extLst>
                <a:ext uri="{FF2B5EF4-FFF2-40B4-BE49-F238E27FC236}">
                  <a16:creationId xmlns="" xmlns:a16="http://schemas.microsoft.com/office/drawing/2014/main" id="{40387DD3-2078-4D9A-99A0-8D14483594E7}"/>
                </a:ext>
              </a:extLst>
            </p:cNvPr>
            <p:cNvSpPr/>
            <p:nvPr/>
          </p:nvSpPr>
          <p:spPr>
            <a:xfrm>
              <a:off x="1085712" y="2199196"/>
              <a:ext cx="1696050" cy="207250"/>
            </a:xfrm>
            <a:custGeom>
              <a:avLst/>
              <a:gdLst/>
              <a:ahLst/>
              <a:cxnLst/>
              <a:rect l="l" t="t" r="r" b="b"/>
              <a:pathLst>
                <a:path w="67842" h="8290" extrusionOk="0">
                  <a:moveTo>
                    <a:pt x="66961" y="1"/>
                  </a:moveTo>
                  <a:cubicBezTo>
                    <a:pt x="65549" y="1"/>
                    <a:pt x="62061" y="407"/>
                    <a:pt x="61852" y="526"/>
                  </a:cubicBezTo>
                  <a:cubicBezTo>
                    <a:pt x="61813" y="552"/>
                    <a:pt x="61769" y="564"/>
                    <a:pt x="61725" y="564"/>
                  </a:cubicBezTo>
                  <a:cubicBezTo>
                    <a:pt x="61646" y="564"/>
                    <a:pt x="61567" y="524"/>
                    <a:pt x="61520" y="452"/>
                  </a:cubicBezTo>
                  <a:cubicBezTo>
                    <a:pt x="61501" y="415"/>
                    <a:pt x="60882" y="406"/>
                    <a:pt x="60258" y="406"/>
                  </a:cubicBezTo>
                  <a:cubicBezTo>
                    <a:pt x="59634" y="406"/>
                    <a:pt x="59006" y="415"/>
                    <a:pt x="58969" y="415"/>
                  </a:cubicBezTo>
                  <a:lnTo>
                    <a:pt x="56455" y="415"/>
                  </a:lnTo>
                  <a:cubicBezTo>
                    <a:pt x="56455" y="351"/>
                    <a:pt x="56405" y="311"/>
                    <a:pt x="56326" y="311"/>
                  </a:cubicBezTo>
                  <a:cubicBezTo>
                    <a:pt x="56270" y="311"/>
                    <a:pt x="56199" y="332"/>
                    <a:pt x="56122" y="378"/>
                  </a:cubicBezTo>
                  <a:cubicBezTo>
                    <a:pt x="55434" y="706"/>
                    <a:pt x="49756" y="1062"/>
                    <a:pt x="47543" y="1062"/>
                  </a:cubicBezTo>
                  <a:cubicBezTo>
                    <a:pt x="47258" y="1062"/>
                    <a:pt x="47031" y="1056"/>
                    <a:pt x="46879" y="1044"/>
                  </a:cubicBezTo>
                  <a:cubicBezTo>
                    <a:pt x="46480" y="984"/>
                    <a:pt x="46081" y="955"/>
                    <a:pt x="45681" y="955"/>
                  </a:cubicBezTo>
                  <a:cubicBezTo>
                    <a:pt x="45082" y="955"/>
                    <a:pt x="44483" y="1021"/>
                    <a:pt x="43884" y="1154"/>
                  </a:cubicBezTo>
                  <a:cubicBezTo>
                    <a:pt x="42184" y="1487"/>
                    <a:pt x="37267" y="1339"/>
                    <a:pt x="35048" y="1598"/>
                  </a:cubicBezTo>
                  <a:cubicBezTo>
                    <a:pt x="34831" y="1628"/>
                    <a:pt x="34687" y="1640"/>
                    <a:pt x="34587" y="1640"/>
                  </a:cubicBezTo>
                  <a:cubicBezTo>
                    <a:pt x="34225" y="1640"/>
                    <a:pt x="34458" y="1484"/>
                    <a:pt x="33934" y="1484"/>
                  </a:cubicBezTo>
                  <a:cubicBezTo>
                    <a:pt x="33892" y="1484"/>
                    <a:pt x="33844" y="1485"/>
                    <a:pt x="33791" y="1487"/>
                  </a:cubicBezTo>
                  <a:cubicBezTo>
                    <a:pt x="33015" y="1487"/>
                    <a:pt x="28357" y="1709"/>
                    <a:pt x="23772" y="1857"/>
                  </a:cubicBezTo>
                  <a:cubicBezTo>
                    <a:pt x="21499" y="1912"/>
                    <a:pt x="19253" y="1949"/>
                    <a:pt x="17561" y="1949"/>
                  </a:cubicBezTo>
                  <a:cubicBezTo>
                    <a:pt x="15870" y="1949"/>
                    <a:pt x="14733" y="1912"/>
                    <a:pt x="14678" y="1820"/>
                  </a:cubicBezTo>
                  <a:cubicBezTo>
                    <a:pt x="14665" y="1789"/>
                    <a:pt x="14644" y="1777"/>
                    <a:pt x="14616" y="1777"/>
                  </a:cubicBezTo>
                  <a:cubicBezTo>
                    <a:pt x="14499" y="1777"/>
                    <a:pt x="14268" y="1997"/>
                    <a:pt x="14123" y="1997"/>
                  </a:cubicBezTo>
                  <a:cubicBezTo>
                    <a:pt x="14094" y="1997"/>
                    <a:pt x="14069" y="1988"/>
                    <a:pt x="14049" y="1968"/>
                  </a:cubicBezTo>
                  <a:cubicBezTo>
                    <a:pt x="13238" y="2024"/>
                    <a:pt x="7539" y="2228"/>
                    <a:pt x="4444" y="2228"/>
                  </a:cubicBezTo>
                  <a:cubicBezTo>
                    <a:pt x="3448" y="2228"/>
                    <a:pt x="2721" y="2207"/>
                    <a:pt x="2514" y="2153"/>
                  </a:cubicBezTo>
                  <a:cubicBezTo>
                    <a:pt x="2324" y="2102"/>
                    <a:pt x="2173" y="2077"/>
                    <a:pt x="2049" y="2077"/>
                  </a:cubicBezTo>
                  <a:cubicBezTo>
                    <a:pt x="1812" y="2077"/>
                    <a:pt x="1674" y="2168"/>
                    <a:pt x="1553" y="2338"/>
                  </a:cubicBezTo>
                  <a:cubicBezTo>
                    <a:pt x="961" y="3003"/>
                    <a:pt x="0" y="7809"/>
                    <a:pt x="629" y="8105"/>
                  </a:cubicBezTo>
                  <a:cubicBezTo>
                    <a:pt x="748" y="8138"/>
                    <a:pt x="1069" y="8150"/>
                    <a:pt x="1533" y="8150"/>
                  </a:cubicBezTo>
                  <a:cubicBezTo>
                    <a:pt x="3158" y="8150"/>
                    <a:pt x="6544" y="7995"/>
                    <a:pt x="9240" y="7995"/>
                  </a:cubicBezTo>
                  <a:cubicBezTo>
                    <a:pt x="11028" y="7995"/>
                    <a:pt x="12512" y="8063"/>
                    <a:pt x="12977" y="8290"/>
                  </a:cubicBezTo>
                  <a:cubicBezTo>
                    <a:pt x="14473" y="8177"/>
                    <a:pt x="19764" y="7676"/>
                    <a:pt x="23120" y="7676"/>
                  </a:cubicBezTo>
                  <a:cubicBezTo>
                    <a:pt x="24159" y="7676"/>
                    <a:pt x="25012" y="7724"/>
                    <a:pt x="25510" y="7846"/>
                  </a:cubicBezTo>
                  <a:cubicBezTo>
                    <a:pt x="26102" y="7513"/>
                    <a:pt x="29244" y="7439"/>
                    <a:pt x="32276" y="7439"/>
                  </a:cubicBezTo>
                  <a:cubicBezTo>
                    <a:pt x="35344" y="7403"/>
                    <a:pt x="38302" y="7403"/>
                    <a:pt x="38524" y="7329"/>
                  </a:cubicBezTo>
                  <a:cubicBezTo>
                    <a:pt x="38781" y="7190"/>
                    <a:pt x="39547" y="7115"/>
                    <a:pt x="40249" y="7115"/>
                  </a:cubicBezTo>
                  <a:cubicBezTo>
                    <a:pt x="40858" y="7115"/>
                    <a:pt x="41418" y="7171"/>
                    <a:pt x="41555" y="7292"/>
                  </a:cubicBezTo>
                  <a:cubicBezTo>
                    <a:pt x="41753" y="7424"/>
                    <a:pt x="41980" y="7469"/>
                    <a:pt x="42214" y="7469"/>
                  </a:cubicBezTo>
                  <a:cubicBezTo>
                    <a:pt x="42731" y="7469"/>
                    <a:pt x="43282" y="7246"/>
                    <a:pt x="43626" y="7246"/>
                  </a:cubicBezTo>
                  <a:cubicBezTo>
                    <a:pt x="43736" y="7246"/>
                    <a:pt x="43825" y="7269"/>
                    <a:pt x="43884" y="7329"/>
                  </a:cubicBezTo>
                  <a:cubicBezTo>
                    <a:pt x="47397" y="6774"/>
                    <a:pt x="45363" y="6922"/>
                    <a:pt x="53238" y="6663"/>
                  </a:cubicBezTo>
                  <a:cubicBezTo>
                    <a:pt x="56492" y="6552"/>
                    <a:pt x="59782" y="6441"/>
                    <a:pt x="59782" y="6441"/>
                  </a:cubicBezTo>
                  <a:cubicBezTo>
                    <a:pt x="60732" y="6201"/>
                    <a:pt x="61778" y="6151"/>
                    <a:pt x="62766" y="6151"/>
                  </a:cubicBezTo>
                  <a:cubicBezTo>
                    <a:pt x="63460" y="6151"/>
                    <a:pt x="64127" y="6175"/>
                    <a:pt x="64711" y="6175"/>
                  </a:cubicBezTo>
                  <a:cubicBezTo>
                    <a:pt x="65721" y="6175"/>
                    <a:pt x="66486" y="6102"/>
                    <a:pt x="66732" y="5702"/>
                  </a:cubicBezTo>
                  <a:cubicBezTo>
                    <a:pt x="67287" y="4778"/>
                    <a:pt x="67842" y="970"/>
                    <a:pt x="67546" y="82"/>
                  </a:cubicBezTo>
                  <a:cubicBezTo>
                    <a:pt x="67524" y="25"/>
                    <a:pt x="67304" y="1"/>
                    <a:pt x="66961" y="1"/>
                  </a:cubicBezTo>
                  <a:close/>
                </a:path>
              </a:pathLst>
            </a:custGeom>
            <a:solidFill>
              <a:srgbClr val="C4F150">
                <a:alpha val="49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86" name="Google Shape;786;p36"/>
          <p:cNvGrpSpPr/>
          <p:nvPr/>
        </p:nvGrpSpPr>
        <p:grpSpPr>
          <a:xfrm rot="-10790939">
            <a:off x="1490141" y="2352320"/>
            <a:ext cx="9662377" cy="1564701"/>
            <a:chOff x="1881479" y="1597500"/>
            <a:chExt cx="1106346" cy="402847"/>
          </a:xfrm>
        </p:grpSpPr>
        <p:sp>
          <p:nvSpPr>
            <p:cNvPr id="787" name="Google Shape;787;p36"/>
            <p:cNvSpPr/>
            <p:nvPr/>
          </p:nvSpPr>
          <p:spPr>
            <a:xfrm>
              <a:off x="1881479" y="1598638"/>
              <a:ext cx="1103790" cy="401708"/>
            </a:xfrm>
            <a:custGeom>
              <a:avLst/>
              <a:gdLst/>
              <a:ahLst/>
              <a:cxnLst/>
              <a:rect l="l" t="t" r="r" b="b"/>
              <a:pathLst>
                <a:path w="74167" h="26992" extrusionOk="0">
                  <a:moveTo>
                    <a:pt x="72981" y="1"/>
                  </a:moveTo>
                  <a:lnTo>
                    <a:pt x="10974" y="3101"/>
                  </a:lnTo>
                  <a:lnTo>
                    <a:pt x="1" y="15806"/>
                  </a:lnTo>
                  <a:lnTo>
                    <a:pt x="12159" y="26992"/>
                  </a:lnTo>
                  <a:lnTo>
                    <a:pt x="74166" y="23922"/>
                  </a:lnTo>
                  <a:lnTo>
                    <a:pt x="7298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8" name="Google Shape;788;p36"/>
            <p:cNvSpPr/>
            <p:nvPr/>
          </p:nvSpPr>
          <p:spPr>
            <a:xfrm>
              <a:off x="2833025" y="1597500"/>
              <a:ext cx="154800" cy="363825"/>
            </a:xfrm>
            <a:custGeom>
              <a:avLst/>
              <a:gdLst/>
              <a:ahLst/>
              <a:cxnLst/>
              <a:rect l="l" t="t" r="r" b="b"/>
              <a:pathLst>
                <a:path w="6192" h="14553" extrusionOk="0">
                  <a:moveTo>
                    <a:pt x="0" y="271"/>
                  </a:moveTo>
                  <a:lnTo>
                    <a:pt x="5378" y="0"/>
                  </a:lnTo>
                  <a:lnTo>
                    <a:pt x="6192" y="14282"/>
                  </a:lnTo>
                  <a:lnTo>
                    <a:pt x="903" y="14553"/>
                  </a:lnTo>
                  <a:close/>
                </a:path>
              </a:pathLst>
            </a:custGeom>
            <a:solidFill>
              <a:srgbClr val="FCB8B8"/>
            </a:solidFill>
            <a:ln>
              <a:noFill/>
            </a:ln>
          </p:spPr>
        </p:sp>
      </p:grpSp>
      <p:sp>
        <p:nvSpPr>
          <p:cNvPr id="792" name="Google Shape;792;p36"/>
          <p:cNvSpPr txBox="1">
            <a:spLocks noGrp="1"/>
          </p:cNvSpPr>
          <p:nvPr>
            <p:ph type="subTitle" idx="1"/>
          </p:nvPr>
        </p:nvSpPr>
        <p:spPr>
          <a:xfrm>
            <a:off x="2708370" y="2792050"/>
            <a:ext cx="7202809" cy="76134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Nắng ban mai được tả như thế nào </a:t>
            </a:r>
            <a:r>
              <a:rPr lang="e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Google Shape;386;p32">
            <a:extLst>
              <a:ext uri="{FF2B5EF4-FFF2-40B4-BE49-F238E27FC236}">
                <a16:creationId xmlns="" xmlns:a16="http://schemas.microsoft.com/office/drawing/2014/main" id="{F4E22EA5-AAAA-4C72-A455-7375E636DF8F}"/>
              </a:ext>
            </a:extLst>
          </p:cNvPr>
          <p:cNvSpPr txBox="1">
            <a:spLocks/>
          </p:cNvSpPr>
          <p:nvPr/>
        </p:nvSpPr>
        <p:spPr>
          <a:xfrm>
            <a:off x="2062968" y="632699"/>
            <a:ext cx="7070400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FBD53E06-B8F1-45C7-803F-56CA9357B1E2}"/>
              </a:ext>
            </a:extLst>
          </p:cNvPr>
          <p:cNvGrpSpPr/>
          <p:nvPr/>
        </p:nvGrpSpPr>
        <p:grpSpPr>
          <a:xfrm>
            <a:off x="1510431" y="2529074"/>
            <a:ext cx="1235133" cy="1206833"/>
            <a:chOff x="1187619" y="2049661"/>
            <a:chExt cx="1235133" cy="1206833"/>
          </a:xfrm>
        </p:grpSpPr>
        <p:sp>
          <p:nvSpPr>
            <p:cNvPr id="808" name="Google Shape;808;p36"/>
            <p:cNvSpPr/>
            <p:nvPr/>
          </p:nvSpPr>
          <p:spPr>
            <a:xfrm>
              <a:off x="1187619" y="2049661"/>
              <a:ext cx="1235133" cy="1206833"/>
            </a:xfrm>
            <a:custGeom>
              <a:avLst/>
              <a:gdLst/>
              <a:ahLst/>
              <a:cxnLst/>
              <a:rect l="l" t="t" r="r" b="b"/>
              <a:pathLst>
                <a:path w="37054" h="36205" extrusionOk="0">
                  <a:moveTo>
                    <a:pt x="20171" y="2897"/>
                  </a:moveTo>
                  <a:cubicBezTo>
                    <a:pt x="13692" y="2897"/>
                    <a:pt x="4629" y="3248"/>
                    <a:pt x="1730" y="9043"/>
                  </a:cubicBezTo>
                  <a:cubicBezTo>
                    <a:pt x="-53" y="12607"/>
                    <a:pt x="-138" y="17159"/>
                    <a:pt x="1007" y="20976"/>
                  </a:cubicBezTo>
                  <a:cubicBezTo>
                    <a:pt x="4030" y="31052"/>
                    <a:pt x="25605" y="39758"/>
                    <a:pt x="31018" y="30738"/>
                  </a:cubicBezTo>
                  <a:cubicBezTo>
                    <a:pt x="35128" y="23889"/>
                    <a:pt x="35698" y="10984"/>
                    <a:pt x="28849" y="6874"/>
                  </a:cubicBezTo>
                  <a:cubicBezTo>
                    <a:pt x="23310" y="3550"/>
                    <a:pt x="15464" y="1093"/>
                    <a:pt x="9685" y="3981"/>
                  </a:cubicBezTo>
                  <a:cubicBezTo>
                    <a:pt x="4809" y="6417"/>
                    <a:pt x="1259" y="11997"/>
                    <a:pt x="284" y="17360"/>
                  </a:cubicBezTo>
                  <a:cubicBezTo>
                    <a:pt x="-548" y="21937"/>
                    <a:pt x="728" y="27711"/>
                    <a:pt x="4261" y="30738"/>
                  </a:cubicBezTo>
                  <a:cubicBezTo>
                    <a:pt x="11500" y="36942"/>
                    <a:pt x="25587" y="38389"/>
                    <a:pt x="32826" y="32185"/>
                  </a:cubicBezTo>
                  <a:cubicBezTo>
                    <a:pt x="38778" y="27085"/>
                    <a:pt x="37895" y="15205"/>
                    <a:pt x="33549" y="8682"/>
                  </a:cubicBezTo>
                  <a:cubicBezTo>
                    <a:pt x="28537" y="1160"/>
                    <a:pt x="16090" y="-1774"/>
                    <a:pt x="7516" y="1089"/>
                  </a:cubicBezTo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6CF3B0ED-3CA4-4DE0-ABC1-79FB22A9436A}"/>
                </a:ext>
              </a:extLst>
            </p:cNvPr>
            <p:cNvSpPr txBox="1"/>
            <p:nvPr/>
          </p:nvSpPr>
          <p:spPr>
            <a:xfrm>
              <a:off x="1488095" y="2237578"/>
              <a:ext cx="7086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4AFE3B93-F3DA-46AD-B1C4-F9600F5260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1"/>
            <a:ext cx="406400" cy="4064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5DB9E87A-2104-418A-997D-6F14E5B919D2}"/>
              </a:ext>
            </a:extLst>
          </p:cNvPr>
          <p:cNvSpPr/>
          <p:nvPr/>
        </p:nvSpPr>
        <p:spPr>
          <a:xfrm>
            <a:off x="1071563" y="4499841"/>
            <a:ext cx="10048874" cy="1038225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>
                <a:latin typeface="Times New Roman" pitchFamily="18" charset="0"/>
                <a:cs typeface="Times New Roman" pitchFamily="18" charset="0"/>
              </a:rPr>
              <a:t>Nắng ban mai hiền hoà, như những dải lụa tơ vàng óng, như con sóng dập dờn trên đổng lúa xanh.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|0.8|0.8|0.8|0.8"/>
</p:tagLst>
</file>

<file path=ppt/theme/theme1.xml><?xml version="1.0" encoding="utf-8"?>
<a:theme xmlns:a="http://schemas.openxmlformats.org/drawingml/2006/main" name="Volicy Bulletin Board Thesi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DA421"/>
      </a:lt2>
      <a:accent1>
        <a:srgbClr val="C4F150"/>
      </a:accent1>
      <a:accent2>
        <a:srgbClr val="FFE638"/>
      </a:accent2>
      <a:accent3>
        <a:srgbClr val="5EA5F2"/>
      </a:accent3>
      <a:accent4>
        <a:srgbClr val="89E1D0"/>
      </a:accent4>
      <a:accent5>
        <a:srgbClr val="FFD1D1"/>
      </a:accent5>
      <a:accent6>
        <a:srgbClr val="FD4D8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1795</TotalTime>
  <Words>814</Words>
  <Application>Microsoft Office PowerPoint</Application>
  <PresentationFormat>Custom</PresentationFormat>
  <Paragraphs>130</Paragraphs>
  <Slides>38</Slides>
  <Notes>7</Notes>
  <HiddenSlides>0</HiddenSlides>
  <MMClips>8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Volicy Bulletin Board Thesis by Slidesgo</vt:lpstr>
      <vt:lpstr>6_Office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Windows User</cp:lastModifiedBy>
  <cp:revision>95</cp:revision>
  <dcterms:created xsi:type="dcterms:W3CDTF">2021-06-19T10:18:58Z</dcterms:created>
  <dcterms:modified xsi:type="dcterms:W3CDTF">2021-07-15T04:16:09Z</dcterms:modified>
</cp:coreProperties>
</file>