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13" r:id="rId7"/>
    <p:sldMasterId id="2147483725" r:id="rId8"/>
  </p:sldMasterIdLst>
  <p:notesMasterIdLst>
    <p:notesMasterId r:id="rId31"/>
  </p:notesMasterIdLst>
  <p:sldIdLst>
    <p:sldId id="257" r:id="rId9"/>
    <p:sldId id="301" r:id="rId10"/>
    <p:sldId id="258" r:id="rId11"/>
    <p:sldId id="264" r:id="rId12"/>
    <p:sldId id="267" r:id="rId13"/>
    <p:sldId id="288" r:id="rId14"/>
    <p:sldId id="289" r:id="rId15"/>
    <p:sldId id="256" r:id="rId16"/>
    <p:sldId id="291" r:id="rId17"/>
    <p:sldId id="269" r:id="rId18"/>
    <p:sldId id="271" r:id="rId19"/>
    <p:sldId id="292" r:id="rId20"/>
    <p:sldId id="303" r:id="rId21"/>
    <p:sldId id="302" r:id="rId22"/>
    <p:sldId id="273" r:id="rId23"/>
    <p:sldId id="293" r:id="rId24"/>
    <p:sldId id="294" r:id="rId25"/>
    <p:sldId id="278" r:id="rId26"/>
    <p:sldId id="295" r:id="rId27"/>
    <p:sldId id="296" r:id="rId28"/>
    <p:sldId id="298" r:id="rId29"/>
    <p:sldId id="29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4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517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212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750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323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76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010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01381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735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9/10/2021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2021/10/9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4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4.jpe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8548F8-A09C-4EC0-8C8E-21EF7C8CD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5697618"/>
            <a:ext cx="1165934" cy="116038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745588"/>
            <a:ext cx="9594850" cy="762537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học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sinh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kể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về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trống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trường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trong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những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ngày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hè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73723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Cảm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xúc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của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trống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trường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khi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các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học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sinh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nghỉ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hè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.</a:t>
            </a:r>
          </a:p>
        </p:txBody>
      </p:sp>
      <p:sp>
        <p:nvSpPr>
          <p:cNvPr id="11" name="矩形 10"/>
          <p:cNvSpPr/>
          <p:nvPr/>
        </p:nvSpPr>
        <p:spPr>
          <a:xfrm>
            <a:off x="1913206" y="2199639"/>
            <a:ext cx="10017809" cy="737235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Tiếng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trống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trường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trong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khổ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thơ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cuối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báo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hiệu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điều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lang="en-US" altLang="zh-CN" sz="2800" dirty="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Báo hiệu bước vào năm học mới.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764790" y="3502025"/>
            <a:ext cx="931291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Khổ thơ nào cho thấy hs trò chuyện với trống trường như người bạn?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Khổ thơ thứ hai.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Em thấy tình cảm của bạn học sinh đối với trống trường như thế nào?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 học sinh rất yêu quý trống trường.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từ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nào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dưới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đây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nói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về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trống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trường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như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nói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về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con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người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749935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ngẫm</a:t>
            </a:r>
            <a:r>
              <a:rPr lang="en-US" sz="28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nghĩ</a:t>
            </a:r>
            <a:endParaRPr 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3235325" y="2520315"/>
            <a:ext cx="2860675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mừng</a:t>
            </a:r>
            <a:r>
              <a:rPr lang="en-US" sz="28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vui</a:t>
            </a:r>
            <a:endParaRPr 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6562725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charset="0"/>
                <a:cs typeface="Arial-Rounded" panose="020B0500000000000000" charset="0"/>
              </a:rPr>
              <a:t>buồn</a:t>
            </a:r>
            <a:endParaRPr 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9006840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charset="0"/>
                <a:cs typeface="Arial-Rounded" panose="020B0500000000000000" charset="0"/>
              </a:rPr>
              <a:t>đi</a:t>
            </a:r>
            <a:r>
              <a:rPr lang="en-US" sz="2800" dirty="0" smtClean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 smtClean="0">
                <a:latin typeface="Arial-Rounded" panose="020B0500000000000000" charset="0"/>
                <a:cs typeface="Arial-Rounded" panose="020B0500000000000000" charset="0"/>
              </a:rPr>
              <a:t>vắng</a:t>
            </a:r>
            <a:endParaRPr 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và đáp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Tạm biệt trống mình về nghỉ hè nhé!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7934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 bạn bè khi bắt đầu nghỉ hè</a:t>
            </a:r>
          </a:p>
        </p:txBody>
      </p:sp>
      <p:sp>
        <p:nvSpPr>
          <p:cNvPr id="12" name="Cloud 11"/>
          <p:cNvSpPr/>
          <p:nvPr/>
        </p:nvSpPr>
        <p:spPr>
          <a:xfrm>
            <a:off x="2656840" y="453898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Tạm biệt bạn, về nghỉ hè vui vẻ nhé!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ideo bài 11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3485" y="436245"/>
            <a:ext cx="9441815" cy="551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8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8832" y="2297249"/>
            <a:ext cx="3336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Đ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692" y="2886148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Ngôi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23482" y="3601720"/>
            <a:ext cx="903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56312" y="3383756"/>
            <a:ext cx="7327075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6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8CF1CE2-1A59-43B8-93C6-E7BC885E2C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DD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2310" y="253365"/>
            <a:ext cx="6721475" cy="592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3F52792-BF89-48EF-A5DA-104AD62E3B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1034524" y="2989580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Đi một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đàng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học một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sàng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khôn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81CFA8C-40BF-4379-AD0E-1BA3BFDA34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67B398A-DCEA-4BA0-B563-EFAA405A0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trống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816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14"/>
          <p:cNvGrpSpPr/>
          <p:nvPr/>
        </p:nvGrpSpPr>
        <p:grpSpPr>
          <a:xfrm>
            <a:off x="3469637" y="93345"/>
            <a:ext cx="6405880" cy="1094105"/>
            <a:chOff x="2511715" y="335043"/>
            <a:chExt cx="803516" cy="820619"/>
          </a:xfrm>
        </p:grpSpPr>
        <p:sp>
          <p:nvSpPr>
            <p:cNvPr id="16" name="15"/>
            <p:cNvSpPr/>
            <p:nvPr/>
          </p:nvSpPr>
          <p:spPr>
            <a:xfrm>
              <a:off x="2511715" y="335043"/>
              <a:ext cx="803516" cy="82061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28203" y="452206"/>
              <a:ext cx="762098" cy="5874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40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Ngôi trường của em</a:t>
              </a:r>
              <a:endParaRPr lang="zh-CN" altLang="en-US" sz="40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610" y="1414145"/>
            <a:ext cx="6377940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005" y="3064510"/>
            <a:ext cx="7976235" cy="3496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1-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600" y="250825"/>
            <a:ext cx="10168890" cy="6355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3316605" y="2079625"/>
            <a:ext cx="5852795" cy="166306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2. Em muốn trường mình có những thay đổi gì?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11E9B7-F59E-46E6-B0BB-04D5EA102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D5E5B2ED-E4DF-41C6-A69A-B7DFA53B2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677B885-C217-4D5F-999E-9526352F5973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4EB7411-456A-4AB9-8FA5-C84837C4BE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7" name="1">
            <a:extLst>
              <a:ext uri="{FF2B5EF4-FFF2-40B4-BE49-F238E27FC236}">
                <a16:creationId xmlns:a16="http://schemas.microsoft.com/office/drawing/2014/main" xmlns="" id="{64E6B4FC-09D6-4813-89B5-540F5F9E9313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9" name="10">
              <a:extLst>
                <a:ext uri="{FF2B5EF4-FFF2-40B4-BE49-F238E27FC236}">
                  <a16:creationId xmlns:a16="http://schemas.microsoft.com/office/drawing/2014/main" xmlns="" id="{C5E7F436-396B-4609-89B6-B2DED3128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0" name="13">
              <a:extLst>
                <a:ext uri="{FF2B5EF4-FFF2-40B4-BE49-F238E27FC236}">
                  <a16:creationId xmlns:a16="http://schemas.microsoft.com/office/drawing/2014/main" xmlns="" id="{8B9C1986-4FEE-4A32-9BF0-ED82FA288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1" name="16">
              <a:extLst>
                <a:ext uri="{FF2B5EF4-FFF2-40B4-BE49-F238E27FC236}">
                  <a16:creationId xmlns:a16="http://schemas.microsoft.com/office/drawing/2014/main" xmlns="" id="{03EF4ADC-6383-448D-974E-51592C005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50175"/>
            <a:ext cx="7583170" cy="552966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endParaRPr lang="en-US" sz="2400" b="1" i="1" dirty="0" err="1">
              <a:solidFill>
                <a:srgbClr val="7030A0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2115" y="635635"/>
            <a:ext cx="11228070" cy="1188589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746913" y="365126"/>
            <a:ext cx="9280478" cy="53865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03B950-8ACB-46FA-B614-147787ECC9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CC8B52B-F191-4D9B-B292-8219B6902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618" y="0"/>
            <a:ext cx="988381" cy="983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0" y="701675"/>
            <a:ext cx="9152255" cy="42475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711575" y="5304790"/>
            <a:ext cx="5253990" cy="1196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Báo đã đến giờ vào lớp, báo giờ ra chơi......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87EA48A-CC2E-4672-B04D-C6C8D5FE1DC9}"/>
              </a:ext>
            </a:extLst>
          </p:cNvPr>
          <p:cNvGrpSpPr/>
          <p:nvPr/>
        </p:nvGrpSpPr>
        <p:grpSpPr>
          <a:xfrm>
            <a:off x="3218956" y="5871845"/>
            <a:ext cx="5203190" cy="768350"/>
            <a:chOff x="708943" y="6033135"/>
            <a:chExt cx="5825836" cy="768350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xmlns="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xmlns="" id="{9C07137F-9A6D-42B4-A7BE-484D033E43D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mẫu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" y="68580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6" y="2976562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820" y="594134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2976245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806" y="4505201"/>
            <a:ext cx="1694696" cy="21619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243" y="0"/>
            <a:ext cx="1385757" cy="137915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2">
            <a:extLst>
              <a:ext uri="{FF2B5EF4-FFF2-40B4-BE49-F238E27FC236}">
                <a16:creationId xmlns:a16="http://schemas.microsoft.com/office/drawing/2014/main" xmlns="" id="{946AA1D0-67D0-414A-8291-FD79118EA26D}"/>
              </a:ext>
            </a:extLst>
          </p:cNvPr>
          <p:cNvSpPr/>
          <p:nvPr/>
        </p:nvSpPr>
        <p:spPr>
          <a:xfrm>
            <a:off x="4447713" y="1473693"/>
            <a:ext cx="6997379" cy="3524435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FB017DC4-93BF-466F-8D4C-38A39FD48654}"/>
              </a:ext>
            </a:extLst>
          </p:cNvPr>
          <p:cNvSpPr/>
          <p:nvPr/>
        </p:nvSpPr>
        <p:spPr>
          <a:xfrm>
            <a:off x="4724050" y="1999098"/>
            <a:ext cx="6444704" cy="231521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6FDB35-7237-4051-A44C-DD7FD17D24A9}"/>
              </a:ext>
            </a:extLst>
          </p:cNvPr>
          <p:cNvSpPr txBox="1"/>
          <p:nvPr/>
        </p:nvSpPr>
        <p:spPr>
          <a:xfrm>
            <a:off x="4874933" y="2401652"/>
            <a:ext cx="59313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0" u="none" strike="noStrike" dirty="0" err="1">
                <a:solidFill>
                  <a:srgbClr val="FF000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ngẫm</a:t>
            </a:r>
            <a:r>
              <a:rPr lang="en-US" sz="4400" b="0" u="none" strike="noStrike" dirty="0">
                <a:solidFill>
                  <a:srgbClr val="FF000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0" u="none" strike="noStrike" dirty="0" err="1">
                <a:solidFill>
                  <a:srgbClr val="FF000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nghĩ</a:t>
            </a:r>
            <a:endParaRPr lang="en-US" sz="4400" b="0" u="none" strike="noStrike" dirty="0">
              <a:solidFill>
                <a:srgbClr val="FF0000"/>
              </a:solidFill>
              <a:effectLst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nghĩ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đi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nghĩ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kĩ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càng</a:t>
            </a:r>
            <a:endParaRPr lang="en-US" altLang="vi-VN" sz="3600" b="0" i="0" u="none" strike="noStrike" dirty="0">
              <a:solidFill>
                <a:srgbClr val="231F20"/>
              </a:solidFill>
              <a:effectLst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356920C-9C0F-4C6A-B8A5-6965D982DE12}"/>
              </a:ext>
            </a:extLst>
          </p:cNvPr>
          <p:cNvGrpSpPr/>
          <p:nvPr/>
        </p:nvGrpSpPr>
        <p:grpSpPr>
          <a:xfrm>
            <a:off x="1939315" y="2008861"/>
            <a:ext cx="2109019" cy="2109019"/>
            <a:chOff x="156834" y="1993081"/>
            <a:chExt cx="2109019" cy="210901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7F3CBE5-778F-49C4-B1B0-4DC0DFEED94F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D1D628A-6AB6-4E84-B896-B0F8F3870D96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toàn bài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554</Words>
  <Application>Microsoft Office PowerPoint</Application>
  <PresentationFormat>Widescreen</PresentationFormat>
  <Paragraphs>114</Paragraphs>
  <Slides>22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22</vt:i4>
      </vt:variant>
    </vt:vector>
  </HeadingPairs>
  <TitlesOfParts>
    <vt:vector size="50" baseType="lpstr">
      <vt:lpstr>微软雅黑</vt:lpstr>
      <vt:lpstr>微软雅黑</vt:lpstr>
      <vt:lpstr>黑体</vt:lpstr>
      <vt:lpstr>SimSun</vt:lpstr>
      <vt:lpstr>SimSun</vt:lpstr>
      <vt:lpstr>Arial</vt:lpstr>
      <vt:lpstr>Arial Narrow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hàng</vt:lpstr>
      <vt:lpstr>华文楷体</vt:lpstr>
      <vt:lpstr>Times New Roman</vt:lpstr>
      <vt:lpstr>Verdana</vt:lpstr>
      <vt:lpstr>Wingdings 2</vt:lpstr>
      <vt:lpstr>汉仪黑荔枝体简</vt:lpstr>
      <vt:lpstr>等线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Trek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nói về trống trường như nói về con người?</vt:lpstr>
      <vt:lpstr>2. Nói và đáp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Admin</cp:lastModifiedBy>
  <cp:revision>7</cp:revision>
  <dcterms:created xsi:type="dcterms:W3CDTF">2021-05-24T09:52:12Z</dcterms:created>
  <dcterms:modified xsi:type="dcterms:W3CDTF">2021-10-09T12:43:53Z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