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10" r:id="rId4"/>
    <p:sldMasterId id="2147483722" r:id="rId5"/>
    <p:sldMasterId id="2147483734" r:id="rId6"/>
  </p:sldMasterIdLst>
  <p:notesMasterIdLst>
    <p:notesMasterId r:id="rId43"/>
  </p:notesMasterIdLst>
  <p:sldIdLst>
    <p:sldId id="549" r:id="rId7"/>
    <p:sldId id="257" r:id="rId8"/>
    <p:sldId id="279" r:id="rId9"/>
    <p:sldId id="258" r:id="rId10"/>
    <p:sldId id="259" r:id="rId11"/>
    <p:sldId id="260" r:id="rId12"/>
    <p:sldId id="261" r:id="rId13"/>
    <p:sldId id="265" r:id="rId14"/>
    <p:sldId id="497" r:id="rId15"/>
    <p:sldId id="256" r:id="rId16"/>
    <p:sldId id="498" r:id="rId17"/>
    <p:sldId id="266" r:id="rId18"/>
    <p:sldId id="499" r:id="rId19"/>
    <p:sldId id="278" r:id="rId20"/>
    <p:sldId id="269" r:id="rId21"/>
    <p:sldId id="274" r:id="rId22"/>
    <p:sldId id="500" r:id="rId23"/>
    <p:sldId id="547" r:id="rId24"/>
    <p:sldId id="550" r:id="rId25"/>
    <p:sldId id="538" r:id="rId26"/>
    <p:sldId id="535" r:id="rId27"/>
    <p:sldId id="539" r:id="rId28"/>
    <p:sldId id="300" r:id="rId29"/>
    <p:sldId id="307" r:id="rId30"/>
    <p:sldId id="276" r:id="rId31"/>
    <p:sldId id="309" r:id="rId32"/>
    <p:sldId id="310" r:id="rId33"/>
    <p:sldId id="540" r:id="rId34"/>
    <p:sldId id="552" r:id="rId35"/>
    <p:sldId id="551" r:id="rId36"/>
    <p:sldId id="542" r:id="rId37"/>
    <p:sldId id="553" r:id="rId38"/>
    <p:sldId id="548" r:id="rId39"/>
    <p:sldId id="545" r:id="rId40"/>
    <p:sldId id="546" r:id="rId41"/>
    <p:sldId id="27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5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40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2936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6772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17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968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51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48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388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linh động</a:t>
            </a:r>
            <a:r>
              <a:rPr lang="en-US" baseline="0" dirty="0"/>
              <a:t> tổ chức phù hợp với </a:t>
            </a:r>
            <a:r>
              <a:rPr lang="en-US" baseline="0" dirty="0" err="1"/>
              <a:t>hs</a:t>
            </a:r>
            <a:r>
              <a:rPr lang="en-US" baseline="0" dirty="0"/>
              <a:t> của lớp mình dạy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7F2F9-3BB7-4309-94B4-2B10FFD2C3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586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6602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49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2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68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3475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0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73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3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8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3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9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93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05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5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86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502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32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142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76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8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9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266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313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026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94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757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5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4965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60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55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5900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652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21879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2019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167398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33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43687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2372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77732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5165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3175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69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228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982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803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990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540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343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121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8714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981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848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21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358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19958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6957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3996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45062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9063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0379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77985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61157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711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909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70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300424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4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9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6D2C4-F5B2-4BAF-AAAA-E5719FEE0C0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DD3FD-8217-4768-8ED4-6898380C4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2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6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74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793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8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770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openxmlformats.org/officeDocument/2006/relationships/image" Target="../media/image28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gif"/><Relationship Id="rId5" Type="http://schemas.microsoft.com/office/2007/relationships/hdphoto" Target="../media/hdphoto12.wdp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8.jpe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21" Type="http://schemas.microsoft.com/office/2007/relationships/hdphoto" Target="../media/hdphoto6.wdp"/><Relationship Id="rId7" Type="http://schemas.openxmlformats.org/officeDocument/2006/relationships/image" Target="../media/image7.png"/><Relationship Id="rId12" Type="http://schemas.openxmlformats.org/officeDocument/2006/relationships/slide" Target="slide10.xml"/><Relationship Id="rId17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microsoft.com/office/2007/relationships/hdphoto" Target="../media/hdphoto4.wdp"/><Relationship Id="rId20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slide" Target="slide4.xml"/><Relationship Id="rId11" Type="http://schemas.microsoft.com/office/2007/relationships/hdphoto" Target="../media/hdphoto2.wdp"/><Relationship Id="rId5" Type="http://schemas.openxmlformats.org/officeDocument/2006/relationships/image" Target="../media/image6.jpg"/><Relationship Id="rId15" Type="http://schemas.openxmlformats.org/officeDocument/2006/relationships/image" Target="../media/image11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microsoft.com/office/2007/relationships/hdphoto" Target="../media/hdphoto3.wdp"/><Relationship Id="rId22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8.jpe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8.jpe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8.jpe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6.jpg"/><Relationship Id="rId7" Type="http://schemas.microsoft.com/office/2007/relationships/hdphoto" Target="../media/hdphoto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7.wdp"/><Relationship Id="rId10" Type="http://schemas.microsoft.com/office/2007/relationships/hdphoto" Target="../media/hdphoto9.wdp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1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microsoft.com/office/2007/relationships/hdphoto" Target="../media/hdphoto17.wdp"/><Relationship Id="rId18" Type="http://schemas.openxmlformats.org/officeDocument/2006/relationships/image" Target="../media/image35.png"/><Relationship Id="rId26" Type="http://schemas.openxmlformats.org/officeDocument/2006/relationships/image" Target="../media/image64.gif"/><Relationship Id="rId3" Type="http://schemas.openxmlformats.org/officeDocument/2006/relationships/image" Target="../media/image53.png"/><Relationship Id="rId21" Type="http://schemas.microsoft.com/office/2007/relationships/hdphoto" Target="../media/hdphoto19.wdp"/><Relationship Id="rId7" Type="http://schemas.openxmlformats.org/officeDocument/2006/relationships/image" Target="../media/image55.png"/><Relationship Id="rId12" Type="http://schemas.openxmlformats.org/officeDocument/2006/relationships/image" Target="../media/image58.png"/><Relationship Id="rId17" Type="http://schemas.openxmlformats.org/officeDocument/2006/relationships/image" Target="../media/image37.gif"/><Relationship Id="rId25" Type="http://schemas.microsoft.com/office/2007/relationships/hdphoto" Target="../media/hdphoto21.wdp"/><Relationship Id="rId2" Type="http://schemas.openxmlformats.org/officeDocument/2006/relationships/notesSlide" Target="../notesSlides/notesSlide13.xml"/><Relationship Id="rId16" Type="http://schemas.microsoft.com/office/2007/relationships/hdphoto" Target="../media/hdphoto18.wdp"/><Relationship Id="rId20" Type="http://schemas.openxmlformats.org/officeDocument/2006/relationships/image" Target="../media/image61.png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4.wdp"/><Relationship Id="rId11" Type="http://schemas.microsoft.com/office/2007/relationships/hdphoto" Target="../media/hdphoto16.wdp"/><Relationship Id="rId24" Type="http://schemas.openxmlformats.org/officeDocument/2006/relationships/image" Target="../media/image63.png"/><Relationship Id="rId5" Type="http://schemas.openxmlformats.org/officeDocument/2006/relationships/image" Target="../media/image54.png"/><Relationship Id="rId15" Type="http://schemas.openxmlformats.org/officeDocument/2006/relationships/image" Target="../media/image60.png"/><Relationship Id="rId23" Type="http://schemas.microsoft.com/office/2007/relationships/hdphoto" Target="../media/hdphoto20.wdp"/><Relationship Id="rId28" Type="http://schemas.microsoft.com/office/2007/relationships/hdphoto" Target="../media/hdphoto22.wdp"/><Relationship Id="rId10" Type="http://schemas.openxmlformats.org/officeDocument/2006/relationships/image" Target="../media/image57.png"/><Relationship Id="rId19" Type="http://schemas.microsoft.com/office/2007/relationships/hdphoto" Target="../media/hdphoto11.wdp"/><Relationship Id="rId4" Type="http://schemas.microsoft.com/office/2007/relationships/hdphoto" Target="../media/hdphoto13.wdp"/><Relationship Id="rId9" Type="http://schemas.openxmlformats.org/officeDocument/2006/relationships/image" Target="../media/image56.gif"/><Relationship Id="rId14" Type="http://schemas.openxmlformats.org/officeDocument/2006/relationships/image" Target="../media/image59.gif"/><Relationship Id="rId22" Type="http://schemas.openxmlformats.org/officeDocument/2006/relationships/image" Target="../media/image62.png"/><Relationship Id="rId27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5.xml"/><Relationship Id="rId18" Type="http://schemas.microsoft.com/office/2007/relationships/hdphoto" Target="../media/hdphoto6.wdp"/><Relationship Id="rId3" Type="http://schemas.openxmlformats.org/officeDocument/2006/relationships/image" Target="../media/image17.png"/><Relationship Id="rId7" Type="http://schemas.openxmlformats.org/officeDocument/2006/relationships/slide" Target="slide6.xml"/><Relationship Id="rId12" Type="http://schemas.microsoft.com/office/2007/relationships/hdphoto" Target="../media/hdphoto10.wdp"/><Relationship Id="rId17" Type="http://schemas.openxmlformats.org/officeDocument/2006/relationships/image" Target="../media/image14.png"/><Relationship Id="rId2" Type="http://schemas.openxmlformats.org/officeDocument/2006/relationships/image" Target="../media/image20.jpg"/><Relationship Id="rId16" Type="http://schemas.openxmlformats.org/officeDocument/2006/relationships/image" Target="../media/image22.gif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9.png"/><Relationship Id="rId15" Type="http://schemas.microsoft.com/office/2007/relationships/hdphoto" Target="../media/hdphoto9.wdp"/><Relationship Id="rId10" Type="http://schemas.openxmlformats.org/officeDocument/2006/relationships/slide" Target="slide7.xml"/><Relationship Id="rId4" Type="http://schemas.microsoft.com/office/2007/relationships/hdphoto" Target="../media/hdphoto7.wdp"/><Relationship Id="rId9" Type="http://schemas.microsoft.com/office/2007/relationships/hdphoto" Target="../media/hdphoto4.wdp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6.wdp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slide" Target="slide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6.wdp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4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6.wdp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4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5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2388" y="981300"/>
            <a:ext cx="10272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13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1621830"/>
            <a:ext cx="307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3516" y="2308969"/>
            <a:ext cx="9545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1+ 2: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1570" y="2979465"/>
            <a:ext cx="10883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Danh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sách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sinh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076768"/>
      </p:ext>
    </p:extLst>
  </p:cSld>
  <p:clrMapOvr>
    <a:masterClrMapping/>
  </p:clrMapOvr>
  <p:transition advClick="0" advTm="371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2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4953740" y="2140328"/>
            <a:ext cx="3613212" cy="1995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1DF34DC-A339-4A2F-980D-EDD9D510B432}"/>
              </a:ext>
            </a:extLst>
          </p:cNvPr>
          <p:cNvSpPr txBox="1"/>
          <p:nvPr/>
        </p:nvSpPr>
        <p:spPr>
          <a:xfrm>
            <a:off x="3847586" y="2288787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" name="18">
            <a:extLst>
              <a:ext uri="{FF2B5EF4-FFF2-40B4-BE49-F238E27FC236}">
                <a16:creationId xmlns:a16="http://schemas.microsoft.com/office/drawing/2014/main" xmlns="" id="{7471B212-3887-4450-A526-5C12A40355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421834" y="3659519"/>
            <a:ext cx="2263295" cy="3624043"/>
          </a:xfrm>
          <a:prstGeom prst="rect">
            <a:avLst/>
          </a:prstGeom>
        </p:spPr>
      </p:pic>
      <p:grpSp>
        <p:nvGrpSpPr>
          <p:cNvPr id="14" name="139">
            <a:extLst>
              <a:ext uri="{FF2B5EF4-FFF2-40B4-BE49-F238E27FC236}">
                <a16:creationId xmlns:a16="http://schemas.microsoft.com/office/drawing/2014/main" xmlns="" id="{42E09C6A-DED2-4A33-8616-BFF4CBC7B5A3}"/>
              </a:ext>
            </a:extLst>
          </p:cNvPr>
          <p:cNvGrpSpPr/>
          <p:nvPr/>
        </p:nvGrpSpPr>
        <p:grpSpPr>
          <a:xfrm>
            <a:off x="2870444" y="444672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xmlns="" id="{3AC1A847-6249-4746-A4C6-216A735BD16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xmlns="" id="{0B7F098C-4BC6-4983-9D39-167E99C1123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xmlns="" id="{AD2E582E-EDE5-492C-AA86-6868CCC7D3F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C98DF8-D012-4B5E-AA8B-7482DCECA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74DEA2-11E8-4C2B-8393-386220C87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1ED0A27-0D03-4380-920A-8497E50D8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99" y="846138"/>
            <a:ext cx="8866208" cy="24439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291C88-7CA3-4493-BBC8-790CE1007116}"/>
              </a:ext>
            </a:extLst>
          </p:cNvPr>
          <p:cNvSpPr txBox="1"/>
          <p:nvPr/>
        </p:nvSpPr>
        <p:spPr>
          <a:xfrm>
            <a:off x="988828" y="4412512"/>
            <a:ext cx="10419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0EC6384-A8EC-43A9-B736-0DF4348CCC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8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0"/>
            <a:ext cx="4953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452371" y="6127731"/>
            <a:ext cx="2658556" cy="730269"/>
          </a:xfrm>
          <a:prstGeom prst="cloud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mẫu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5AA41EF-2D20-4396-A900-CC99E57B340B}"/>
              </a:ext>
            </a:extLst>
          </p:cNvPr>
          <p:cNvSpPr txBox="1"/>
          <p:nvPr/>
        </p:nvSpPr>
        <p:spPr>
          <a:xfrm>
            <a:off x="988828" y="639680"/>
            <a:ext cx="10483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4F23F4-AA80-4226-A6FE-10A423C2558D}"/>
              </a:ext>
            </a:extLst>
          </p:cNvPr>
          <p:cNvSpPr txBox="1"/>
          <p:nvPr/>
        </p:nvSpPr>
        <p:spPr>
          <a:xfrm>
            <a:off x="2636874" y="1470677"/>
            <a:ext cx="88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2C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xmlns="" id="{82CAEA1E-50F9-4A53-AADE-F555629B6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76850"/>
              </p:ext>
            </p:extLst>
          </p:nvPr>
        </p:nvGraphicFramePr>
        <p:xfrm>
          <a:off x="1878420" y="1927747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xmlns="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1653657598"/>
                    </a:ext>
                  </a:extLst>
                </a:gridCol>
              </a:tblGrid>
              <a:tr h="355231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3531591"/>
                  </a:ext>
                </a:extLst>
              </a:tr>
              <a:tr h="35523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4218374"/>
                  </a:ext>
                </a:extLst>
              </a:tr>
              <a:tr h="35523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7704990"/>
                  </a:ext>
                </a:extLst>
              </a:tr>
              <a:tr h="35523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084648"/>
                  </a:ext>
                </a:extLst>
              </a:tr>
              <a:tr h="35523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4228079"/>
                  </a:ext>
                </a:extLst>
              </a:tr>
              <a:tr h="621654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4959206"/>
                  </a:ext>
                </a:extLst>
              </a:tr>
              <a:tr h="35523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3700090"/>
                  </a:ext>
                </a:extLst>
              </a:tr>
              <a:tr h="621654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9025815"/>
                  </a:ext>
                </a:extLst>
              </a:tr>
              <a:tr h="35523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49152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E2DC3FD-7B23-403D-96A6-9D4DB2F7C0F8}"/>
              </a:ext>
            </a:extLst>
          </p:cNvPr>
          <p:cNvSpPr txBox="1"/>
          <p:nvPr/>
        </p:nvSpPr>
        <p:spPr>
          <a:xfrm>
            <a:off x="733926" y="5715000"/>
            <a:ext cx="882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73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  <p:bldP spid="3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0"/>
            <a:ext cx="4953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888306" y="6127731"/>
            <a:ext cx="2658556" cy="730269"/>
          </a:xfrm>
          <a:prstGeom prst="cloud">
            <a:avLst/>
          </a:prstGeom>
          <a:solidFill>
            <a:schemeClr val="accent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5AA41EF-2D20-4396-A900-CC99E57B340B}"/>
              </a:ext>
            </a:extLst>
          </p:cNvPr>
          <p:cNvSpPr txBox="1"/>
          <p:nvPr/>
        </p:nvSpPr>
        <p:spPr>
          <a:xfrm>
            <a:off x="988828" y="639680"/>
            <a:ext cx="10483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4F23F4-AA80-4226-A6FE-10A423C2558D}"/>
              </a:ext>
            </a:extLst>
          </p:cNvPr>
          <p:cNvSpPr txBox="1"/>
          <p:nvPr/>
        </p:nvSpPr>
        <p:spPr>
          <a:xfrm>
            <a:off x="2636874" y="1470677"/>
            <a:ext cx="8835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2C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xmlns="" id="{82CAEA1E-50F9-4A53-AADE-F555629B6B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292521"/>
              </p:ext>
            </p:extLst>
          </p:nvPr>
        </p:nvGraphicFramePr>
        <p:xfrm>
          <a:off x="1878420" y="1927747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xmlns="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1653657598"/>
                    </a:ext>
                  </a:extLst>
                </a:gridCol>
              </a:tblGrid>
              <a:tr h="288501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3531591"/>
                  </a:ext>
                </a:extLst>
              </a:tr>
              <a:tr h="28850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4218374"/>
                  </a:ext>
                </a:extLst>
              </a:tr>
              <a:tr h="28850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7704990"/>
                  </a:ext>
                </a:extLst>
              </a:tr>
              <a:tr h="28850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084648"/>
                  </a:ext>
                </a:extLst>
              </a:tr>
              <a:tr h="28850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4228079"/>
                  </a:ext>
                </a:extLst>
              </a:tr>
              <a:tr h="504877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4959206"/>
                  </a:ext>
                </a:extLst>
              </a:tr>
              <a:tr h="28850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3700090"/>
                  </a:ext>
                </a:extLst>
              </a:tr>
              <a:tr h="504877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9025815"/>
                  </a:ext>
                </a:extLst>
              </a:tr>
              <a:tr h="28850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49152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E2DC3FD-7B23-403D-96A6-9D4DB2F7C0F8}"/>
              </a:ext>
            </a:extLst>
          </p:cNvPr>
          <p:cNvSpPr txBox="1"/>
          <p:nvPr/>
        </p:nvSpPr>
        <p:spPr>
          <a:xfrm>
            <a:off x="725302" y="5799221"/>
            <a:ext cx="8829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44D4CC67-2DBC-4E3A-A59B-9EAD858C7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64" y="509165"/>
            <a:ext cx="527050" cy="108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xmlns="" id="{701367B2-D8A6-450E-8CCF-542C11230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03" y="723013"/>
            <a:ext cx="527050" cy="507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xmlns="" id="{870C6C4B-7A57-4A50-9740-79D314EAC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06" y="5515718"/>
            <a:ext cx="527050" cy="134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0A46688B-2405-4311-ABA3-D00FB91AB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4" y="787010"/>
            <a:ext cx="651384" cy="6974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EB31D6C-3984-41FF-9C16-58BEA82A4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58" y="2503682"/>
            <a:ext cx="710212" cy="6462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52A0F3F-979A-463C-85CB-293712EB2C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06803"/>
            <a:ext cx="599255" cy="7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3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1576" y="436565"/>
            <a:ext cx="6096000" cy="584739"/>
          </a:xfrm>
          <a:prstGeom prst="rect">
            <a:avLst/>
          </a:prstGeom>
          <a:solidFill>
            <a:schemeClr val="accent6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sau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2" y="277378"/>
            <a:ext cx="2153327" cy="157207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" b="96385" l="10000" r="90000">
                        <a14:foregroundMark x1="37846" y1="28692" x2="36462" y2="36538"/>
                        <a14:foregroundMark x1="35846" y1="31308" x2="35077" y2="37385"/>
                        <a14:foregroundMark x1="53000" y1="25692" x2="51231" y2="33538"/>
                        <a14:foregroundMark x1="77846" y1="41846" x2="86385" y2="38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24" y="2960623"/>
            <a:ext cx="2509976" cy="311333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553094"/>
            <a:ext cx="969152" cy="1304906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48" y="4921056"/>
            <a:ext cx="969152" cy="19812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33" y="5553094"/>
            <a:ext cx="969152" cy="1349162"/>
          </a:xfrm>
          <a:prstGeom prst="rect">
            <a:avLst/>
          </a:prstGeom>
        </p:spPr>
      </p:pic>
      <p:graphicFrame>
        <p:nvGraphicFramePr>
          <p:cNvPr id="26" name="Table 16">
            <a:extLst>
              <a:ext uri="{FF2B5EF4-FFF2-40B4-BE49-F238E27FC236}">
                <a16:creationId xmlns:a16="http://schemas.microsoft.com/office/drawing/2014/main" xmlns="" id="{8BF94FD1-EBE3-4C92-AAAF-84CA0673A3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900479"/>
              </p:ext>
            </p:extLst>
          </p:nvPr>
        </p:nvGraphicFramePr>
        <p:xfrm>
          <a:off x="2257647" y="1584960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xmlns="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491524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594E5B7-1703-4442-AECE-C7604EEEA2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华文楷体" panose="02010600040101010101" pitchFamily="2" charset="-122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5" y="1044575"/>
            <a:ext cx="959485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Trong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bản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danh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sách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,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tổ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2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lớp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2C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bao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nhiêu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411412" y="1614626"/>
            <a:ext cx="10721975" cy="650531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8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05710" y="2346960"/>
            <a:ext cx="9425305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lvl="0" algn="ctr"/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đứng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ở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vị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trí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thứ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6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đăng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ký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đọc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truyện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lang="en-US" altLang="zh-CN" sz="2800" dirty="0">
                <a:solidFill>
                  <a:prstClr val="white"/>
                </a:solidFill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10649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Ngày</a:t>
            </a:r>
            <a:r>
              <a:rPr lang="en-US" altLang="zh-CN" sz="2600" dirty="0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khai</a:t>
            </a:r>
            <a:r>
              <a:rPr lang="en-US" altLang="zh-CN" sz="2600" dirty="0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altLang="zh-CN" sz="2600" dirty="0" err="1">
                <a:solidFill>
                  <a:sysClr val="windowText" lastClr="00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trường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505710" y="3502025"/>
            <a:ext cx="957199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Những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nào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đăng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ký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đọc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cùng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truyện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với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ở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vị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trí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thứ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6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3814445" y="4344035"/>
            <a:ext cx="7915910" cy="523252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Trần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Duy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Thị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30830" y="4984750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Bạn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danh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sách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có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tác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dụng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 </a:t>
            </a:r>
            <a:r>
              <a:rPr kumimoji="0" lang="en-US" altLang="zh-CN" sz="2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gì</a:t>
            </a:r>
            <a:r>
              <a:rPr kumimoji="0" lang="en-US" altLang="zh-CN" sz="2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?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5" name="TextBox 12"/>
          <p:cNvSpPr txBox="1"/>
          <p:nvPr/>
        </p:nvSpPr>
        <p:spPr>
          <a:xfrm>
            <a:off x="814508" y="5694323"/>
            <a:ext cx="11036596" cy="1210813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Bản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danh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sách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giúp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thống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kê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các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đăng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ký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truyện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và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tên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truyện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các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đã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đăng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ký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75F4B7E2-804A-440F-AEC1-94B992C8DF3D}"/>
              </a:ext>
            </a:extLst>
          </p:cNvPr>
          <p:cNvSpPr/>
          <p:nvPr/>
        </p:nvSpPr>
        <p:spPr>
          <a:xfrm>
            <a:off x="4561367" y="116958"/>
            <a:ext cx="4072270" cy="6286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6200" y="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90600" y="24873"/>
            <a:ext cx="10210800" cy="107717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sinh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xếp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Rounded MT Bold" pitchFamily="34" charset="0"/>
              <a:ea typeface="Arial-Rounded" pitchFamily="34" charset="0"/>
              <a:cs typeface="Arial-Rounded" pitchFamily="34" charset="0"/>
            </a:endParaRPr>
          </a:p>
        </p:txBody>
      </p:sp>
      <p:graphicFrame>
        <p:nvGraphicFramePr>
          <p:cNvPr id="39" name="Table 16">
            <a:extLst>
              <a:ext uri="{FF2B5EF4-FFF2-40B4-BE49-F238E27FC236}">
                <a16:creationId xmlns:a16="http://schemas.microsoft.com/office/drawing/2014/main" xmlns="" id="{44D70DEA-B56B-43B0-BA9B-6CEFDAE17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340754"/>
              </p:ext>
            </p:extLst>
          </p:nvPr>
        </p:nvGraphicFramePr>
        <p:xfrm>
          <a:off x="2257647" y="1584960"/>
          <a:ext cx="7676706" cy="3840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58902">
                  <a:extLst>
                    <a:ext uri="{9D8B030D-6E8A-4147-A177-3AD203B41FA5}">
                      <a16:colId xmlns:a16="http://schemas.microsoft.com/office/drawing/2014/main" xmlns="" val="428416597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2838097540"/>
                    </a:ext>
                  </a:extLst>
                </a:gridCol>
                <a:gridCol w="2558902">
                  <a:extLst>
                    <a:ext uri="{9D8B030D-6E8A-4147-A177-3AD203B41FA5}">
                      <a16:colId xmlns:a16="http://schemas.microsoft.com/office/drawing/2014/main" xmlns="" val="1653657598"/>
                    </a:ext>
                  </a:extLst>
                </a:gridCol>
              </a:tblGrid>
              <a:tr h="337199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Số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tự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tên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Truyện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13531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Trần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4218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Anh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7704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Nguyễn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Ngọc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Bảo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084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Đỗ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Duy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Bắc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4228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Vũ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Tiến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Bình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4959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Thị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Cúc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Ngày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khai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trường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03700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Lê Gia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Hân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Vì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sao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gà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chẳng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giỏi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bơi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90258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Phùng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Minh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Khánh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Ếch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xanh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đi</a:t>
                      </a:r>
                      <a:r>
                        <a:rPr lang="en-US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học</a:t>
                      </a:r>
                      <a:endParaRPr lang="en-US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4915249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7F3477EC-9D40-4FA3-BB1E-D6534B39C01A}"/>
              </a:ext>
            </a:extLst>
          </p:cNvPr>
          <p:cNvSpPr/>
          <p:nvPr/>
        </p:nvSpPr>
        <p:spPr>
          <a:xfrm>
            <a:off x="2153653" y="5450305"/>
            <a:ext cx="9047747" cy="78037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3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605308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57B8D47-36A8-47D0-97B7-D74043EBDA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7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4953740" y="2140328"/>
            <a:ext cx="3613212" cy="19950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1DF34DC-A339-4A2F-980D-EDD9D510B432}"/>
              </a:ext>
            </a:extLst>
          </p:cNvPr>
          <p:cNvSpPr txBox="1"/>
          <p:nvPr/>
        </p:nvSpPr>
        <p:spPr>
          <a:xfrm>
            <a:off x="3847586" y="2288787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3" name="18">
            <a:extLst>
              <a:ext uri="{FF2B5EF4-FFF2-40B4-BE49-F238E27FC236}">
                <a16:creationId xmlns:a16="http://schemas.microsoft.com/office/drawing/2014/main" xmlns="" id="{7471B212-3887-4450-A526-5C12A40355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421834" y="3659519"/>
            <a:ext cx="2263295" cy="3624043"/>
          </a:xfrm>
          <a:prstGeom prst="rect">
            <a:avLst/>
          </a:prstGeom>
        </p:spPr>
      </p:pic>
      <p:grpSp>
        <p:nvGrpSpPr>
          <p:cNvPr id="14" name="139">
            <a:extLst>
              <a:ext uri="{FF2B5EF4-FFF2-40B4-BE49-F238E27FC236}">
                <a16:creationId xmlns:a16="http://schemas.microsoft.com/office/drawing/2014/main" xmlns="" id="{42E09C6A-DED2-4A33-8616-BFF4CBC7B5A3}"/>
              </a:ext>
            </a:extLst>
          </p:cNvPr>
          <p:cNvGrpSpPr/>
          <p:nvPr/>
        </p:nvGrpSpPr>
        <p:grpSpPr>
          <a:xfrm>
            <a:off x="2870444" y="444672"/>
            <a:ext cx="1213285" cy="1061298"/>
            <a:chOff x="1353570" y="1860082"/>
            <a:chExt cx="1425587" cy="1247005"/>
          </a:xfrm>
        </p:grpSpPr>
        <p:sp>
          <p:nvSpPr>
            <p:cNvPr id="15" name="16">
              <a:extLst>
                <a:ext uri="{FF2B5EF4-FFF2-40B4-BE49-F238E27FC236}">
                  <a16:creationId xmlns:a16="http://schemas.microsoft.com/office/drawing/2014/main" xmlns="" id="{3AC1A847-6249-4746-A4C6-216A735BD16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24">
              <a:extLst>
                <a:ext uri="{FF2B5EF4-FFF2-40B4-BE49-F238E27FC236}">
                  <a16:creationId xmlns:a16="http://schemas.microsoft.com/office/drawing/2014/main" xmlns="" id="{0B7F098C-4BC6-4983-9D39-167E99C1123B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dirty="0">
                  <a:solidFill>
                    <a:srgbClr val="ED2F6A"/>
                  </a:solidFill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xmlns="" id="{AD2E582E-EDE5-492C-AA86-6868CCC7D3F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256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14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3826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3482" y="2301373"/>
            <a:ext cx="4573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trống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trường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72" y="288614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42099" y="4320346"/>
            <a:ext cx="118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ngữ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chỉ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sự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vật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đặc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;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đ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ặc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điểm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8692" y="3629648"/>
            <a:ext cx="11679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292824" y="3285826"/>
            <a:ext cx="7301552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12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0"/>
            <a:ext cx="5257800" cy="6858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 nào!</a:t>
            </a:r>
          </a:p>
        </p:txBody>
      </p:sp>
      <p:pic>
        <p:nvPicPr>
          <p:cNvPr id="4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  <a14:foregroundMark x1="44478" y1="4851" x2="66112" y2="8490"/>
                        <a14:foregroundMark x1="39334" y1="22712" x2="43873" y2="26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7" y="1425956"/>
            <a:ext cx="2743200" cy="376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1447800" y="4757550"/>
            <a:ext cx="1752600" cy="2100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5410200" y="3276600"/>
            <a:ext cx="1600200" cy="1917802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941666" y="4757550"/>
            <a:ext cx="338891" cy="436852"/>
          </a:xfrm>
          <a:prstGeom prst="rect">
            <a:avLst/>
          </a:prstGeom>
        </p:spPr>
      </p:pic>
      <p:pic>
        <p:nvPicPr>
          <p:cNvPr id="9" name="Picture 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5562600" y="6224702"/>
            <a:ext cx="440826" cy="568252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536168" y="6163761"/>
            <a:ext cx="440826" cy="5682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747273" y="4143343"/>
            <a:ext cx="312980" cy="403451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114800" y="6202516"/>
            <a:ext cx="440826" cy="568252"/>
          </a:xfrm>
          <a:prstGeom prst="rect">
            <a:avLst/>
          </a:prstGeom>
        </p:spPr>
      </p:pic>
      <p:pic>
        <p:nvPicPr>
          <p:cNvPr id="13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295400" y="25146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106186"/>
            <a:ext cx="1625600" cy="10068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F899F05-9B4F-488E-A20A-D398E16D459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6055" cy="9913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A235C35-7031-437A-9B17-9B25C76C7AB6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8" y="2031528"/>
            <a:ext cx="37515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Buồn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hả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trống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ngày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hè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Bọn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mình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đi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vắng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Chỉ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còn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tiếng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ve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?</a:t>
            </a:r>
          </a:p>
          <a:p>
            <a:pPr lvl="0" algn="just"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xmlns="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xmlns="" id="{EA0156DA-078E-402D-9EB2-1C546736A70A}"/>
              </a:ext>
            </a:extLst>
          </p:cNvPr>
          <p:cNvSpPr txBox="1"/>
          <p:nvPr/>
        </p:nvSpPr>
        <p:spPr>
          <a:xfrm>
            <a:off x="1229678" y="4051714"/>
            <a:ext cx="3751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Cái trống lặng im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Nghiêng đầu trên giá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Chắc thấy chúng em</a:t>
            </a:r>
          </a:p>
          <a:p>
            <a:pPr lvl="0" algn="just">
              <a:defRPr/>
            </a:pPr>
            <a:r>
              <a:rPr lang="en-US" sz="240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Nó mừng vui quá!</a:t>
            </a:r>
            <a:endParaRPr lang="en-US" sz="2400" dirty="0" err="1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xmlns="" id="{F4E66B62-A6C1-4D0A-8228-8858D18F078E}"/>
              </a:ext>
            </a:extLst>
          </p:cNvPr>
          <p:cNvSpPr txBox="1"/>
          <p:nvPr/>
        </p:nvSpPr>
        <p:spPr>
          <a:xfrm>
            <a:off x="5248785" y="2031528"/>
            <a:ext cx="4533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Kìa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trống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đang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gọi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lvl="0" algn="just">
              <a:defRPr/>
            </a:pP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r>
              <a:rPr lang="en-US" sz="24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! </a:t>
            </a:r>
            <a:r>
              <a:rPr lang="en-US" sz="24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Tùng</a:t>
            </a:r>
            <a:endParaRPr lang="en-US" sz="24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8843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g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419C64E-C907-4B53-BD65-68EF1026C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12" y="2550694"/>
            <a:ext cx="7817588" cy="186890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5A2BF8B9-309A-4C68-B774-F69C426BE911}"/>
              </a:ext>
            </a:extLst>
          </p:cNvPr>
          <p:cNvSpPr/>
          <p:nvPr/>
        </p:nvSpPr>
        <p:spPr>
          <a:xfrm>
            <a:off x="1669312" y="44196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A4B2257A-1CFE-4E1A-B8AF-0FFBA953D523}"/>
              </a:ext>
            </a:extLst>
          </p:cNvPr>
          <p:cNvSpPr/>
          <p:nvPr/>
        </p:nvSpPr>
        <p:spPr>
          <a:xfrm>
            <a:off x="4369981" y="44124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ghim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6AC64440-A11E-4D26-88E4-093E0F7AFC40}"/>
              </a:ext>
            </a:extLst>
          </p:cNvPr>
          <p:cNvSpPr/>
          <p:nvPr/>
        </p:nvSpPr>
        <p:spPr>
          <a:xfrm>
            <a:off x="7378995" y="4412400"/>
            <a:ext cx="2317898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1042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</a:b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>
                <a:latin typeface="Arial-Rounded" panose="020B0500000000000000" charset="0"/>
                <a:cs typeface="Arial-Rounded" panose="020B0500000000000000" charset="0"/>
              </a:rPr>
            </a:br>
            <a: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</a:br>
            <a: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  <a:t>3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.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Chọn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 a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hoặc</a:t>
            </a: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  <a:t>b</a:t>
            </a:r>
            <a:b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</a:b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>
                <a:latin typeface="Arial-Rounded" panose="020B0500000000000000" charset="0"/>
                <a:cs typeface="Arial-Rounded" panose="020B0500000000000000" charset="0"/>
              </a:rPr>
            </a:br>
            <a: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</a:br>
            <a: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 smtClean="0">
                <a:latin typeface="Arial-Rounded" panose="020B0500000000000000" charset="0"/>
                <a:cs typeface="Arial-Rounded" panose="020B0500000000000000" charset="0"/>
              </a:rPr>
            </a:br>
            <a:r>
              <a:rPr lang="en-US" dirty="0">
                <a:latin typeface="Arial-Rounded" panose="020B0500000000000000" charset="0"/>
                <a:cs typeface="Arial-Rounded" panose="020B0500000000000000" charset="0"/>
              </a:rPr>
              <a:t/>
            </a:r>
            <a:br>
              <a:rPr lang="en-US" dirty="0">
                <a:latin typeface="Arial-Rounded" panose="020B0500000000000000" charset="0"/>
                <a:cs typeface="Arial-Rounded" panose="020B0500000000000000" charset="0"/>
              </a:rPr>
            </a:br>
            <a:endParaRPr lang="en-US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042987" y="3268608"/>
            <a:ext cx="74961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mượt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Treo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chùm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28863" y="5477438"/>
            <a:ext cx="299548" cy="421163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489934"/>
            <a:ext cx="300789" cy="477807"/>
          </a:xfrm>
          <a:prstGeom prst="rect">
            <a:avLst/>
          </a:prstGeom>
        </p:spPr>
      </p:pic>
      <p:pic>
        <p:nvPicPr>
          <p:cNvPr id="15" name="Content Placeholder 8" descr="0083">
            <a:extLst>
              <a:ext uri="{FF2B5EF4-FFF2-40B4-BE49-F238E27FC236}">
                <a16:creationId xmlns:a16="http://schemas.microsoft.com/office/drawing/2014/main" xmlns="" id="{4FCDEB62-A5BA-4570-8F76-6ECE90472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779" y="4828858"/>
            <a:ext cx="372979" cy="47780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1125220" y="1968500"/>
            <a:ext cx="10518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trèo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8934" y="2168535"/>
            <a:ext cx="347374" cy="52324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537" y="2743464"/>
            <a:ext cx="317298" cy="61468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17964B67-BE9B-413E-809A-CA1C0E30A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3F019D-2436-4A20-9356-DFC8308C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DB559F-C476-436F-98ED-09A0446D9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6C5F933-9F2F-45A4-8500-1E5FCEA39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354" y="1508761"/>
            <a:ext cx="8799124" cy="30489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9D06346-3D00-4A36-936E-D59BFBBCED3A}"/>
              </a:ext>
            </a:extLst>
          </p:cNvPr>
          <p:cNvSpPr txBox="1"/>
          <p:nvPr/>
        </p:nvSpPr>
        <p:spPr>
          <a:xfrm flipH="1">
            <a:off x="3391782" y="2137143"/>
            <a:ext cx="362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DB4A2D-D3BD-4B80-8DCB-C0BBA7BC2A79}"/>
              </a:ext>
            </a:extLst>
          </p:cNvPr>
          <p:cNvSpPr txBox="1"/>
          <p:nvPr/>
        </p:nvSpPr>
        <p:spPr>
          <a:xfrm flipH="1">
            <a:off x="3314495" y="2633327"/>
            <a:ext cx="43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98C6C70-958D-4D1A-93D6-EA0CFC044D41}"/>
              </a:ext>
            </a:extLst>
          </p:cNvPr>
          <p:cNvSpPr txBox="1"/>
          <p:nvPr/>
        </p:nvSpPr>
        <p:spPr>
          <a:xfrm flipH="1">
            <a:off x="4316817" y="2633327"/>
            <a:ext cx="267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49AE062-670D-49AE-AB01-4B7C3D5FF081}"/>
              </a:ext>
            </a:extLst>
          </p:cNvPr>
          <p:cNvSpPr txBox="1"/>
          <p:nvPr/>
        </p:nvSpPr>
        <p:spPr>
          <a:xfrm flipH="1">
            <a:off x="4704347" y="3059668"/>
            <a:ext cx="27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A129B7C-E6DE-428F-8298-79740650C58A}"/>
              </a:ext>
            </a:extLst>
          </p:cNvPr>
          <p:cNvSpPr txBox="1"/>
          <p:nvPr/>
        </p:nvSpPr>
        <p:spPr>
          <a:xfrm flipH="1">
            <a:off x="6581389" y="205402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A1516F1-0529-4230-81D0-395969A9C00A}"/>
              </a:ext>
            </a:extLst>
          </p:cNvPr>
          <p:cNvSpPr txBox="1"/>
          <p:nvPr/>
        </p:nvSpPr>
        <p:spPr>
          <a:xfrm flipH="1">
            <a:off x="6448926" y="2077885"/>
            <a:ext cx="300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318672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09D4FF3-1C21-432D-B0A5-BFEAC3777E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AE76F2-AF00-466C-AA44-97FF9EEB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7F7693-4B63-44F5-B9E4-E789BF034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xmlns="" id="{663018F5-09B4-403A-B87C-313156D9B57F}"/>
              </a:ext>
            </a:extLst>
          </p:cNvPr>
          <p:cNvSpPr/>
          <p:nvPr/>
        </p:nvSpPr>
        <p:spPr>
          <a:xfrm>
            <a:off x="154851" y="361632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1.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Giải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sự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vật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xmlns="" id="{627B2C2F-E350-433B-85C6-EE4B1C411CF2}"/>
              </a:ext>
            </a:extLst>
          </p:cNvPr>
          <p:cNvSpPr txBox="1">
            <a:spLocks/>
          </p:cNvSpPr>
          <p:nvPr/>
        </p:nvSpPr>
        <p:spPr>
          <a:xfrm>
            <a:off x="699975" y="1162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 đêm,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Là cái gì?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9FB28FC-4B0E-4B22-85F6-362C55126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748" y="956667"/>
            <a:ext cx="2607635" cy="247233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ED35754A-3D57-4D77-BFE5-B66A5A9CBCD4}"/>
              </a:ext>
            </a:extLst>
          </p:cNvPr>
          <p:cNvSpPr txBox="1">
            <a:spLocks/>
          </p:cNvSpPr>
          <p:nvPr/>
        </p:nvSpPr>
        <p:spPr>
          <a:xfrm>
            <a:off x="476693" y="37256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ECB01D7-AC14-482E-B326-CBC6F0063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009" y="3545959"/>
            <a:ext cx="2043112" cy="154305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xmlns="" id="{20FE991E-86E1-4351-BDDC-80D79A3D166F}"/>
              </a:ext>
            </a:extLst>
          </p:cNvPr>
          <p:cNvSpPr txBox="1">
            <a:spLocks/>
          </p:cNvSpPr>
          <p:nvPr/>
        </p:nvSpPr>
        <p:spPr>
          <a:xfrm>
            <a:off x="699975" y="48657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kẹo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Dẻo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giầy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A9E42E7-BD27-4BEC-B959-4A0399E53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818" y="5502078"/>
            <a:ext cx="1550151" cy="1124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F56E033-EBBD-4809-BBDB-D2544900CC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0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EF91C-A930-4770-BAF5-E28EDFEA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30AF35-7946-426A-BBB1-7AD91133F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ounded Rectangle 11">
            <a:extLst>
              <a:ext uri="{FF2B5EF4-FFF2-40B4-BE49-F238E27FC236}">
                <a16:creationId xmlns:a16="http://schemas.microsoft.com/office/drawing/2014/main" xmlns="" id="{1A152BEB-2DFD-4991-9721-37227ABA51D7}"/>
              </a:ext>
            </a:extLst>
          </p:cNvPr>
          <p:cNvSpPr/>
          <p:nvPr/>
        </p:nvSpPr>
        <p:spPr>
          <a:xfrm>
            <a:off x="154850" y="361632"/>
            <a:ext cx="8070967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2.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Tìm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đặc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điểm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trong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trên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xmlns="" id="{FC170F6E-2761-40A4-BC2D-14983C193C95}"/>
              </a:ext>
            </a:extLst>
          </p:cNvPr>
          <p:cNvSpPr txBox="1">
            <a:spLocks/>
          </p:cNvSpPr>
          <p:nvPr/>
        </p:nvSpPr>
        <p:spPr>
          <a:xfrm>
            <a:off x="699975" y="116298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đêm,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Nhắc em đi ngủ, nhắc em học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chậm bước khoan thai,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chạy những bước dài thật nhanh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Là cái gì?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E5B12C5-EA99-449B-823D-B47518C3C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042" y="956667"/>
            <a:ext cx="2211716" cy="2472333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8FE0310-AF97-4AA2-9E5D-53ACA394A896}"/>
              </a:ext>
            </a:extLst>
          </p:cNvPr>
          <p:cNvSpPr txBox="1">
            <a:spLocks/>
          </p:cNvSpPr>
          <p:nvPr/>
        </p:nvSpPr>
        <p:spPr>
          <a:xfrm>
            <a:off x="476693" y="37256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dần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03B3F3F-1674-4676-9532-562C57159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009" y="3545959"/>
            <a:ext cx="2043112" cy="1543050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xmlns="" id="{90092F81-D53A-4E6C-8E0C-CB83F3C98223}"/>
              </a:ext>
            </a:extLst>
          </p:cNvPr>
          <p:cNvSpPr txBox="1">
            <a:spLocks/>
          </p:cNvSpPr>
          <p:nvPr/>
        </p:nvSpPr>
        <p:spPr>
          <a:xfrm>
            <a:off x="699975" y="48657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kẹo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Dẻo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giầy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F91D8B1-5AF1-47EF-98B0-6A8AAA640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818" y="5502078"/>
            <a:ext cx="1550151" cy="1124043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D588600-95EB-4063-9121-9803F44E8A36}"/>
              </a:ext>
            </a:extLst>
          </p:cNvPr>
          <p:cNvCxnSpPr/>
          <p:nvPr/>
        </p:nvCxnSpPr>
        <p:spPr>
          <a:xfrm>
            <a:off x="2543419" y="2615609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87B3C12E-E4BA-4FAB-8F7D-7B3D19313D39}"/>
              </a:ext>
            </a:extLst>
          </p:cNvPr>
          <p:cNvCxnSpPr>
            <a:cxnSpLocks/>
          </p:cNvCxnSpPr>
          <p:nvPr/>
        </p:nvCxnSpPr>
        <p:spPr>
          <a:xfrm>
            <a:off x="5362726" y="3136604"/>
            <a:ext cx="69111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CCD295E5-4B95-47AA-BDA1-34FCDC3AA4D6}"/>
              </a:ext>
            </a:extLst>
          </p:cNvPr>
          <p:cNvCxnSpPr>
            <a:cxnSpLocks/>
          </p:cNvCxnSpPr>
          <p:nvPr/>
        </p:nvCxnSpPr>
        <p:spPr>
          <a:xfrm>
            <a:off x="1828799" y="4189227"/>
            <a:ext cx="6485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5EE72F7-7F45-440B-B914-89518C83C5D6}"/>
              </a:ext>
            </a:extLst>
          </p:cNvPr>
          <p:cNvCxnSpPr/>
          <p:nvPr/>
        </p:nvCxnSpPr>
        <p:spPr>
          <a:xfrm>
            <a:off x="1297732" y="4687558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F0C642BD-F817-4DA8-8600-B96E36EC981D}"/>
              </a:ext>
            </a:extLst>
          </p:cNvPr>
          <p:cNvCxnSpPr/>
          <p:nvPr/>
        </p:nvCxnSpPr>
        <p:spPr>
          <a:xfrm>
            <a:off x="1297732" y="5337543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94B07B1-7BED-4D75-BC27-8C7BB65A14EC}"/>
              </a:ext>
            </a:extLst>
          </p:cNvPr>
          <p:cNvCxnSpPr/>
          <p:nvPr/>
        </p:nvCxnSpPr>
        <p:spPr>
          <a:xfrm>
            <a:off x="699975" y="5879803"/>
            <a:ext cx="76554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77385" y="2586789"/>
            <a:ext cx="7331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7815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xmlns="" id="{E9081A39-1D87-4C37-B8F4-B9ACCD8FE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52456"/>
            <a:ext cx="10905066" cy="39530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AEEC956-1686-4B0F-B57B-49657A0C41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3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5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2542617-97C9-42CC-A362-82B74443D5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851" y="0"/>
            <a:ext cx="1108149" cy="11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8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24200"/>
            <a:ext cx="3190729" cy="389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5" b="898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036" t="12222" r="1036" b="13333"/>
          <a:stretch/>
        </p:blipFill>
        <p:spPr>
          <a:xfrm>
            <a:off x="8915400" y="4953000"/>
            <a:ext cx="2676671" cy="1524000"/>
          </a:xfrm>
          <a:prstGeom prst="rect">
            <a:avLst/>
          </a:prstGeom>
        </p:spPr>
      </p:pic>
      <p:pic>
        <p:nvPicPr>
          <p:cNvPr id="7" name="Picture 6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3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15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5912" y="167021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5: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đoạn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912" y="235913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danh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sách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sinh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2800" y="3063866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9460" y="2875324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1821" y="3648641"/>
            <a:ext cx="10672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6: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mở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rộng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226365" y="3271852"/>
            <a:ext cx="7421218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98293" y="4288713"/>
            <a:ext cx="10664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20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748443"/>
            <a:ext cx="10515600" cy="815662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5D6BA68-B74E-4801-BC20-CA7E9FBC6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070" y="1564105"/>
            <a:ext cx="6591300" cy="3051487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xmlns="" id="{A6C3E3B4-E33F-4260-ADBB-8749ACB5222B}"/>
              </a:ext>
            </a:extLst>
          </p:cNvPr>
          <p:cNvSpPr txBox="1">
            <a:spLocks/>
          </p:cNvSpPr>
          <p:nvPr/>
        </p:nvSpPr>
        <p:spPr>
          <a:xfrm>
            <a:off x="968508" y="471022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514350" indent="-514350">
              <a:buAutoNum type="alphaLcPeriod"/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xmlns="" id="{D9C9288E-3581-44B5-A390-0D051A35AAD1}"/>
              </a:ext>
            </a:extLst>
          </p:cNvPr>
          <p:cNvSpPr/>
          <p:nvPr/>
        </p:nvSpPr>
        <p:spPr>
          <a:xfrm>
            <a:off x="297712" y="1935035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8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xmlns="" id="{F42DA22A-5F56-4B9F-B81A-96831E137A31}"/>
              </a:ext>
            </a:extLst>
          </p:cNvPr>
          <p:cNvSpPr/>
          <p:nvPr/>
        </p:nvSpPr>
        <p:spPr>
          <a:xfrm>
            <a:off x="9250326" y="1663905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xmlns="" id="{E8807DE4-14D0-4EE5-BAFD-E5C245E54E8E}"/>
              </a:ext>
            </a:extLst>
          </p:cNvPr>
          <p:cNvSpPr/>
          <p:nvPr/>
        </p:nvSpPr>
        <p:spPr>
          <a:xfrm>
            <a:off x="9155578" y="3785631"/>
            <a:ext cx="2328530" cy="176509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tàng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tộc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0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7" grpId="0" animBg="1"/>
      <p:bldP spid="12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838200" y="319406"/>
            <a:ext cx="10515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9088"/>
            <a:ext cx="10515600" cy="5857875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73221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Rounded Rectangle 4"/>
          <p:cNvSpPr/>
          <p:nvPr/>
        </p:nvSpPr>
        <p:spPr>
          <a:xfrm>
            <a:off x="5015882" y="1668164"/>
            <a:ext cx="4927107" cy="2848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33" y="4073238"/>
            <a:ext cx="3188719" cy="26711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353" y="0"/>
            <a:ext cx="1108149" cy="1102872"/>
          </a:xfrm>
          <a:prstGeom prst="rect">
            <a:avLst/>
          </a:prstGeom>
        </p:spPr>
      </p:pic>
      <p:pic>
        <p:nvPicPr>
          <p:cNvPr id="13" name="18">
            <a:extLst>
              <a:ext uri="{FF2B5EF4-FFF2-40B4-BE49-F238E27FC236}">
                <a16:creationId xmlns:a16="http://schemas.microsoft.com/office/drawing/2014/main" xmlns="" id="{7471B212-3887-4450-A526-5C12A40355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421834" y="3659519"/>
            <a:ext cx="2263295" cy="362404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164928E-7CC1-4994-BDE4-2CE606D3EA9D}"/>
              </a:ext>
            </a:extLst>
          </p:cNvPr>
          <p:cNvSpPr txBox="1"/>
          <p:nvPr/>
        </p:nvSpPr>
        <p:spPr>
          <a:xfrm>
            <a:off x="4541555" y="1861825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B76FEB07-8F2B-4F4A-8E02-9D5A0C8DD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31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0CE7BC-A136-4AC0-91BD-5EB7A505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554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F0604F-8FEB-40A8-854F-CA832A29C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Placeholder 5" descr="Diagram&#10;&#10;Description automatically generated">
            <a:extLst>
              <a:ext uri="{FF2B5EF4-FFF2-40B4-BE49-F238E27FC236}">
                <a16:creationId xmlns:a16="http://schemas.microsoft.com/office/drawing/2014/main" xmlns="" id="{E8AD9624-F47F-4121-ACD4-B818F87F45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5" r="8085"/>
          <a:stretch>
            <a:fillRect/>
          </a:stretch>
        </p:blipFill>
        <p:spPr>
          <a:xfrm>
            <a:off x="2636874" y="903767"/>
            <a:ext cx="6039293" cy="5589107"/>
          </a:xfrm>
        </p:spPr>
      </p:pic>
    </p:spTree>
    <p:extLst>
      <p:ext uri="{BB962C8B-B14F-4D97-AF65-F5344CB8AC3E}">
        <p14:creationId xmlns:p14="http://schemas.microsoft.com/office/powerpoint/2010/main" val="316218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ext&#10;&#10;Description automatically generated">
            <a:extLst>
              <a:ext uri="{FF2B5EF4-FFF2-40B4-BE49-F238E27FC236}">
                <a16:creationId xmlns:a16="http://schemas.microsoft.com/office/drawing/2014/main" xmlns="" id="{1734C53A-6D4B-4AA8-B208-265C066A20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661839"/>
            <a:ext cx="10905066" cy="553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4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8153400" y="-3734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40" y="326864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67845" y="3637762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2A hẹn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680" y="1371600"/>
            <a:ext cx="4697409" cy="564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6532419" y="3069553"/>
            <a:ext cx="1515853" cy="1816714"/>
          </a:xfrm>
          <a:prstGeom prst="rect">
            <a:avLst/>
          </a:prstGeom>
        </p:spPr>
      </p:pic>
      <p:sp>
        <p:nvSpPr>
          <p:cNvPr id="16" name="Cloud Callout 15"/>
          <p:cNvSpPr/>
          <p:nvPr/>
        </p:nvSpPr>
        <p:spPr>
          <a:xfrm>
            <a:off x="4520046" y="228600"/>
            <a:ext cx="6071754" cy="2438400"/>
          </a:xfrm>
          <a:prstGeom prst="cloudCallout">
            <a:avLst>
              <a:gd name="adj1" fmla="val -47709"/>
              <a:gd name="adj2" fmla="val 795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4" name="Picture 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7162801" y="5715000"/>
            <a:ext cx="440826" cy="568252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8310478" y="5832977"/>
            <a:ext cx="462488" cy="596176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88" y="2657980"/>
            <a:ext cx="975113" cy="77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-7620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6065 C -0.00364 -0.07917 0.00065 -0.09537 0.00534 -0.11319 C 0.01367 -0.1794 0.03125 -0.26157 0.00221 -0.31736 C -0.00091 -0.33079 -0.0069 -0.34028 -0.01289 -0.35162 C -0.01393 -0.35347 -0.01471 -0.35555 -0.01575 -0.35764 C -0.0168 -0.35972 -0.01888 -0.36366 -0.01888 -0.36342 C -0.0207 -0.37106 -0.02292 -0.37199 -0.02643 -0.37801 C -0.03216 -0.38773 -0.03646 -0.39792 -0.04167 -0.4081 C -0.04427 -0.41944 -0.05156 -0.42569 -0.05833 -0.43241 C -0.06628 -0.44861 -0.05508 -0.4287 -0.06732 -0.44051 C -0.0819 -0.45463 -0.06367 -0.44491 -0.07656 -0.45069 C -0.08607 -0.46042 -0.09622 -0.46782 -0.1069 -0.47477 C -0.11042 -0.48009 -0.11393 -0.48264 -0.11914 -0.48495 C -0.12708 -0.49583 -0.14687 -0.50417 -0.15833 -0.50717 C -0.16849 -0.51273 -0.17812 -0.51342 -0.18854 -0.51736 C -0.20664 -0.52407 -0.22435 -0.53217 -0.24323 -0.53542 C -0.25273 -0.54074 -0.26146 -0.54352 -0.27187 -0.5456 C -0.30221 -0.56134 -0.33437 -0.55046 -0.36732 -0.54954 C -0.37617 -0.54491 -0.38372 -0.53958 -0.3931 -0.5375 C -0.40312 -0.53102 -0.41133 -0.52014 -0.42187 -0.51528 C -0.42904 -0.50648 -0.4431 -0.49282 -0.45221 -0.48912 C -0.45729 -0.48217 -0.46185 -0.47592 -0.46888 -0.47292 C -0.4832 -0.45972 -0.4832 -0.44884 -0.49167 -0.43241 C -0.49544 -0.41597 -0.4901 -0.43565 -0.49622 -0.42245 C -0.50143 -0.41134 -0.4931 -0.42014 -0.50221 -0.41227 C -0.50612 -0.40463 -0.50768 -0.3956 -0.51133 -0.38796 C -0.51289 -0.38472 -0.51562 -0.38287 -0.51732 -0.37986 C -0.52656 -0.36319 -0.53659 -0.34282 -0.54167 -0.32338 C -0.54219 -0.31667 -0.5431 -0.30324 -0.5431 -0.30301 L -0.54167 -0.31736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29" y="-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2755 C 0.00278 -0.06736 0.00694 -0.11042 -0.00295 -0.14861 C -0.00469 -0.17708 -0.00833 -0.20394 -0.01771 -0.2294 C -0.02031 -0.23634 -0.02118 -0.24468 -0.02379 -0.25162 C -0.02448 -0.25347 -0.02604 -0.25417 -0.02691 -0.25579 C -0.02952 -0.26111 -0.0316 -0.26667 -0.0342 -0.27199 C -0.03976 -0.28357 -0.04445 -0.29514 -0.04774 -0.30833 C -0.04896 -0.31273 -0.05521 -0.31829 -0.05521 -0.31806 C -0.05712 -0.32732 -0.06077 -0.33426 -0.06563 -0.34051 C -0.0724 -0.3588 -0.08403 -0.36829 -0.09705 -0.37685 C -0.1033 -0.38588 -0.11146 -0.38773 -0.11945 -0.39306 C -0.13247 -0.40185 -0.1441 -0.40741 -0.15816 -0.41134 C -0.17882 -0.42477 -0.20191 -0.42755 -0.22396 -0.43357 C -0.29566 -0.43171 -0.28177 -0.44144 -0.31493 -0.42755 C -0.32066 -0.42199 -0.32587 -0.41551 -0.33125 -0.40926 C -0.33316 -0.40718 -0.33524 -0.40509 -0.33733 -0.40324 C -0.33924 -0.40162 -0.34167 -0.40093 -0.34323 -0.39908 C -0.34636 -0.39583 -0.35087 -0.3875 -0.35521 -0.38496 C -0.35903 -0.38287 -0.36337 -0.38241 -0.36719 -0.38102 C -0.37049 -0.37801 -0.37483 -0.37685 -0.37761 -0.37292 C -0.37865 -0.37153 -0.37813 -0.36875 -0.37899 -0.3669 C -0.37969 -0.36528 -0.3809 -0.36389 -0.38212 -0.36273 C -0.38681 -0.35764 -0.38906 -0.35695 -0.39254 -0.3507 C -0.39479 -0.34699 -0.39653 -0.34259 -0.39861 -0.33866 C -0.40052 -0.33472 -0.4059 -0.32847 -0.4059 -0.32824 C -0.40764 -0.32176 -0.41042 -0.31898 -0.41198 -0.31227 C -0.4125 -0.30093 -0.41215 -0.28935 -0.41337 -0.27801 C -0.41354 -0.27616 -0.4158 -0.2757 -0.41649 -0.27384 C -0.41875 -0.26759 -0.41927 -0.26042 -0.42101 -0.25371 C -0.42413 -0.24121 -0.42396 -0.25185 -0.42396 -0.2456 " pathEditMode="relative" rAng="0" ptsTypes="fffffffffffffffffffffffffffff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-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nhỉ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4267200" cy="2125313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11: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4000" b="1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ight Arrow 8">
            <a:hlinkClick r:id="rId5" action="ppaction://hlinksldjump"/>
          </p:cNvPr>
          <p:cNvSpPr/>
          <p:nvPr/>
        </p:nvSpPr>
        <p:spPr>
          <a:xfrm>
            <a:off x="11430000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7010400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667000" y="4909950"/>
            <a:ext cx="5029200" cy="1948050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11450782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-6927" y="3733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133600" y="3962400"/>
            <a:ext cx="4511750" cy="2895600"/>
          </a:xfrm>
          <a:prstGeom prst="cloudCallout">
            <a:avLst>
              <a:gd name="adj1" fmla="val -63957"/>
              <a:gd name="adj2" fmla="val -151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Tùng!Tùng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Tùng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9857509" y="6166141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6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17799" y="-14642"/>
            <a:ext cx="12209799" cy="207204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5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659635" y="-848744"/>
            <a:ext cx="2469633" cy="2296731"/>
            <a:chOff x="-2957976" y="-1125796"/>
            <a:chExt cx="2469633" cy="2296731"/>
          </a:xfrm>
        </p:grpSpPr>
        <p:sp>
          <p:nvSpPr>
            <p:cNvPr id="7" name="Oval 6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5BE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700" y="178394"/>
            <a:ext cx="1341530" cy="120028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12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200400" y="2971800"/>
            <a:ext cx="7538484" cy="1295400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56817" y="2822928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7" name="Oval 16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474941" y="3081159"/>
            <a:ext cx="6875154" cy="92328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Danh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sách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sinh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47650" y="2933054"/>
            <a:ext cx="990600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12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A6C589ED-1BD8-4D79-85DE-0E352F0E3B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96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605308" cy="2875220"/>
            <a:chOff x="2118480" y="1316166"/>
            <a:chExt cx="1512168" cy="2156521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1916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B915B50-57F0-4FE6-B463-73CBB96548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1261</Words>
  <Application>Microsoft Office PowerPoint</Application>
  <PresentationFormat>Widescreen</PresentationFormat>
  <Paragraphs>249</Paragraphs>
  <Slides>36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36</vt:i4>
      </vt:variant>
    </vt:vector>
  </HeadingPairs>
  <TitlesOfParts>
    <vt:vector size="59" baseType="lpstr">
      <vt:lpstr>Microsoft YaHei</vt:lpstr>
      <vt:lpstr>黑体</vt:lpstr>
      <vt:lpstr>SimSun</vt:lpstr>
      <vt:lpstr>Arial</vt:lpstr>
      <vt:lpstr>Arial Rounded MT Bold</vt:lpstr>
      <vt:lpstr>Arial-Rounded</vt:lpstr>
      <vt:lpstr>Calibri</vt:lpstr>
      <vt:lpstr>Calibri Light</vt:lpstr>
      <vt:lpstr>Franklin Gothic Book</vt:lpstr>
      <vt:lpstr>Franklin Gothic Medium</vt:lpstr>
      <vt:lpstr>HP001 4 hàng</vt:lpstr>
      <vt:lpstr>HP001 4 hang 1 ô ly</vt:lpstr>
      <vt:lpstr>华文楷体</vt:lpstr>
      <vt:lpstr>Times New Roman</vt:lpstr>
      <vt:lpstr>Wingdings 2</vt:lpstr>
      <vt:lpstr>汉仪黑荔枝体简</vt:lpstr>
      <vt:lpstr>等线</vt:lpstr>
      <vt:lpstr>1_Office Theme</vt:lpstr>
      <vt:lpstr>2_Office Theme</vt:lpstr>
      <vt:lpstr>5_Office Theme</vt:lpstr>
      <vt:lpstr>Trek</vt:lpstr>
      <vt:lpstr>1_Default Design</vt:lpstr>
      <vt:lpstr>1_Office 主题​​</vt:lpstr>
      <vt:lpstr>PowerPoint Presentation</vt:lpstr>
      <vt:lpstr>1. Ôn và khởi động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Dựa vào tranh, viết từ ngữ có tiếng bắt đầu bằng g hoặc gh</vt:lpstr>
      <vt:lpstr>   3. Chọn a hoặc b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Đọc danh sách dưới đây và trả lời câu hỏi</vt:lpstr>
      <vt:lpstr>PowerPoint Presentation</vt:lpstr>
      <vt:lpstr>PowerPoint Presentation</vt:lpstr>
      <vt:lpstr>1. Tìm đọc bài thơ, câu chuyện, bài báo viết về thầy cô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Admin</cp:lastModifiedBy>
  <cp:revision>15</cp:revision>
  <dcterms:created xsi:type="dcterms:W3CDTF">2021-05-23T13:34:17Z</dcterms:created>
  <dcterms:modified xsi:type="dcterms:W3CDTF">2021-10-15T02:15:04Z</dcterms:modified>
</cp:coreProperties>
</file>