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2" r:id="rId2"/>
    <p:sldMasterId id="2147483686" r:id="rId3"/>
    <p:sldMasterId id="2147483688" r:id="rId4"/>
    <p:sldMasterId id="2147483700" r:id="rId5"/>
    <p:sldMasterId id="2147483712" r:id="rId6"/>
    <p:sldMasterId id="2147483724" r:id="rId7"/>
  </p:sldMasterIdLst>
  <p:notesMasterIdLst>
    <p:notesMasterId r:id="rId46"/>
  </p:notesMasterIdLst>
  <p:sldIdLst>
    <p:sldId id="555" r:id="rId8"/>
    <p:sldId id="257" r:id="rId9"/>
    <p:sldId id="258" r:id="rId10"/>
    <p:sldId id="260" r:id="rId11"/>
    <p:sldId id="261" r:id="rId12"/>
    <p:sldId id="262" r:id="rId13"/>
    <p:sldId id="263" r:id="rId14"/>
    <p:sldId id="266" r:id="rId15"/>
    <p:sldId id="267" r:id="rId16"/>
    <p:sldId id="270" r:id="rId17"/>
    <p:sldId id="259" r:id="rId18"/>
    <p:sldId id="268" r:id="rId19"/>
    <p:sldId id="292" r:id="rId20"/>
    <p:sldId id="293" r:id="rId21"/>
    <p:sldId id="295" r:id="rId22"/>
    <p:sldId id="296" r:id="rId23"/>
    <p:sldId id="297" r:id="rId24"/>
    <p:sldId id="556" r:id="rId25"/>
    <p:sldId id="272" r:id="rId26"/>
    <p:sldId id="273" r:id="rId27"/>
    <p:sldId id="299" r:id="rId28"/>
    <p:sldId id="490" r:id="rId29"/>
    <p:sldId id="539" r:id="rId30"/>
    <p:sldId id="540" r:id="rId31"/>
    <p:sldId id="541" r:id="rId32"/>
    <p:sldId id="256" r:id="rId33"/>
    <p:sldId id="553" r:id="rId34"/>
    <p:sldId id="543" r:id="rId35"/>
    <p:sldId id="558" r:id="rId36"/>
    <p:sldId id="559" r:id="rId37"/>
    <p:sldId id="546" r:id="rId38"/>
    <p:sldId id="547" r:id="rId39"/>
    <p:sldId id="548" r:id="rId40"/>
    <p:sldId id="554" r:id="rId41"/>
    <p:sldId id="549" r:id="rId42"/>
    <p:sldId id="551" r:id="rId43"/>
    <p:sldId id="552" r:id="rId44"/>
    <p:sldId id="264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viewProps" Target="viewProps.xml"/><Relationship Id="rId8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958A7-E0F6-4524-B21B-C7C0C5DA782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44195-EE9F-4C49-B7FE-A5D42C8C9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219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4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561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88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15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748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037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578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6673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63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94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5282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2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6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237859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50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49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89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592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88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130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56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465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729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498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563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90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722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94326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717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0411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70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5499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3175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808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768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2859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893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340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4735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6365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5978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520"/>
            </a:lvl1pPr>
            <a:lvl2pPr>
              <a:defRPr sz="216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520"/>
            </a:lvl1pPr>
            <a:lvl2pPr>
              <a:defRPr sz="216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63760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93634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1973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727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67597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6496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08181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6262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8506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4553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8" cy="63976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160"/>
            </a:lvl1pPr>
            <a:lvl2pPr>
              <a:defRPr sz="1800"/>
            </a:lvl2pPr>
            <a:lvl3pPr>
              <a:defRPr sz="162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160"/>
            </a:lvl1pPr>
            <a:lvl2pPr>
              <a:defRPr sz="1800"/>
            </a:lvl2pPr>
            <a:lvl3pPr>
              <a:defRPr sz="162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8955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0446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7254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3731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744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848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7449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0469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9974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79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8715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136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69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429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2892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57252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0432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7815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66854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37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2970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65946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0240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69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2"/>
            <a:ext cx="4011084" cy="11620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26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26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C5C46-425D-4430-A476-AE35FFC526C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36" r:id="rId12"/>
    <p:sldLayoutId id="2147483737" r:id="rId13"/>
  </p:sldLayoutIdLst>
  <p:txStyles>
    <p:titleStyle>
      <a:lvl1pPr algn="ctr" defTabSz="822960" rtl="0" eaLnBrk="1" latinLnBrk="0" hangingPunct="1"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8610" indent="-30861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669290" indent="-257810" algn="l" defTabSz="822960" rtl="0" eaLnBrk="1" latinLnBrk="0" hangingPunct="1">
        <a:spcBef>
          <a:spcPct val="24000"/>
        </a:spcBef>
        <a:buFont typeface="Arial" panose="020B0604020202020204" pitchFamily="34" charset="0"/>
        <a:buChar char="–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72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698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28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4388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xmlns="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47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39" r:id="rId12"/>
    <p:sldLayoutId id="214748374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FD72A-6193-4F21-9903-E6C93A3ACCB5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3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0.jpe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8.wdp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5.wdp"/><Relationship Id="rId3" Type="http://schemas.openxmlformats.org/officeDocument/2006/relationships/image" Target="../media/image10.png"/><Relationship Id="rId7" Type="http://schemas.microsoft.com/office/2007/relationships/hdphoto" Target="../media/hdphoto2.wdp"/><Relationship Id="rId12" Type="http://schemas.openxmlformats.org/officeDocument/2006/relationships/image" Target="../media/image15.png"/><Relationship Id="rId17" Type="http://schemas.openxmlformats.org/officeDocument/2006/relationships/slide" Target="slide7.xml"/><Relationship Id="rId2" Type="http://schemas.openxmlformats.org/officeDocument/2006/relationships/image" Target="../media/image9.png"/><Relationship Id="rId16" Type="http://schemas.openxmlformats.org/officeDocument/2006/relationships/slide" Target="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openxmlformats.org/officeDocument/2006/relationships/slide" Target="slide5.xml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microsoft.com/office/2007/relationships/hdphoto" Target="../media/hdphoto3.wdp"/><Relationship Id="rId1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3.jpeg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microsoft.com/office/2007/relationships/hdphoto" Target="../media/hdphoto6.wdp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microsoft.com/office/2007/relationships/hdphoto" Target="../media/hdphoto7.wdp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microsoft.com/office/2007/relationships/hdphoto" Target="../media/hdphoto7.wdp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microsoft.com/office/2007/relationships/hdphoto" Target="../media/hdphoto7.wdp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130" y="-27295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2388" y="981300"/>
            <a:ext cx="10272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27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1621830"/>
            <a:ext cx="3074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33516" y="2308969"/>
            <a:ext cx="9545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1+ 2: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1570" y="2979465"/>
            <a:ext cx="10883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Khi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trang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sách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mở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ra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112305"/>
      </p:ext>
    </p:extLst>
  </p:cSld>
  <p:clrMapOvr>
    <a:masterClrMapping/>
  </p:clrMapOvr>
  <p:transition advClick="0" advTm="3713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9050B5-E375-4F50-AF28-1C22FC8A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0336"/>
            <a:ext cx="10972800" cy="1143000"/>
          </a:xfrm>
        </p:spPr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660E25-3888-403C-A5C2-7098EAA24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645" y="1065530"/>
            <a:ext cx="7894320" cy="5617845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324DA150-F216-4426-9929-CA50616C7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871" y="2455486"/>
            <a:ext cx="527050" cy="246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01EAA250-9FB3-41BF-BE75-CC4AE62FF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553" y="4922873"/>
            <a:ext cx="527050" cy="1760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2B317A59-2C14-466D-A15A-ADEEACE50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368" y="2548749"/>
            <a:ext cx="527050" cy="1760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5B543BCD-E78D-4712-B4E5-6F90DE0AC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484" y="4186163"/>
            <a:ext cx="527050" cy="1760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DF0A51C1-FC09-47FD-85F0-A0BE0E03AD59}"/>
              </a:ext>
            </a:extLst>
          </p:cNvPr>
          <p:cNvSpPr/>
          <p:nvPr/>
        </p:nvSpPr>
        <p:spPr>
          <a:xfrm>
            <a:off x="3274828" y="2860158"/>
            <a:ext cx="527050" cy="3934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B8AEDDF2-FB87-4F01-AFDA-DC9324B494EF}"/>
              </a:ext>
            </a:extLst>
          </p:cNvPr>
          <p:cNvSpPr/>
          <p:nvPr/>
        </p:nvSpPr>
        <p:spPr>
          <a:xfrm>
            <a:off x="3413346" y="5167421"/>
            <a:ext cx="527050" cy="3934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65FD2C7D-DD4E-4EF0-B42C-510EC6E1C958}"/>
              </a:ext>
            </a:extLst>
          </p:cNvPr>
          <p:cNvSpPr/>
          <p:nvPr/>
        </p:nvSpPr>
        <p:spPr>
          <a:xfrm>
            <a:off x="6192727" y="2941078"/>
            <a:ext cx="527050" cy="3934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75B37630-25CA-4742-8686-1776A54B791F}"/>
              </a:ext>
            </a:extLst>
          </p:cNvPr>
          <p:cNvSpPr/>
          <p:nvPr/>
        </p:nvSpPr>
        <p:spPr>
          <a:xfrm>
            <a:off x="6266401" y="4599931"/>
            <a:ext cx="527050" cy="3934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FEF7950A-6128-4238-A7FD-94E1CC3E91BA}"/>
              </a:ext>
            </a:extLst>
          </p:cNvPr>
          <p:cNvGrpSpPr/>
          <p:nvPr/>
        </p:nvGrpSpPr>
        <p:grpSpPr>
          <a:xfrm>
            <a:off x="6976183" y="1203080"/>
            <a:ext cx="5203190" cy="768350"/>
            <a:chOff x="708943" y="6033135"/>
            <a:chExt cx="5825836" cy="768350"/>
          </a:xfrm>
        </p:grpSpPr>
        <p:sp>
          <p:nvSpPr>
            <p:cNvPr id="15" name="TextBox 19">
              <a:extLst>
                <a:ext uri="{FF2B5EF4-FFF2-40B4-BE49-F238E27FC236}">
                  <a16:creationId xmlns:a16="http://schemas.microsoft.com/office/drawing/2014/main" xmlns="" id="{AD74FC25-FEE5-4DE3-BB59-A9BDB4A83DB2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16" name="TextBox 20">
              <a:extLst>
                <a:ext uri="{FF2B5EF4-FFF2-40B4-BE49-F238E27FC236}">
                  <a16:creationId xmlns:a16="http://schemas.microsoft.com/office/drawing/2014/main" xmlns="" id="{DCA87557-DC4C-49CB-8F09-49014CFDDC46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đoạn nối tiếp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992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7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70" y="4671704"/>
            <a:ext cx="1694696" cy="21619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243" y="0"/>
            <a:ext cx="1385757" cy="1379158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2565085" y="469565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2">
            <a:extLst>
              <a:ext uri="{FF2B5EF4-FFF2-40B4-BE49-F238E27FC236}">
                <a16:creationId xmlns:a16="http://schemas.microsoft.com/office/drawing/2014/main" xmlns="" id="{76584ED6-42F0-46E8-A6F0-E800848FCB06}"/>
              </a:ext>
            </a:extLst>
          </p:cNvPr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84E0EFE-2366-4E94-A4C4-A60457A70B68}"/>
              </a:ext>
            </a:extLst>
          </p:cNvPr>
          <p:cNvGrpSpPr/>
          <p:nvPr/>
        </p:nvGrpSpPr>
        <p:grpSpPr>
          <a:xfrm>
            <a:off x="3709670" y="1962785"/>
            <a:ext cx="6973732" cy="2955505"/>
            <a:chOff x="3770522" y="943551"/>
            <a:chExt cx="3854331" cy="497213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BA768E66-F1DF-431F-9B28-1347E3A19E06}"/>
                </a:ext>
              </a:extLst>
            </p:cNvPr>
            <p:cNvGrpSpPr/>
            <p:nvPr/>
          </p:nvGrpSpPr>
          <p:grpSpPr>
            <a:xfrm>
              <a:off x="3770522" y="943551"/>
              <a:ext cx="3854331" cy="4972139"/>
              <a:chOff x="156834" y="1993081"/>
              <a:chExt cx="2126495" cy="4529361"/>
            </a:xfrm>
          </p:grpSpPr>
          <p:sp>
            <p:nvSpPr>
              <p:cNvPr id="17" name="Hexagon 16">
                <a:extLst>
                  <a:ext uri="{FF2B5EF4-FFF2-40B4-BE49-F238E27FC236}">
                    <a16:creationId xmlns:a16="http://schemas.microsoft.com/office/drawing/2014/main" xmlns="" id="{154CABB3-A009-4A88-9900-35A5424A9654}"/>
                  </a:ext>
                </a:extLst>
              </p:cNvPr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A38D255D-91A7-4776-B410-B6B616980174}"/>
                  </a:ext>
                </a:extLst>
              </p:cNvPr>
              <p:cNvSpPr txBox="1"/>
              <p:nvPr/>
            </p:nvSpPr>
            <p:spPr>
              <a:xfrm>
                <a:off x="286263" y="2284988"/>
                <a:ext cx="1808630" cy="9804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Cỏ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dại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Cỏ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mọc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tự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nhiên</a:t>
                </a:r>
                <a:endPara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  <p:sp>
            <p:nvSpPr>
              <p:cNvPr id="19" name="Hexagon 18">
                <a:extLst>
                  <a:ext uri="{FF2B5EF4-FFF2-40B4-BE49-F238E27FC236}">
                    <a16:creationId xmlns:a16="http://schemas.microsoft.com/office/drawing/2014/main" xmlns="" id="{F7D7AB32-5B47-4395-AB0F-E322324C69AB}"/>
                  </a:ext>
                </a:extLst>
              </p:cNvPr>
              <p:cNvSpPr/>
              <p:nvPr/>
            </p:nvSpPr>
            <p:spPr>
              <a:xfrm>
                <a:off x="174310" y="4413423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3B68A389-3A8C-43BF-8E0A-00F484E6AEA4}"/>
                  </a:ext>
                </a:extLst>
              </p:cNvPr>
              <p:cNvSpPr txBox="1"/>
              <p:nvPr/>
            </p:nvSpPr>
            <p:spPr>
              <a:xfrm>
                <a:off x="276649" y="4387842"/>
                <a:ext cx="1808630" cy="165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Thứ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đến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Sau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đó</a:t>
                </a:r>
                <a:endPara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</p:grpSp>
        <p:cxnSp>
          <p:nvCxnSpPr>
            <p:cNvPr id="16" name="10">
              <a:extLst>
                <a:ext uri="{FF2B5EF4-FFF2-40B4-BE49-F238E27FC236}">
                  <a16:creationId xmlns:a16="http://schemas.microsoft.com/office/drawing/2014/main" xmlns="" id="{071FC3ED-678A-42AD-80AD-2C0044551D4F}"/>
                </a:ext>
              </a:extLst>
            </p:cNvPr>
            <p:cNvCxnSpPr/>
            <p:nvPr/>
          </p:nvCxnSpPr>
          <p:spPr>
            <a:xfrm>
              <a:off x="4983113" y="2340310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8D4D130A-CCDD-4532-80F1-0256970CD2DB}"/>
              </a:ext>
            </a:extLst>
          </p:cNvPr>
          <p:cNvGrpSpPr/>
          <p:nvPr/>
        </p:nvGrpSpPr>
        <p:grpSpPr>
          <a:xfrm>
            <a:off x="1072054" y="2180714"/>
            <a:ext cx="2109019" cy="2109019"/>
            <a:chOff x="156834" y="1993081"/>
            <a:chExt cx="2109019" cy="210901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E1C317A2-8734-4948-9BFB-0451D785DC19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88DB4EDB-1539-4977-A637-46A90234077B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321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A7DE4B-AD3D-49BF-9D9F-44634C8C6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54E7D17C-8ED1-4A76-B91A-CD50EEB511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58410" y="1295980"/>
            <a:ext cx="9525965" cy="1789057"/>
          </a:xfr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xmlns="" id="{76B20624-2B04-4D35-A636-A913F3068E17}"/>
              </a:ext>
            </a:extLst>
          </p:cNvPr>
          <p:cNvSpPr/>
          <p:nvPr/>
        </p:nvSpPr>
        <p:spPr>
          <a:xfrm>
            <a:off x="1458409" y="3588152"/>
            <a:ext cx="1747777" cy="8449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dại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6F50D654-247D-4462-A80A-89AA2FCBAB34}"/>
              </a:ext>
            </a:extLst>
          </p:cNvPr>
          <p:cNvSpPr/>
          <p:nvPr/>
        </p:nvSpPr>
        <p:spPr>
          <a:xfrm>
            <a:off x="3831219" y="3683903"/>
            <a:ext cx="2060295" cy="8449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30594A5A-D535-496A-A9ED-04A2E8B918EE}"/>
              </a:ext>
            </a:extLst>
          </p:cNvPr>
          <p:cNvSpPr/>
          <p:nvPr/>
        </p:nvSpPr>
        <p:spPr>
          <a:xfrm>
            <a:off x="6516547" y="3683903"/>
            <a:ext cx="2060295" cy="8449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trẻ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21666C73-E01D-4AA8-A553-9CF7CA1D0527}"/>
              </a:ext>
            </a:extLst>
          </p:cNvPr>
          <p:cNvSpPr/>
          <p:nvPr/>
        </p:nvSpPr>
        <p:spPr>
          <a:xfrm>
            <a:off x="9201875" y="3643392"/>
            <a:ext cx="2060295" cy="8449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04C82FC-94DA-4CF4-9056-C5710DE414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4375" y="5656126"/>
            <a:ext cx="1207625" cy="120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0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7745E3-7C73-4956-AD94-930A124A8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571A6D-55FB-4E22-92A0-7E508C3CB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66C0FAD-E468-4442-820B-C78D1F5AD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317" y="102725"/>
            <a:ext cx="8671366" cy="5155074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xmlns="" id="{0D96E12F-CE22-4ED2-A58F-B9963A21E812}"/>
              </a:ext>
            </a:extLst>
          </p:cNvPr>
          <p:cNvSpPr/>
          <p:nvPr/>
        </p:nvSpPr>
        <p:spPr>
          <a:xfrm>
            <a:off x="3321934" y="5440362"/>
            <a:ext cx="5405377" cy="1314913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buồm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rừng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98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1DC4A7-AFA6-4BA9-B070-99ED8FD10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2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597809-51FA-41B8-8BD1-FE441D915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346E093-1D57-4D6D-9218-61A2A02D2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737" y="199142"/>
            <a:ext cx="4155311" cy="27347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B345073-FEA0-49BF-9167-1D3DC60EC059}"/>
              </a:ext>
            </a:extLst>
          </p:cNvPr>
          <p:cNvSpPr txBox="1"/>
          <p:nvPr/>
        </p:nvSpPr>
        <p:spPr>
          <a:xfrm>
            <a:off x="1354238" y="3240911"/>
            <a:ext cx="7928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Theo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92F0A17-A889-48B0-A173-8B778C285D5F}"/>
              </a:ext>
            </a:extLst>
          </p:cNvPr>
          <p:cNvSpPr txBox="1"/>
          <p:nvPr/>
        </p:nvSpPr>
        <p:spPr>
          <a:xfrm>
            <a:off x="1354237" y="4007216"/>
            <a:ext cx="9734309" cy="2207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vỗ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bay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thú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132F5B30-A56E-4728-9227-E75D06A88F8B}"/>
              </a:ext>
            </a:extLst>
          </p:cNvPr>
          <p:cNvSpPr/>
          <p:nvPr/>
        </p:nvSpPr>
        <p:spPr>
          <a:xfrm>
            <a:off x="1261641" y="5671595"/>
            <a:ext cx="544010" cy="584775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1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660E25-3888-403C-A5C2-7098EAA24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363" y="83653"/>
            <a:ext cx="7894320" cy="561784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7F2DD74A-687C-4B04-BE56-A2D14DBC334C}"/>
              </a:ext>
            </a:extLst>
          </p:cNvPr>
          <p:cNvSpPr/>
          <p:nvPr/>
        </p:nvSpPr>
        <p:spPr>
          <a:xfrm>
            <a:off x="1936557" y="5884061"/>
            <a:ext cx="10008516" cy="79341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8E2BB42C-E58A-439E-862D-E98AC83DC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3487DF99-5B30-47C0-8E2D-B1F12C1FF6EA}"/>
              </a:ext>
            </a:extLst>
          </p:cNvPr>
          <p:cNvCxnSpPr/>
          <p:nvPr/>
        </p:nvCxnSpPr>
        <p:spPr>
          <a:xfrm>
            <a:off x="5729468" y="2569580"/>
            <a:ext cx="19677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38C4699D-4967-4650-8C2E-361D18CAFA32}"/>
              </a:ext>
            </a:extLst>
          </p:cNvPr>
          <p:cNvCxnSpPr>
            <a:cxnSpLocks/>
          </p:cNvCxnSpPr>
          <p:nvPr/>
        </p:nvCxnSpPr>
        <p:spPr>
          <a:xfrm>
            <a:off x="5231757" y="2893672"/>
            <a:ext cx="25464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C2104B68-3526-4F19-B700-469D811EF3E4}"/>
              </a:ext>
            </a:extLst>
          </p:cNvPr>
          <p:cNvCxnSpPr>
            <a:cxnSpLocks/>
          </p:cNvCxnSpPr>
          <p:nvPr/>
        </p:nvCxnSpPr>
        <p:spPr>
          <a:xfrm>
            <a:off x="8738886" y="2569580"/>
            <a:ext cx="254643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021B3FCA-7907-4D13-AB76-5F71C0CDC1D1}"/>
              </a:ext>
            </a:extLst>
          </p:cNvPr>
          <p:cNvCxnSpPr>
            <a:cxnSpLocks/>
          </p:cNvCxnSpPr>
          <p:nvPr/>
        </p:nvCxnSpPr>
        <p:spPr>
          <a:xfrm>
            <a:off x="8437944" y="2893672"/>
            <a:ext cx="254643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0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660E25-3888-403C-A5C2-7098EAA24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655" y="-22860"/>
            <a:ext cx="7894320" cy="5617845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xmlns="" id="{6BA1DF2C-EF0E-46E5-AE2A-62B019442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926813AD-8ACE-45CD-A194-2CE75D849631}"/>
              </a:ext>
            </a:extLst>
          </p:cNvPr>
          <p:cNvSpPr/>
          <p:nvPr/>
        </p:nvSpPr>
        <p:spPr>
          <a:xfrm>
            <a:off x="1936557" y="5884061"/>
            <a:ext cx="10008516" cy="79341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noProof="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46C11F7D-D349-4077-BCF1-6148FB1B14BA}"/>
              </a:ext>
            </a:extLst>
          </p:cNvPr>
          <p:cNvCxnSpPr/>
          <p:nvPr/>
        </p:nvCxnSpPr>
        <p:spPr>
          <a:xfrm>
            <a:off x="5932170" y="448056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FECE4214-133F-4D95-B44A-BC5E29C96668}"/>
              </a:ext>
            </a:extLst>
          </p:cNvPr>
          <p:cNvCxnSpPr>
            <a:cxnSpLocks/>
          </p:cNvCxnSpPr>
          <p:nvPr/>
        </p:nvCxnSpPr>
        <p:spPr>
          <a:xfrm>
            <a:off x="5520690" y="4800600"/>
            <a:ext cx="98298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3CF4364-E710-4739-986A-2B921CC41062}"/>
              </a:ext>
            </a:extLst>
          </p:cNvPr>
          <p:cNvCxnSpPr>
            <a:cxnSpLocks/>
          </p:cNvCxnSpPr>
          <p:nvPr/>
        </p:nvCxnSpPr>
        <p:spPr>
          <a:xfrm>
            <a:off x="5932170" y="517779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8CBCBB6F-D821-417A-83B6-75A9F01785BB}"/>
              </a:ext>
            </a:extLst>
          </p:cNvPr>
          <p:cNvCxnSpPr>
            <a:cxnSpLocks/>
          </p:cNvCxnSpPr>
          <p:nvPr/>
        </p:nvCxnSpPr>
        <p:spPr>
          <a:xfrm>
            <a:off x="5543550" y="547497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A1329B9E-DD3A-4457-A079-EA26BC6D1D12}"/>
              </a:ext>
            </a:extLst>
          </p:cNvPr>
          <p:cNvCxnSpPr>
            <a:cxnSpLocks/>
          </p:cNvCxnSpPr>
          <p:nvPr/>
        </p:nvCxnSpPr>
        <p:spPr>
          <a:xfrm>
            <a:off x="7600950" y="209169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3F855C66-B699-45D1-B538-605692DA55C7}"/>
              </a:ext>
            </a:extLst>
          </p:cNvPr>
          <p:cNvCxnSpPr>
            <a:cxnSpLocks/>
          </p:cNvCxnSpPr>
          <p:nvPr/>
        </p:nvCxnSpPr>
        <p:spPr>
          <a:xfrm>
            <a:off x="8618220" y="210312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ADCC83A6-16D7-4E3D-8FC4-1BC7F2AF1EA2}"/>
              </a:ext>
            </a:extLst>
          </p:cNvPr>
          <p:cNvCxnSpPr>
            <a:cxnSpLocks/>
          </p:cNvCxnSpPr>
          <p:nvPr/>
        </p:nvCxnSpPr>
        <p:spPr>
          <a:xfrm>
            <a:off x="7406640" y="248031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FA2F689D-9E65-4D8C-A19E-3DC9DD036DF5}"/>
              </a:ext>
            </a:extLst>
          </p:cNvPr>
          <p:cNvCxnSpPr>
            <a:cxnSpLocks/>
          </p:cNvCxnSpPr>
          <p:nvPr/>
        </p:nvCxnSpPr>
        <p:spPr>
          <a:xfrm>
            <a:off x="8229600" y="280035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61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429360-F460-4D14-9CEA-BF6A5A99C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 một câu về một cuốn truyện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CA44D4-3BA2-4659-AC43-C404776B6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M. Truyện Tích Chu nói về tình cảm bà cháu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6A0750-EE2A-46EA-86E2-CFBBA5A40E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547" y="2755231"/>
            <a:ext cx="6027821" cy="355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89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3826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23482" y="2301373"/>
            <a:ext cx="4573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Khi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trang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sách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mở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ra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972" y="2886148"/>
            <a:ext cx="11633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42099" y="4320346"/>
            <a:ext cx="118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ngữ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chỉ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đặc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điểm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Câu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nêu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đặc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điểm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;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8692" y="3629648"/>
            <a:ext cx="11679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4: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292824" y="3285826"/>
            <a:ext cx="7301552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-381018" y="5041215"/>
            <a:ext cx="118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Dấu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chấm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dấu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chấm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hỏi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13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1560"/>
            <a:ext cx="12191999" cy="5806440"/>
          </a:xfrm>
        </p:spPr>
      </p:pic>
      <p:sp>
        <p:nvSpPr>
          <p:cNvPr id="5" name="Title 1"/>
          <p:cNvSpPr txBox="1"/>
          <p:nvPr/>
        </p:nvSpPr>
        <p:spPr>
          <a:xfrm>
            <a:off x="0" y="-24974"/>
            <a:ext cx="12192000" cy="11658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82296" tIns="41148" rIns="82296" bIns="41148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6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 THI BƠI LỘI</a:t>
            </a:r>
          </a:p>
        </p:txBody>
      </p:sp>
      <p:pic>
        <p:nvPicPr>
          <p:cNvPr id="6" name="360 Độ Thể Thao - nhacchuong.m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84960" y="557956"/>
            <a:ext cx="731520" cy="7315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459D0A6-F8BC-4D82-8DC1-D70A14EBEE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560" y="0"/>
            <a:ext cx="1150440" cy="781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BE45E41-16CB-45B9-B5FF-652D79460F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4375" y="5656126"/>
            <a:ext cx="1207625" cy="1201874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7" y="2031528"/>
            <a:ext cx="48663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Trang sách còn có lửa</a:t>
            </a:r>
          </a:p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Mà giấy chẳng cháy đâu</a:t>
            </a:r>
          </a:p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Trang sách có ao sâu</a:t>
            </a:r>
          </a:p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Mà giấy không hề ướt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xmlns="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xmlns="" id="{491CD692-9B6B-469A-A827-924368ADD6A1}"/>
              </a:ext>
            </a:extLst>
          </p:cNvPr>
          <p:cNvSpPr txBox="1"/>
          <p:nvPr/>
        </p:nvSpPr>
        <p:spPr>
          <a:xfrm>
            <a:off x="6096000" y="2031528"/>
            <a:ext cx="529790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Trang sách không nói được</a:t>
            </a:r>
          </a:p>
          <a:p>
            <a:pPr lvl="0" algn="just">
              <a:defRPr/>
            </a:pPr>
            <a:r>
              <a:rPr lang="vi-VN" sz="32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Sao em nghe điều gì</a:t>
            </a:r>
          </a:p>
          <a:p>
            <a:pPr lvl="0" algn="just">
              <a:defRPr/>
            </a:pPr>
            <a:r>
              <a:rPr lang="vi-VN" sz="32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Dạt dào như sóng vỗ</a:t>
            </a:r>
          </a:p>
          <a:p>
            <a:pPr lvl="0" algn="just">
              <a:defRPr/>
            </a:pPr>
            <a:r>
              <a:rPr lang="vi-VN" sz="32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Một chân trời đang đi.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B9B856-2646-415A-934D-91A0328D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95" y="453640"/>
            <a:ext cx="10515600" cy="1325563"/>
          </a:xfrm>
        </p:spPr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1BC8F9C6-7DE4-44F0-9FEC-A032296FC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895" y="1779203"/>
            <a:ext cx="7014410" cy="445165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FED46469-7C58-40E8-B9F1-43A01CF7C11E}"/>
              </a:ext>
            </a:extLst>
          </p:cNvPr>
          <p:cNvSpPr/>
          <p:nvPr/>
        </p:nvSpPr>
        <p:spPr>
          <a:xfrm>
            <a:off x="3826042" y="1985211"/>
            <a:ext cx="2033337" cy="6737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5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3. Chọn a hoặc b</a:t>
            </a:r>
            <a:br>
              <a:rPr lang="en-US">
                <a:latin typeface="Arial-Rounded" panose="020B0500000000000000" charset="0"/>
                <a:cs typeface="Arial-Rounded" panose="020B0500000000000000" charset="0"/>
              </a:rPr>
            </a:br>
            <a:endParaRPr lang="en-US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675640" y="7505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a.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Chọn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l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thay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cho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ô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vuông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j-ea"/>
              <a:cs typeface="Arial-Rounded" panose="020B0500000000000000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513079" y="1952446"/>
            <a:ext cx="113500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Dao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có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mài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sắc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người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có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học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nên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Hay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học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thì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sang hay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làm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thì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có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</a:p>
          <a:p>
            <a:pPr marL="571500" lvl="0" indent="-571500">
              <a:buFontTx/>
              <a:buChar char="-"/>
              <a:defRPr/>
            </a:pPr>
            <a:r>
              <a:rPr lang="vi-VN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Lật từng trang, từng trang</a:t>
            </a:r>
          </a:p>
          <a:p>
            <a:pPr lvl="0">
              <a:defRPr/>
            </a:pP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  </a:t>
            </a:r>
            <a:r>
              <a:rPr lang="vi-VN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Giấy trắng sờ mát rượi</a:t>
            </a:r>
            <a:endParaRPr lang="en-US" sz="44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lvl="0">
              <a:defRPr/>
            </a:pP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  T</a:t>
            </a:r>
            <a:r>
              <a:rPr lang="vi-VN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hơm tho mùi giấy mới</a:t>
            </a:r>
          </a:p>
          <a:p>
            <a:pPr lvl="0">
              <a:defRPr/>
            </a:pP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  </a:t>
            </a:r>
            <a:r>
              <a:rPr lang="vi-VN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Nắn nót bàn tay xinh.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pic>
        <p:nvPicPr>
          <p:cNvPr id="9" name="Content Placeholder 8" descr="008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2647" y="2856846"/>
            <a:ext cx="473198" cy="421163"/>
          </a:xfrm>
          <a:prstGeom prst="rect">
            <a:avLst/>
          </a:prstGeom>
        </p:spPr>
      </p:pic>
      <p:pic>
        <p:nvPicPr>
          <p:cNvPr id="12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4587" y="3412933"/>
            <a:ext cx="300185" cy="477807"/>
          </a:xfrm>
          <a:prstGeom prst="rect">
            <a:avLst/>
          </a:prstGeom>
        </p:spPr>
      </p:pic>
      <p:pic>
        <p:nvPicPr>
          <p:cNvPr id="15" name="Content Placeholder 8" descr="0083">
            <a:extLst>
              <a:ext uri="{FF2B5EF4-FFF2-40B4-BE49-F238E27FC236}">
                <a16:creationId xmlns:a16="http://schemas.microsoft.com/office/drawing/2014/main" xmlns="" id="{4FCDEB62-A5BA-4570-8F76-6ECE90472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566" y="4120625"/>
            <a:ext cx="204582" cy="477807"/>
          </a:xfrm>
          <a:prstGeom prst="rect">
            <a:avLst/>
          </a:prstGeom>
        </p:spPr>
      </p:pic>
      <p:pic>
        <p:nvPicPr>
          <p:cNvPr id="10" name="Content Placeholder 8" descr="0083">
            <a:extLst>
              <a:ext uri="{FF2B5EF4-FFF2-40B4-BE49-F238E27FC236}">
                <a16:creationId xmlns:a16="http://schemas.microsoft.com/office/drawing/2014/main" xmlns="" id="{DD4B9F04-ECDA-4559-84DB-93AAB321E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176" y="6107429"/>
            <a:ext cx="319361" cy="477807"/>
          </a:xfrm>
          <a:prstGeom prst="rect">
            <a:avLst/>
          </a:prstGeom>
        </p:spPr>
      </p:pic>
      <p:pic>
        <p:nvPicPr>
          <p:cNvPr id="11" name="Content Placeholder 8" descr="0083">
            <a:extLst>
              <a:ext uri="{FF2B5EF4-FFF2-40B4-BE49-F238E27FC236}">
                <a16:creationId xmlns:a16="http://schemas.microsoft.com/office/drawing/2014/main" xmlns="" id="{FB9C1AA7-9F19-4A77-80C2-32C96340E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219" y="6130284"/>
            <a:ext cx="319361" cy="477807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69FA16-66D1-4A7B-9744-2AFC19551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A5EBFF0-C1D9-45E4-94F6-FAA8B797F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387F30B-481A-4C87-931D-C645324E1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8231" y="2082188"/>
            <a:ext cx="7535537" cy="295229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5B5DE589-1512-45BE-A7FB-1F807DAD6675}"/>
              </a:ext>
            </a:extLst>
          </p:cNvPr>
          <p:cNvSpPr/>
          <p:nvPr/>
        </p:nvSpPr>
        <p:spPr>
          <a:xfrm>
            <a:off x="5662669" y="2552131"/>
            <a:ext cx="4955289" cy="6537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gắn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sức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4469E713-9F55-4727-890C-BAA5BB451382}"/>
              </a:ext>
            </a:extLst>
          </p:cNvPr>
          <p:cNvSpPr/>
          <p:nvPr/>
        </p:nvSpPr>
        <p:spPr>
          <a:xfrm>
            <a:off x="5662669" y="3281391"/>
            <a:ext cx="4805164" cy="5248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uốn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nót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E65F6BD2-88F9-4C25-94A9-F70739B67832}"/>
              </a:ext>
            </a:extLst>
          </p:cNvPr>
          <p:cNvSpPr/>
          <p:nvPr/>
        </p:nvSpPr>
        <p:spPr>
          <a:xfrm>
            <a:off x="5662668" y="3924586"/>
            <a:ext cx="5296483" cy="4957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trăng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trán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AC02D79D-BB27-4A91-BF4D-52C30F17D029}"/>
              </a:ext>
            </a:extLst>
          </p:cNvPr>
          <p:cNvSpPr/>
          <p:nvPr/>
        </p:nvSpPr>
        <p:spPr>
          <a:xfrm>
            <a:off x="5662669" y="4495827"/>
            <a:ext cx="4616068" cy="4957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gỗ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56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4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112BFB7-C273-4DF5-9209-771DFF4FDF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4375" y="0"/>
            <a:ext cx="1207625" cy="120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8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5" name="Rounded Rectangle 4"/>
          <p:cNvSpPr/>
          <p:nvPr/>
        </p:nvSpPr>
        <p:spPr>
          <a:xfrm>
            <a:off x="4438836" y="1518082"/>
            <a:ext cx="5104660" cy="25551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33" y="4073238"/>
            <a:ext cx="3188719" cy="26711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6FE6A0D-5608-48DB-B3C5-9B0649A4B8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8207667" y="3338242"/>
            <a:ext cx="4038600" cy="3657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1F51F07-9649-4AA8-B428-31EAFB70034C}"/>
              </a:ext>
            </a:extLst>
          </p:cNvPr>
          <p:cNvSpPr txBox="1"/>
          <p:nvPr/>
        </p:nvSpPr>
        <p:spPr>
          <a:xfrm>
            <a:off x="4287981" y="2186613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tập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14" name="139">
            <a:extLst>
              <a:ext uri="{FF2B5EF4-FFF2-40B4-BE49-F238E27FC236}">
                <a16:creationId xmlns:a16="http://schemas.microsoft.com/office/drawing/2014/main" xmlns="" id="{B35F666A-4E33-4C36-BF0D-A76A10E0857E}"/>
              </a:ext>
            </a:extLst>
          </p:cNvPr>
          <p:cNvGrpSpPr/>
          <p:nvPr/>
        </p:nvGrpSpPr>
        <p:grpSpPr>
          <a:xfrm>
            <a:off x="2346107" y="317396"/>
            <a:ext cx="1213285" cy="1061298"/>
            <a:chOff x="1353570" y="1860082"/>
            <a:chExt cx="1425587" cy="1247005"/>
          </a:xfrm>
        </p:grpSpPr>
        <p:sp>
          <p:nvSpPr>
            <p:cNvPr id="15" name="16">
              <a:extLst>
                <a:ext uri="{FF2B5EF4-FFF2-40B4-BE49-F238E27FC236}">
                  <a16:creationId xmlns:a16="http://schemas.microsoft.com/office/drawing/2014/main" xmlns="" id="{1BF9AF02-732B-4AEE-BB59-16FBCEDFCDBD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6" name="24">
              <a:extLst>
                <a:ext uri="{FF2B5EF4-FFF2-40B4-BE49-F238E27FC236}">
                  <a16:creationId xmlns:a16="http://schemas.microsoft.com/office/drawing/2014/main" xmlns="" id="{8B11BBE2-7F5E-4A33-A18C-F95F904EE742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4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xmlns="" id="{2D9CE094-1C3D-4311-BE6B-A4A145EC99F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602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123997-6896-44A2-B90E-6D38F05A8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A033925C-0B70-4352-B4DF-3B744170CD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2093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69336004-E6C5-4A68-9A2D-94F59239ED06}"/>
              </a:ext>
            </a:extLst>
          </p:cNvPr>
          <p:cNvSpPr txBox="1">
            <a:spLocks/>
          </p:cNvSpPr>
          <p:nvPr/>
        </p:nvSpPr>
        <p:spPr>
          <a:xfrm>
            <a:off x="838200" y="6517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 từ chỉ đặc điểm của mỗi đồ dùng học tập trong hình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C33FE91E-26E2-45D6-9205-B39DE3AE1511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(Thẳng tắp, trắng tinh, nhọn hoắt, tím ngắt)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778BB40-68A4-43B2-B74A-0019ECBD7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3356278"/>
            <a:ext cx="5943599" cy="2397078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B3C0F250-53FD-43AE-8E59-1230BAF51106}"/>
              </a:ext>
            </a:extLst>
          </p:cNvPr>
          <p:cNvCxnSpPr/>
          <p:nvPr/>
        </p:nvCxnSpPr>
        <p:spPr>
          <a:xfrm>
            <a:off x="2430379" y="2244109"/>
            <a:ext cx="1840832" cy="14076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363545FE-8259-4E41-AB99-C81AB378E7D2}"/>
              </a:ext>
            </a:extLst>
          </p:cNvPr>
          <p:cNvCxnSpPr/>
          <p:nvPr/>
        </p:nvCxnSpPr>
        <p:spPr>
          <a:xfrm>
            <a:off x="4271211" y="2340362"/>
            <a:ext cx="1299410" cy="20092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9C174AE4-9D9D-4D9E-A668-5EB394107746}"/>
              </a:ext>
            </a:extLst>
          </p:cNvPr>
          <p:cNvCxnSpPr/>
          <p:nvPr/>
        </p:nvCxnSpPr>
        <p:spPr>
          <a:xfrm>
            <a:off x="6785811" y="2244109"/>
            <a:ext cx="505326" cy="16983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C12B7120-F9F1-4E3C-9067-46507666A0F7}"/>
              </a:ext>
            </a:extLst>
          </p:cNvPr>
          <p:cNvCxnSpPr/>
          <p:nvPr/>
        </p:nvCxnSpPr>
        <p:spPr>
          <a:xfrm flipH="1">
            <a:off x="8037095" y="2244109"/>
            <a:ext cx="878305" cy="24664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518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D36D1A-EDBC-4E54-B1A3-AAE37A367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CCEB38-ED15-4871-8EF5-FF9C9618D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3F8A0919-5BB2-41DB-B668-8D125F0F66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56C3CAA-72C0-40BC-B86A-C44C69010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947" y="1933909"/>
            <a:ext cx="8422105" cy="2598737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567FFB21-5EC1-4C9C-BC5F-5F3BEA2CA1E9}"/>
              </a:ext>
            </a:extLst>
          </p:cNvPr>
          <p:cNvCxnSpPr/>
          <p:nvPr/>
        </p:nvCxnSpPr>
        <p:spPr>
          <a:xfrm>
            <a:off x="5570621" y="3116179"/>
            <a:ext cx="649705" cy="6978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E263AF18-32E1-4D83-904D-83437083E1C7}"/>
              </a:ext>
            </a:extLst>
          </p:cNvPr>
          <p:cNvCxnSpPr/>
          <p:nvPr/>
        </p:nvCxnSpPr>
        <p:spPr>
          <a:xfrm flipV="1">
            <a:off x="5570621" y="3116179"/>
            <a:ext cx="649705" cy="5534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21629CF3-8857-42FD-9C39-EDB0546A72DD}"/>
              </a:ext>
            </a:extLst>
          </p:cNvPr>
          <p:cNvCxnSpPr/>
          <p:nvPr/>
        </p:nvCxnSpPr>
        <p:spPr>
          <a:xfrm>
            <a:off x="5570621" y="4252913"/>
            <a:ext cx="64970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4" name="18">
            <a:extLst>
              <a:ext uri="{FF2B5EF4-FFF2-40B4-BE49-F238E27FC236}">
                <a16:creationId xmlns:a16="http://schemas.microsoft.com/office/drawing/2014/main" xmlns="" id="{4D3833CB-0346-4AEC-BFAF-7AA7B46BD20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1151867" y="-82725"/>
            <a:ext cx="1149671" cy="184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00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E651BD-AECB-428F-AE79-EDDF3FAC3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73A7234-E91E-4A64-AF28-9FC80D55F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EC418DD-244D-4359-8F5D-E575B42A1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726" y="1010654"/>
            <a:ext cx="9151754" cy="473593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8E66D93-FBBD-436A-81B0-31022CB99950}"/>
              </a:ext>
            </a:extLst>
          </p:cNvPr>
          <p:cNvSpPr/>
          <p:nvPr/>
        </p:nvSpPr>
        <p:spPr>
          <a:xfrm>
            <a:off x="5859379" y="2971800"/>
            <a:ext cx="236621" cy="204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701F07A-1371-455C-A20D-0844AAEFB484}"/>
              </a:ext>
            </a:extLst>
          </p:cNvPr>
          <p:cNvSpPr/>
          <p:nvPr/>
        </p:nvSpPr>
        <p:spPr>
          <a:xfrm>
            <a:off x="6894095" y="4235116"/>
            <a:ext cx="236621" cy="204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99CDE4F-B578-4004-81C8-CB3C5F43F686}"/>
              </a:ext>
            </a:extLst>
          </p:cNvPr>
          <p:cNvSpPr/>
          <p:nvPr/>
        </p:nvSpPr>
        <p:spPr>
          <a:xfrm>
            <a:off x="7130716" y="5034800"/>
            <a:ext cx="236621" cy="204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733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4"/>
          <a:stretch>
            <a:fillRect/>
          </a:stretch>
        </p:blipFill>
        <p:spPr bwMode="auto">
          <a:xfrm>
            <a:off x="0" y="1"/>
            <a:ext cx="12192000" cy="61377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04" r="-7931"/>
          <a:stretch>
            <a:fillRect/>
          </a:stretch>
        </p:blipFill>
        <p:spPr bwMode="auto">
          <a:xfrm>
            <a:off x="0" y="3530712"/>
            <a:ext cx="13228320" cy="3009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506" b="100000" l="3875" r="71250">
                        <a14:foregroundMark x1="11500" y1="87040" x2="16000" y2="85289"/>
                        <a14:foregroundMark x1="13500" y1="73730" x2="17875" y2="73380"/>
                        <a14:backgroundMark x1="4500" y1="62697" x2="31875" y2="53940"/>
                        <a14:backgroundMark x1="51125" y1="46585" x2="64875" y2="41506"/>
                        <a14:backgroundMark x1="14000" y1="95972" x2="68375" y2="77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40" t="44372" r="39696" b="7180"/>
          <a:stretch>
            <a:fillRect/>
          </a:stretch>
        </p:blipFill>
        <p:spPr bwMode="auto">
          <a:xfrm>
            <a:off x="-121920" y="3909696"/>
            <a:ext cx="1988821" cy="1368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043" l="778" r="100000">
                        <a14:foregroundMark x1="36333" y1="58152" x2="47778" y2="56522"/>
                        <a14:backgroundMark x1="27111" y1="63152" x2="31889" y2="62500"/>
                        <a14:backgroundMark x1="35556" y1="61522" x2="43333" y2="63152"/>
                        <a14:backgroundMark x1="47444" y1="62826" x2="51778" y2="64457"/>
                        <a14:backgroundMark x1="46111" y1="61848" x2="46111" y2="644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762000" y="4671960"/>
            <a:ext cx="2919160" cy="2984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564" b="100000" l="500" r="59125">
                        <a14:foregroundMark x1="24500" y1="85263" x2="23625" y2="95338"/>
                        <a14:foregroundMark x1="10500" y1="71729" x2="8500" y2="77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9226" b="-10166"/>
          <a:stretch>
            <a:fillRect/>
          </a:stretch>
        </p:blipFill>
        <p:spPr bwMode="auto">
          <a:xfrm>
            <a:off x="2529840" y="342901"/>
            <a:ext cx="1650643" cy="2487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70677" l="57875" r="100000">
                        <a14:foregroundMark x1="78750" y1="49173" x2="79000" y2="60752"/>
                        <a14:foregroundMark x1="74750" y1="48271" x2="74000" y2="52782"/>
                        <a14:foregroundMark x1="73125" y1="48421" x2="73375" y2="51429"/>
                        <a14:foregroundMark x1="81750" y1="57444" x2="85625" y2="60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61" b="28509"/>
          <a:stretch>
            <a:fillRect/>
          </a:stretch>
        </p:blipFill>
        <p:spPr bwMode="auto">
          <a:xfrm>
            <a:off x="4381500" y="804173"/>
            <a:ext cx="1229717" cy="170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54375">
                        <a14:foregroundMark x1="23750" y1="53919" x2="23250" y2="65796"/>
                        <a14:foregroundMark x1="18875" y1="54869" x2="19500" y2="65321"/>
                        <a14:foregroundMark x1="20000" y1="52257" x2="17500" y2="57482"/>
                        <a14:foregroundMark x1="19500" y1="79335" x2="23250" y2="85511"/>
                        <a14:foregroundMark x1="30375" y1="55344" x2="39875" y2="78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47556" b="-8653"/>
          <a:stretch>
            <a:fillRect/>
          </a:stretch>
        </p:blipFill>
        <p:spPr bwMode="auto">
          <a:xfrm>
            <a:off x="6114703" y="743708"/>
            <a:ext cx="1732666" cy="204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lowchart: Connector 3">
            <a:hlinkClick r:id="rId14" action="ppaction://hlinksldjump"/>
          </p:cNvPr>
          <p:cNvSpPr/>
          <p:nvPr/>
        </p:nvSpPr>
        <p:spPr>
          <a:xfrm>
            <a:off x="2779918" y="2830151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9" name="Flowchart: Connector 18">
            <a:hlinkClick r:id="rId15" action="ppaction://hlinksldjump"/>
          </p:cNvPr>
          <p:cNvSpPr/>
          <p:nvPr/>
        </p:nvSpPr>
        <p:spPr>
          <a:xfrm>
            <a:off x="3646674" y="2837488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20" name="Flowchart: Connector 19">
            <a:hlinkClick r:id="rId16" action="ppaction://hlinksldjump"/>
          </p:cNvPr>
          <p:cNvSpPr/>
          <p:nvPr/>
        </p:nvSpPr>
        <p:spPr>
          <a:xfrm>
            <a:off x="4497595" y="2863700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21" name="Flowchart: Connector 20">
            <a:hlinkClick r:id="rId17" action="ppaction://hlinksldjump"/>
          </p:cNvPr>
          <p:cNvSpPr/>
          <p:nvPr/>
        </p:nvSpPr>
        <p:spPr>
          <a:xfrm>
            <a:off x="5302607" y="2863700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5" name="Rectangle 4"/>
          <p:cNvSpPr/>
          <p:nvPr/>
        </p:nvSpPr>
        <p:spPr>
          <a:xfrm rot="5400000">
            <a:off x="11386932" y="4568034"/>
            <a:ext cx="1072105" cy="440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 A</a:t>
            </a:r>
          </a:p>
        </p:txBody>
      </p:sp>
      <p:sp>
        <p:nvSpPr>
          <p:cNvPr id="24" name="Rectangle 23"/>
          <p:cNvSpPr/>
          <p:nvPr/>
        </p:nvSpPr>
        <p:spPr>
          <a:xfrm rot="5400000">
            <a:off x="11446020" y="5849935"/>
            <a:ext cx="953927" cy="440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3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4.44444E-6 L 0.5 -4.44444E-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-4.44444E-6 L 0.75 -4.44444E-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25 1.11111E-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1.11111E-6 L 0.5 1.11111E-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1.11111E-6 L 0.75 1.11111E-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29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5912" y="1670215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5: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đoạn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5912" y="2359130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đoạn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văn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tả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đồ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dùng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2800" y="3063866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9460" y="2875324"/>
            <a:ext cx="10664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91821" y="3648641"/>
            <a:ext cx="10672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6: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mở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rộng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226365" y="3271852"/>
            <a:ext cx="7421218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98293" y="4288713"/>
            <a:ext cx="10664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62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B9B856-2646-415A-934D-91A0328D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95" y="453640"/>
            <a:ext cx="10515600" cy="1325563"/>
          </a:xfrm>
        </p:spPr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99C08AF-AF45-4B85-83BC-88C5268BD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758" y="2081211"/>
            <a:ext cx="6400800" cy="3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C9EE10-A3E6-435A-A323-5B82DE36E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EAB4337-10F2-4113-9653-64E2FFB72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F2D6A39-1B71-4DAE-9128-8405067AC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297" y="794084"/>
            <a:ext cx="8155405" cy="53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54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5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425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5" name="Rounded Rectangle 4"/>
          <p:cNvSpPr/>
          <p:nvPr/>
        </p:nvSpPr>
        <p:spPr>
          <a:xfrm>
            <a:off x="3741490" y="1383283"/>
            <a:ext cx="6937695" cy="31001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70" y="4671704"/>
            <a:ext cx="1694696" cy="2161906"/>
          </a:xfrm>
          <a:prstGeom prst="rect">
            <a:avLst/>
          </a:prstGeom>
        </p:spPr>
      </p:pic>
      <p:pic>
        <p:nvPicPr>
          <p:cNvPr id="9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71" y="3987066"/>
            <a:ext cx="3188719" cy="26711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65" y="0"/>
            <a:ext cx="1086035" cy="10808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27C2DB3-C826-47BA-878A-3251DC6E4742}"/>
              </a:ext>
            </a:extLst>
          </p:cNvPr>
          <p:cNvSpPr txBox="1"/>
          <p:nvPr/>
        </p:nvSpPr>
        <p:spPr>
          <a:xfrm>
            <a:off x="4362881" y="1656091"/>
            <a:ext cx="5492476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noProof="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noProof="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noProof="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</a:t>
            </a:r>
            <a:r>
              <a:rPr lang="en-US" sz="8000" noProof="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noProof="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14" name="139">
            <a:extLst>
              <a:ext uri="{FF2B5EF4-FFF2-40B4-BE49-F238E27FC236}">
                <a16:creationId xmlns:a16="http://schemas.microsoft.com/office/drawing/2014/main" xmlns="" id="{46A11EED-C57A-4633-B541-76C1B44044E1}"/>
              </a:ext>
            </a:extLst>
          </p:cNvPr>
          <p:cNvGrpSpPr/>
          <p:nvPr/>
        </p:nvGrpSpPr>
        <p:grpSpPr>
          <a:xfrm>
            <a:off x="2169888" y="401586"/>
            <a:ext cx="1213285" cy="1061298"/>
            <a:chOff x="1353570" y="1860082"/>
            <a:chExt cx="1425587" cy="1247005"/>
          </a:xfrm>
        </p:grpSpPr>
        <p:sp>
          <p:nvSpPr>
            <p:cNvPr id="15" name="16">
              <a:extLst>
                <a:ext uri="{FF2B5EF4-FFF2-40B4-BE49-F238E27FC236}">
                  <a16:creationId xmlns:a16="http://schemas.microsoft.com/office/drawing/2014/main" xmlns="" id="{26C75C62-E085-4910-BDB0-6581A8AEF7AA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6" name="24">
              <a:extLst>
                <a:ext uri="{FF2B5EF4-FFF2-40B4-BE49-F238E27FC236}">
                  <a16:creationId xmlns:a16="http://schemas.microsoft.com/office/drawing/2014/main" xmlns="" id="{7AF2E26F-063A-44B6-AC4D-CCFC4F3F8C7C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4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xmlns="" id="{AD20DB6C-742A-4DC7-B8A3-13B95D9242C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967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xmlns="" id="{F8CCA1FB-23A3-44D8-9DE2-652668863C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994490"/>
            <a:ext cx="10905066" cy="417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54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xmlns="" id="{26C36235-3ED0-4384-81A7-4F1BEF9E8C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357037"/>
            <a:ext cx="10905066" cy="414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7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A3C13E-FD47-41C6-A913-E6628E6C1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AB7062-A219-4432-B191-ED2A83D5E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E91981B-166C-4564-A4FB-D552DE3F7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2253" y="1825625"/>
            <a:ext cx="7591926" cy="425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50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70972" y="3066708"/>
            <a:ext cx="42500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 tạm biệt các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601"/>
            <a:ext cx="9144000" cy="2306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81200" y="376904"/>
            <a:ext cx="8412479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32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trước em đã học bài gì?</a:t>
            </a:r>
            <a:endParaRPr lang="en-US" sz="1680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220980" y="3629152"/>
            <a:ext cx="5875020" cy="2482346"/>
          </a:xfrm>
          <a:prstGeom prst="cloudCallout">
            <a:avLst>
              <a:gd name="adj1" fmla="val 87219"/>
              <a:gd name="adj2" fmla="val -133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2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Cuốn sách của em</a:t>
            </a:r>
          </a:p>
        </p:txBody>
      </p:sp>
      <p:sp>
        <p:nvSpPr>
          <p:cNvPr id="22" name="Right Arrow 21">
            <a:hlinkClick r:id="rId6" action="ppaction://hlinksldjump"/>
          </p:cNvPr>
          <p:cNvSpPr/>
          <p:nvPr/>
        </p:nvSpPr>
        <p:spPr>
          <a:xfrm>
            <a:off x="8926487" y="5620772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265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1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419666"/>
            <a:ext cx="9509760" cy="2260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0" y="663989"/>
            <a:ext cx="8961119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 sách là hàng chữ lớn ở khoảng giữa....</a:t>
            </a:r>
            <a:endParaRPr lang="en-US" sz="1920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241303" y="3524575"/>
            <a:ext cx="5612130" cy="2644993"/>
          </a:xfrm>
          <a:prstGeom prst="cloudCallout">
            <a:avLst>
              <a:gd name="adj1" fmla="val 66042"/>
              <a:gd name="adj2" fmla="val -6639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Bìa sách</a:t>
            </a:r>
          </a:p>
        </p:txBody>
      </p:sp>
      <p:sp>
        <p:nvSpPr>
          <p:cNvPr id="22" name="Right Arrow 21">
            <a:hlinkClick r:id="rId6" action="ppaction://hlinksldjump"/>
          </p:cNvPr>
          <p:cNvSpPr/>
          <p:nvPr/>
        </p:nvSpPr>
        <p:spPr>
          <a:xfrm>
            <a:off x="11252984" y="6044608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265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1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560" y="411481"/>
            <a:ext cx="9784080" cy="2123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98320" y="753160"/>
            <a:ext cx="9326879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32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 viết sách được gọi là:</a:t>
            </a:r>
            <a:endParaRPr lang="en-US" sz="1680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0" y="3703321"/>
            <a:ext cx="5141102" cy="2671812"/>
          </a:xfrm>
          <a:prstGeom prst="cloudCallout">
            <a:avLst>
              <a:gd name="adj1" fmla="val 95494"/>
              <a:gd name="adj2" fmla="val -133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Tác giả</a:t>
            </a:r>
            <a:endParaRPr lang="en-US" sz="60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ight Arrow 21">
            <a:hlinkClick r:id="rId6" action="ppaction://hlinksldjump"/>
          </p:cNvPr>
          <p:cNvSpPr/>
          <p:nvPr/>
        </p:nvSpPr>
        <p:spPr>
          <a:xfrm>
            <a:off x="11252984" y="6008922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265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1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"/>
            <a:ext cx="10241280" cy="248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41120" y="274638"/>
            <a:ext cx="950976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 sau trang bìa là gì......</a:t>
            </a:r>
            <a:endParaRPr lang="en-US" sz="1920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-121920" y="3819931"/>
            <a:ext cx="4160520" cy="2482346"/>
          </a:xfrm>
          <a:prstGeom prst="cloudCallout">
            <a:avLst>
              <a:gd name="adj1" fmla="val 95494"/>
              <a:gd name="adj2" fmla="val -133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Mục lục</a:t>
            </a:r>
            <a:endParaRPr lang="en-US" sz="60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ight Arrow 21">
            <a:hlinkClick r:id="rId6" action="ppaction://hlinksldjump"/>
          </p:cNvPr>
          <p:cNvSpPr/>
          <p:nvPr/>
        </p:nvSpPr>
        <p:spPr>
          <a:xfrm>
            <a:off x="11252984" y="6030914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265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1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9715" y="0"/>
            <a:ext cx="8892540" cy="9220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D83E1AD-F17B-41A2-940E-0F9DD9447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0791" y="1573619"/>
            <a:ext cx="6794203" cy="40935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14F9906-4E55-4424-899E-E20F12C93C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635" y="-43829"/>
            <a:ext cx="1150440" cy="781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9050B5-E375-4F50-AF28-1C22FC8A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0336"/>
            <a:ext cx="10972800" cy="1143000"/>
          </a:xfrm>
        </p:spPr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660E25-3888-403C-A5C2-7098EAA24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645" y="1065530"/>
            <a:ext cx="7894320" cy="5617845"/>
          </a:xfrm>
          <a:prstGeom prst="rect">
            <a:avLst/>
          </a:prstGeom>
        </p:spPr>
      </p:pic>
      <p:sp>
        <p:nvSpPr>
          <p:cNvPr id="5" name="Cloud 4">
            <a:extLst>
              <a:ext uri="{FF2B5EF4-FFF2-40B4-BE49-F238E27FC236}">
                <a16:creationId xmlns:a16="http://schemas.microsoft.com/office/drawing/2014/main" xmlns="" id="{7F2DD74A-687C-4B04-BE56-A2D14DBC334C}"/>
              </a:ext>
            </a:extLst>
          </p:cNvPr>
          <p:cNvSpPr/>
          <p:nvPr/>
        </p:nvSpPr>
        <p:spPr>
          <a:xfrm>
            <a:off x="90377" y="457201"/>
            <a:ext cx="2190307" cy="114300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B2D92DA-B402-4A8F-9343-FD59CD1571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635" y="-43829"/>
            <a:ext cx="1150440" cy="7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47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</TotalTime>
  <Words>551</Words>
  <Application>Microsoft Office PowerPoint</Application>
  <PresentationFormat>Widescreen</PresentationFormat>
  <Paragraphs>114</Paragraphs>
  <Slides>38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38</vt:i4>
      </vt:variant>
    </vt:vector>
  </HeadingPairs>
  <TitlesOfParts>
    <vt:vector size="59" baseType="lpstr">
      <vt:lpstr>Microsoft YaHei</vt:lpstr>
      <vt:lpstr>黑体</vt:lpstr>
      <vt:lpstr>SimSun</vt:lpstr>
      <vt:lpstr>SimSun</vt:lpstr>
      <vt:lpstr>Arial</vt:lpstr>
      <vt:lpstr>Arial Rounded MT Bold</vt:lpstr>
      <vt:lpstr>Arial-Rounded</vt:lpstr>
      <vt:lpstr>Calibri</vt:lpstr>
      <vt:lpstr>Calibri Light</vt:lpstr>
      <vt:lpstr>HP001 4 hàng</vt:lpstr>
      <vt:lpstr>HP001 4 hang 1 ô ly</vt:lpstr>
      <vt:lpstr>Times New Roman</vt:lpstr>
      <vt:lpstr>等线</vt:lpstr>
      <vt:lpstr>等线 Light</vt:lpstr>
      <vt:lpstr>1_Office Theme</vt:lpstr>
      <vt:lpstr>6_Office Theme</vt:lpstr>
      <vt:lpstr>4_Office Theme</vt:lpstr>
      <vt:lpstr>1_Default Design</vt:lpstr>
      <vt:lpstr>1_Office 主题​​</vt:lpstr>
      <vt:lpstr>3_Office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Khi trang sách mở ra</vt:lpstr>
      <vt:lpstr>Khi trang sách mở 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Đặt một câu về một cuốn truyện</vt:lpstr>
      <vt:lpstr>PowerPoint Presentation</vt:lpstr>
      <vt:lpstr>PowerPoint Presentation</vt:lpstr>
      <vt:lpstr>PowerPoint Presentation</vt:lpstr>
      <vt:lpstr>PowerPoint Presentation</vt:lpstr>
      <vt:lpstr>2. Viết tên 2 tác giả của những cuốn sách em đã học</vt:lpstr>
      <vt:lpstr>3. Chọn a hoặc b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Kể tên các đồ dùng học tập của 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Nói về điều em thích nhất trong cuốn sách đã đọc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BENR-</dc:creator>
  <cp:lastModifiedBy>Admin</cp:lastModifiedBy>
  <cp:revision>21</cp:revision>
  <dcterms:created xsi:type="dcterms:W3CDTF">2021-05-25T10:05:27Z</dcterms:created>
  <dcterms:modified xsi:type="dcterms:W3CDTF">2023-10-10T14:05:28Z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