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5"/>
  </p:notesMasterIdLst>
  <p:sldIdLst>
    <p:sldId id="289" r:id="rId3"/>
    <p:sldId id="258" r:id="rId4"/>
    <p:sldId id="259" r:id="rId5"/>
    <p:sldId id="260" r:id="rId6"/>
    <p:sldId id="291" r:id="rId7"/>
    <p:sldId id="282" r:id="rId8"/>
    <p:sldId id="284" r:id="rId9"/>
    <p:sldId id="256" r:id="rId10"/>
    <p:sldId id="268" r:id="rId11"/>
    <p:sldId id="290" r:id="rId12"/>
    <p:sldId id="269" r:id="rId13"/>
    <p:sldId id="270" r:id="rId14"/>
    <p:sldId id="271" r:id="rId15"/>
    <p:sldId id="285" r:id="rId16"/>
    <p:sldId id="272" r:id="rId17"/>
    <p:sldId id="273" r:id="rId18"/>
    <p:sldId id="274" r:id="rId19"/>
    <p:sldId id="275" r:id="rId20"/>
    <p:sldId id="276" r:id="rId21"/>
    <p:sldId id="286" r:id="rId22"/>
    <p:sldId id="278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55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929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264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068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2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25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30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99509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66706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15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A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những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người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7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38637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16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772" y="2906282"/>
            <a:ext cx="108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I, K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706" y="4335487"/>
            <a:ext cx="108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 flipV="1">
            <a:off x="2128016" y="3802269"/>
            <a:ext cx="32406" cy="32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28015" y="3870463"/>
            <a:ext cx="7492503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6372" y="4947406"/>
            <a:ext cx="10697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Niềm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vui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321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31574E7-CB39-462B-9347-23934AF334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2BF6900-7F7E-402B-8A01-785372A003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I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3020" y="-88265"/>
            <a:ext cx="7735570" cy="62655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53FA4E-C82E-4438-8494-5F2B428232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K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7350" y="151765"/>
            <a:ext cx="7036435" cy="6482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70D6AF-93BB-4E84-B036-933ECF347A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 tha lâu cũng đầy tổ.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25A0766-23E1-443E-A56C-A90C44800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5FE871-042B-41AB-BB38-6D05081C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980" y="121920"/>
            <a:ext cx="7940040" cy="43516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4652645"/>
            <a:ext cx="7703820" cy="2269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3552C1-F8C7-4A77-BE1E-FAE3012B5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28D94C9-ED19-468B-A90C-2D7492951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7680" y="2049145"/>
            <a:ext cx="8339455" cy="2117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xmlns="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xmlns="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xmlns="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xmlns="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056005"/>
            <a:ext cx="11691620" cy="1325880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Qua tên bài và tranh minh họa, đoán nội dung bài học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195" y="2449830"/>
            <a:ext cx="7790815" cy="4250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916035" y="3619500"/>
            <a:ext cx="3346450" cy="167322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106489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" y="223075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3448050"/>
            <a:ext cx="527050" cy="147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165" y="4816475"/>
            <a:ext cx="5270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39608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07180" y="170942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368425" y="204406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37145" y="208470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07180" y="320040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toàn bài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CFF5FCD-D108-4983-9182-E28AFD44BB50}"/>
              </a:ext>
            </a:extLst>
          </p:cNvPr>
          <p:cNvGrpSpPr/>
          <p:nvPr/>
        </p:nvGrpSpPr>
        <p:grpSpPr>
          <a:xfrm>
            <a:off x="2718493" y="103628"/>
            <a:ext cx="8566790" cy="1470025"/>
            <a:chOff x="221319" y="248133"/>
            <a:chExt cx="2109019" cy="1406784"/>
          </a:xfrm>
        </p:grpSpPr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xmlns="" id="{42E86A4D-0D44-4C55-A636-9BDA4782538F}"/>
                </a:ext>
              </a:extLst>
            </p:cNvPr>
            <p:cNvSpPr/>
            <p:nvPr/>
          </p:nvSpPr>
          <p:spPr>
            <a:xfrm>
              <a:off x="221319" y="248133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BEB6318-2CB4-4A85-AD80-A76133E11FC7}"/>
                </a:ext>
              </a:extLst>
            </p:cNvPr>
            <p:cNvSpPr txBox="1"/>
            <p:nvPr/>
          </p:nvSpPr>
          <p:spPr>
            <a:xfrm>
              <a:off x="294586" y="316193"/>
              <a:ext cx="1962634" cy="499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Trong bảng chữ cái tiếng việt chữ A đứng ở vị trí nào?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4D2CC5C-B4B2-4636-9ABB-C2683E5B22DA}"/>
              </a:ext>
            </a:extLst>
          </p:cNvPr>
          <p:cNvGrpSpPr/>
          <p:nvPr/>
        </p:nvGrpSpPr>
        <p:grpSpPr>
          <a:xfrm>
            <a:off x="2610035" y="1628775"/>
            <a:ext cx="8770976" cy="1447800"/>
            <a:chOff x="112300" y="132175"/>
            <a:chExt cx="2109019" cy="1753583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xmlns="" id="{F2827B88-DF6D-4DD5-9B60-EA51E554546A}"/>
                </a:ext>
              </a:extLst>
            </p:cNvPr>
            <p:cNvSpPr/>
            <p:nvPr/>
          </p:nvSpPr>
          <p:spPr>
            <a:xfrm>
              <a:off x="112300" y="13217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xmlns="" id="{FB646118-D07E-4486-8583-7B70273D6C40}"/>
                </a:ext>
              </a:extLst>
            </p:cNvPr>
            <p:cNvSpPr txBox="1"/>
            <p:nvPr/>
          </p:nvSpPr>
          <p:spPr>
            <a:xfrm>
              <a:off x="275849" y="210551"/>
              <a:ext cx="1808630" cy="63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Chữ A mơ ước điều gì?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B5119DA-C3D2-4EA4-A875-34EC2F8B8F7F}"/>
              </a:ext>
            </a:extLst>
          </p:cNvPr>
          <p:cNvGrpSpPr/>
          <p:nvPr/>
        </p:nvGrpSpPr>
        <p:grpSpPr>
          <a:xfrm>
            <a:off x="2459116" y="3141346"/>
            <a:ext cx="9090734" cy="1567158"/>
            <a:chOff x="172324" y="1157225"/>
            <a:chExt cx="2109019" cy="1861730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xmlns="" id="{7F759421-5330-4E6F-BB05-AF9F3031EB06}"/>
                </a:ext>
              </a:extLst>
            </p:cNvPr>
            <p:cNvSpPr/>
            <p:nvPr/>
          </p:nvSpPr>
          <p:spPr>
            <a:xfrm>
              <a:off x="172324" y="1157225"/>
              <a:ext cx="2109019" cy="1861730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2" name="TextBox 43">
              <a:extLst>
                <a:ext uri="{FF2B5EF4-FFF2-40B4-BE49-F238E27FC236}">
                  <a16:creationId xmlns:a16="http://schemas.microsoft.com/office/drawing/2014/main" xmlns="" id="{2D73B48C-3665-49C1-82DA-66BAD873C020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62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3. Chữ A nhận ra điều gì?</a:t>
              </a:r>
            </a:p>
          </p:txBody>
        </p:sp>
        <p:sp>
          <p:nvSpPr>
            <p:cNvPr id="23" name="TextBox 43">
              <a:extLst>
                <a:ext uri="{FF2B5EF4-FFF2-40B4-BE49-F238E27FC236}">
                  <a16:creationId xmlns:a16="http://schemas.microsoft.com/office/drawing/2014/main" xmlns="" id="{E690AF7C-D0E5-482F-A553-B696D10CE9CD}"/>
                </a:ext>
              </a:extLst>
            </p:cNvPr>
            <p:cNvSpPr txBox="1"/>
            <p:nvPr/>
          </p:nvSpPr>
          <p:spPr>
            <a:xfrm>
              <a:off x="318309" y="1978712"/>
              <a:ext cx="1808630" cy="49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5" name="Hexagon 24">
            <a:extLst>
              <a:ext uri="{FF2B5EF4-FFF2-40B4-BE49-F238E27FC236}">
                <a16:creationId xmlns:a16="http://schemas.microsoft.com/office/drawing/2014/main" xmlns="" id="{202B2E4C-654D-41FB-A2E9-6F0B0B612E57}"/>
              </a:ext>
            </a:extLst>
          </p:cNvPr>
          <p:cNvSpPr/>
          <p:nvPr/>
        </p:nvSpPr>
        <p:spPr>
          <a:xfrm>
            <a:off x="2618913" y="4935856"/>
            <a:ext cx="9090734" cy="153907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 Box 21">
            <a:extLst>
              <a:ext uri="{FF2B5EF4-FFF2-40B4-BE49-F238E27FC236}">
                <a16:creationId xmlns:a16="http://schemas.microsoft.com/office/drawing/2014/main" xmlns="" id="{664869AA-BA36-48FA-94AC-5657D4FA37D7}"/>
              </a:ext>
            </a:extLst>
          </p:cNvPr>
          <p:cNvSpPr txBox="1"/>
          <p:nvPr/>
        </p:nvSpPr>
        <p:spPr>
          <a:xfrm>
            <a:off x="5567636" y="1024740"/>
            <a:ext cx="4260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đứng đầu</a:t>
            </a: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xmlns="" id="{7BA16F53-2572-40AB-9879-095E2814AF9A}"/>
              </a:ext>
            </a:extLst>
          </p:cNvPr>
          <p:cNvSpPr txBox="1"/>
          <p:nvPr/>
        </p:nvSpPr>
        <p:spPr>
          <a:xfrm>
            <a:off x="3565525" y="2377298"/>
            <a:ext cx="71589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mơ ước 1 mình nó làm ra một cuốn sách</a:t>
            </a:r>
            <a:endParaRPr lang="en-US" altLang="vi-VN" sz="2800" b="0" i="0" u="none" strike="noStrike" dirty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endParaRPr lang="en-US" sz="2800" dirty="0"/>
          </a:p>
        </p:txBody>
      </p:sp>
      <p:sp>
        <p:nvSpPr>
          <p:cNvPr id="28" name="Text Box 23">
            <a:extLst>
              <a:ext uri="{FF2B5EF4-FFF2-40B4-BE49-F238E27FC236}">
                <a16:creationId xmlns:a16="http://schemas.microsoft.com/office/drawing/2014/main" xmlns="" id="{7D08739F-2175-4507-AE3B-894545F27FD5}"/>
              </a:ext>
            </a:extLst>
          </p:cNvPr>
          <p:cNvSpPr txBox="1"/>
          <p:nvPr/>
        </p:nvSpPr>
        <p:spPr>
          <a:xfrm>
            <a:off x="4431665" y="3692525"/>
            <a:ext cx="65322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Nếu chỉ có một mình, chữ A chẳng thể nói được điều gì với ai</a:t>
            </a:r>
          </a:p>
        </p:txBody>
      </p:sp>
      <p:sp>
        <p:nvSpPr>
          <p:cNvPr id="29" name="TextBox 43">
            <a:extLst>
              <a:ext uri="{FF2B5EF4-FFF2-40B4-BE49-F238E27FC236}">
                <a16:creationId xmlns:a16="http://schemas.microsoft.com/office/drawing/2014/main" xmlns="" id="{F15A2AA1-3B82-4AF4-9338-5E375BA7E226}"/>
              </a:ext>
            </a:extLst>
          </p:cNvPr>
          <p:cNvSpPr txBox="1"/>
          <p:nvPr/>
        </p:nvSpPr>
        <p:spPr>
          <a:xfrm>
            <a:off x="3208065" y="5058410"/>
            <a:ext cx="8620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4. Chữ A muốn nhắn nhủ điều gì đến các bạn</a:t>
            </a:r>
          </a:p>
        </p:txBody>
      </p:sp>
      <p:sp>
        <p:nvSpPr>
          <p:cNvPr id="31" name="TextBox 43">
            <a:extLst>
              <a:ext uri="{FF2B5EF4-FFF2-40B4-BE49-F238E27FC236}">
                <a16:creationId xmlns:a16="http://schemas.microsoft.com/office/drawing/2014/main" xmlns="" id="{25D4C3C6-72D2-4709-9A2A-CC32999ACF0B}"/>
              </a:ext>
            </a:extLst>
          </p:cNvPr>
          <p:cNvSpPr txBox="1"/>
          <p:nvPr/>
        </p:nvSpPr>
        <p:spPr>
          <a:xfrm>
            <a:off x="3208065" y="5833260"/>
            <a:ext cx="7574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 đọc sách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EF36EE5-806B-4CB5-9217-D46E25A9F745}"/>
              </a:ext>
            </a:extLst>
          </p:cNvPr>
          <p:cNvGrpSpPr/>
          <p:nvPr/>
        </p:nvGrpSpPr>
        <p:grpSpPr>
          <a:xfrm>
            <a:off x="154017" y="2275923"/>
            <a:ext cx="2109019" cy="2109019"/>
            <a:chOff x="156834" y="1993081"/>
            <a:chExt cx="2109019" cy="2109019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3CDC80BE-7414-4C18-BD00-D2B88B0B8B0E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22E0A6C-785F-4748-907D-AB94C7C3076D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 lời câu hỏi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9115"/>
            <a:ext cx="11489690" cy="1143000"/>
          </a:xfrm>
        </p:spPr>
        <p:txBody>
          <a:bodyPr>
            <a:normAutofit fontScale="90000"/>
          </a:bodyPr>
          <a:lstStyle/>
          <a:p>
            <a:r>
              <a:rPr lang="en-US" sz="4890">
                <a:latin typeface="Arial-Rounded" panose="020B0500000000000000" pitchFamily="34" charset="0"/>
                <a:cs typeface="Arial-Rounded" panose="020B0500000000000000" pitchFamily="34" charset="0"/>
              </a:rPr>
              <a:t>1. Nói tiếp lời của chữ A để cảm ơn các bạn chữ: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807845" y="1682115"/>
            <a:ext cx="9929230" cy="2725102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Cảm ơn các bạn. Nhờ có các bạn, chúng ta đã......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930554" y="3453110"/>
            <a:ext cx="646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hay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9465" y="4657090"/>
            <a:ext cx="8692515" cy="164020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61005" y="5304790"/>
            <a:ext cx="274891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21045" y="5304790"/>
            <a:ext cx="232346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975809B-FADD-4962-8475-0B9BB3C5A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  <p:bldP spid="5" grpId="0"/>
      <p:bldP spid="7" grpId="0" bldLvl="0" animBg="1"/>
      <p:bldP spid="7" grpId="1" animBg="1"/>
      <p:bldP spid="8" grpId="0" bldLvl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305</Words>
  <Application>Microsoft Office PowerPoint</Application>
  <PresentationFormat>Widescreen</PresentationFormat>
  <Paragraphs>49</Paragraphs>
  <Slides>22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Verdana</vt:lpstr>
      <vt:lpstr>Office Theme</vt:lpstr>
      <vt:lpstr>1_Default Design</vt:lpstr>
      <vt:lpstr>PowerPoint Presentation</vt:lpstr>
      <vt:lpstr>PowerPoint Presentation</vt:lpstr>
      <vt:lpstr>Qua tên bài và tranh minh họa, đoán nội dung bài học</vt:lpstr>
      <vt:lpstr>Chữ A và những người bạn</vt:lpstr>
      <vt:lpstr>Chữ A và những người bạn</vt:lpstr>
      <vt:lpstr>Chữ A và những người bạn</vt:lpstr>
      <vt:lpstr>Chữ A và những người bạn</vt:lpstr>
      <vt:lpstr>PowerPoint Presentation</vt:lpstr>
      <vt:lpstr>1. Nói tiếp lời của chữ A để cảm ơn các bạn chữ: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Niềm vui của em là gì? Điều gì làm em không vui? Hãy chia sẻ cùng các bạn.</vt:lpstr>
      <vt:lpstr>2. Niềm vui của em là gì? Điều gì làm em không vui? Hãy chia sẻ cùng các bạn.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7</cp:revision>
  <dcterms:created xsi:type="dcterms:W3CDTF">2021-05-26T10:10:04Z</dcterms:created>
  <dcterms:modified xsi:type="dcterms:W3CDTF">2021-11-10T08:00:46Z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