
<file path=[Content_Types].xml><?xml version="1.0" encoding="utf-8"?>
<Types xmlns="http://schemas.openxmlformats.org/package/2006/content-types">
  <Default Extension="png" ContentType="image/png"/>
  <Default Extension="mp3" ContentType="audio/mpe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theme/theme4.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5.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6.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4" r:id="rId2"/>
    <p:sldMasterId id="2147483698" r:id="rId3"/>
    <p:sldMasterId id="2147483710" r:id="rId4"/>
    <p:sldMasterId id="2147483712" r:id="rId5"/>
    <p:sldMasterId id="2147483741" r:id="rId6"/>
    <p:sldMasterId id="2147483753" r:id="rId7"/>
  </p:sldMasterIdLst>
  <p:notesMasterIdLst>
    <p:notesMasterId r:id="rId50"/>
  </p:notesMasterIdLst>
  <p:sldIdLst>
    <p:sldId id="348" r:id="rId8"/>
    <p:sldId id="317" r:id="rId9"/>
    <p:sldId id="318" r:id="rId10"/>
    <p:sldId id="257" r:id="rId11"/>
    <p:sldId id="262" r:id="rId12"/>
    <p:sldId id="261" r:id="rId13"/>
    <p:sldId id="265" r:id="rId14"/>
    <p:sldId id="263" r:id="rId15"/>
    <p:sldId id="264" r:id="rId16"/>
    <p:sldId id="266" r:id="rId17"/>
    <p:sldId id="320" r:id="rId18"/>
    <p:sldId id="351" r:id="rId19"/>
    <p:sldId id="321" r:id="rId20"/>
    <p:sldId id="274" r:id="rId21"/>
    <p:sldId id="322" r:id="rId22"/>
    <p:sldId id="324" r:id="rId23"/>
    <p:sldId id="323" r:id="rId24"/>
    <p:sldId id="325" r:id="rId25"/>
    <p:sldId id="326" r:id="rId26"/>
    <p:sldId id="276" r:id="rId27"/>
    <p:sldId id="278" r:id="rId28"/>
    <p:sldId id="352" r:id="rId29"/>
    <p:sldId id="349" r:id="rId30"/>
    <p:sldId id="279" r:id="rId31"/>
    <p:sldId id="259" r:id="rId32"/>
    <p:sldId id="327" r:id="rId33"/>
    <p:sldId id="328" r:id="rId34"/>
    <p:sldId id="284" r:id="rId35"/>
    <p:sldId id="285" r:id="rId36"/>
    <p:sldId id="339" r:id="rId37"/>
    <p:sldId id="340" r:id="rId38"/>
    <p:sldId id="341" r:id="rId39"/>
    <p:sldId id="342" r:id="rId40"/>
    <p:sldId id="350" r:id="rId41"/>
    <p:sldId id="332" r:id="rId42"/>
    <p:sldId id="343" r:id="rId43"/>
    <p:sldId id="344" r:id="rId44"/>
    <p:sldId id="335" r:id="rId45"/>
    <p:sldId id="336" r:id="rId46"/>
    <p:sldId id="345" r:id="rId47"/>
    <p:sldId id="346" r:id="rId48"/>
    <p:sldId id="277" r:id="rId4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ran thao" initials="tt" lastIdx="1" clrIdx="0">
    <p:extLst>
      <p:ext uri="{19B8F6BF-5375-455C-9EA6-DF929625EA0E}">
        <p15:presenceInfo xmlns:p15="http://schemas.microsoft.com/office/powerpoint/2012/main" userId="b5ee1d2202d609f8"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74" autoAdjust="0"/>
    <p:restoredTop sz="94660"/>
  </p:normalViewPr>
  <p:slideViewPr>
    <p:cSldViewPr snapToGrid="0">
      <p:cViewPr>
        <p:scale>
          <a:sx n="90" d="100"/>
          <a:sy n="90" d="100"/>
        </p:scale>
        <p:origin x="-24" y="-4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openxmlformats.org/officeDocument/2006/relationships/slide" Target="slides/slide34.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8" Type="http://schemas.openxmlformats.org/officeDocument/2006/relationships/slide" Target="slides/slide1.xml"/><Relationship Id="rId51" Type="http://schemas.openxmlformats.org/officeDocument/2006/relationships/commentAuthors" Target="commentAuthors.xml"/><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70F4FF6-0C19-4085-A24B-D7CC56FA1061}" type="datetimeFigureOut">
              <a:rPr lang="en-US" smtClean="0"/>
              <a:t>3/12/2021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8CFED00-B1CD-41CE-8CCC-0E16A0702E6A}" type="slidenum">
              <a:rPr lang="en-US" smtClean="0"/>
              <a:t>‹#›</a:t>
            </a:fld>
            <a:endParaRPr lang="en-US"/>
          </a:p>
        </p:txBody>
      </p:sp>
    </p:spTree>
    <p:extLst>
      <p:ext uri="{BB962C8B-B14F-4D97-AF65-F5344CB8AC3E}">
        <p14:creationId xmlns:p14="http://schemas.microsoft.com/office/powerpoint/2010/main" val="10809381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r>
              <a:rPr lang="en-US" dirty="0">
                <a:sym typeface="+mn-ea"/>
              </a:rPr>
              <a:t>.</a:t>
            </a:r>
            <a:endParaRPr lang="en-US" dirty="0"/>
          </a:p>
        </p:txBody>
      </p:sp>
    </p:spTree>
    <p:extLst>
      <p:ext uri="{BB962C8B-B14F-4D97-AF65-F5344CB8AC3E}">
        <p14:creationId xmlns:p14="http://schemas.microsoft.com/office/powerpoint/2010/main" val="2397906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extLst>
      <p:ext uri="{BB962C8B-B14F-4D97-AF65-F5344CB8AC3E}">
        <p14:creationId xmlns:p14="http://schemas.microsoft.com/office/powerpoint/2010/main" val="17561194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28CFED00-B1CD-41CE-8CCC-0E16A0702E6A}" type="slidenum">
              <a:rPr lang="en-US" smtClean="0"/>
              <a:t>40</a:t>
            </a:fld>
            <a:endParaRPr lang="en-US"/>
          </a:p>
        </p:txBody>
      </p:sp>
    </p:spTree>
    <p:extLst>
      <p:ext uri="{BB962C8B-B14F-4D97-AF65-F5344CB8AC3E}">
        <p14:creationId xmlns:p14="http://schemas.microsoft.com/office/powerpoint/2010/main" val="3527776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28CFED00-B1CD-41CE-8CCC-0E16A0702E6A}" type="slidenum">
              <a:rPr lang="en-US" smtClean="0"/>
              <a:t>42</a:t>
            </a:fld>
            <a:endParaRPr lang="en-US"/>
          </a:p>
        </p:txBody>
      </p:sp>
    </p:spTree>
    <p:extLst>
      <p:ext uri="{BB962C8B-B14F-4D97-AF65-F5344CB8AC3E}">
        <p14:creationId xmlns:p14="http://schemas.microsoft.com/office/powerpoint/2010/main" val="36606368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extLst>
      <p:ext uri="{BB962C8B-B14F-4D97-AF65-F5344CB8AC3E}">
        <p14:creationId xmlns:p14="http://schemas.microsoft.com/office/powerpoint/2010/main" val="13252761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dirty="0"/>
          </a:p>
        </p:txBody>
      </p:sp>
    </p:spTree>
    <p:extLst>
      <p:ext uri="{BB962C8B-B14F-4D97-AF65-F5344CB8AC3E}">
        <p14:creationId xmlns:p14="http://schemas.microsoft.com/office/powerpoint/2010/main" val="35984146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extLst>
      <p:ext uri="{BB962C8B-B14F-4D97-AF65-F5344CB8AC3E}">
        <p14:creationId xmlns:p14="http://schemas.microsoft.com/office/powerpoint/2010/main" val="40832731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28CFED00-B1CD-41CE-8CCC-0E16A0702E6A}" type="slidenum">
              <a:rPr lang="en-US" smtClean="0"/>
              <a:t>25</a:t>
            </a:fld>
            <a:endParaRPr lang="en-US"/>
          </a:p>
        </p:txBody>
      </p:sp>
    </p:spTree>
    <p:extLst>
      <p:ext uri="{BB962C8B-B14F-4D97-AF65-F5344CB8AC3E}">
        <p14:creationId xmlns:p14="http://schemas.microsoft.com/office/powerpoint/2010/main" val="41160826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28CFED00-B1CD-41CE-8CCC-0E16A0702E6A}" type="slidenum">
              <a:rPr lang="en-US" smtClean="0"/>
              <a:t>26</a:t>
            </a:fld>
            <a:endParaRPr lang="en-US"/>
          </a:p>
        </p:txBody>
      </p:sp>
    </p:spTree>
    <p:extLst>
      <p:ext uri="{BB962C8B-B14F-4D97-AF65-F5344CB8AC3E}">
        <p14:creationId xmlns:p14="http://schemas.microsoft.com/office/powerpoint/2010/main" val="33512505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extLst>
      <p:ext uri="{BB962C8B-B14F-4D97-AF65-F5344CB8AC3E}">
        <p14:creationId xmlns:p14="http://schemas.microsoft.com/office/powerpoint/2010/main" val="23531213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28CFED00-B1CD-41CE-8CCC-0E16A0702E6A}" type="slidenum">
              <a:rPr lang="en-US" smtClean="0"/>
              <a:t>31</a:t>
            </a:fld>
            <a:endParaRPr lang="en-US"/>
          </a:p>
        </p:txBody>
      </p:sp>
    </p:spTree>
    <p:extLst>
      <p:ext uri="{BB962C8B-B14F-4D97-AF65-F5344CB8AC3E}">
        <p14:creationId xmlns:p14="http://schemas.microsoft.com/office/powerpoint/2010/main" val="32709413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28CFED00-B1CD-41CE-8CCC-0E16A0702E6A}" type="slidenum">
              <a:rPr lang="en-US" smtClean="0"/>
              <a:t>32</a:t>
            </a:fld>
            <a:endParaRPr lang="en-US"/>
          </a:p>
        </p:txBody>
      </p:sp>
    </p:spTree>
    <p:extLst>
      <p:ext uri="{BB962C8B-B14F-4D97-AF65-F5344CB8AC3E}">
        <p14:creationId xmlns:p14="http://schemas.microsoft.com/office/powerpoint/2010/main" val="7647420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5983328-5D9C-4CDA-A4B0-8F0932BA2C1A}" type="datetimeFigureOut">
              <a:rPr lang="en-US" smtClean="0"/>
              <a:t>3/12/2021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36036706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3/12/2021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15186701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3/12/2021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7417526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793612227"/>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2" cstate="screen"/>
          <a:srcRect/>
          <a:stretch>
            <a:fillRect/>
          </a:stretch>
        </p:blipFill>
        <p:spPr>
          <a:xfrm>
            <a:off x="82505" y="108235"/>
            <a:ext cx="4097612" cy="1034827"/>
          </a:xfrm>
          <a:prstGeom prst="rect">
            <a:avLst/>
          </a:prstGeom>
        </p:spPr>
      </p:pic>
      <p:pic>
        <p:nvPicPr>
          <p:cNvPr id="8" name="图片 7"/>
          <p:cNvPicPr>
            <a:picLocks noChangeAspect="1"/>
          </p:cNvPicPr>
          <p:nvPr userDrawn="1"/>
        </p:nvPicPr>
        <p:blipFill rotWithShape="1">
          <a:blip r:embed="rId3" cstate="print"/>
          <a:srcRect/>
          <a:stretch>
            <a:fillRect/>
          </a:stretch>
        </p:blipFill>
        <p:spPr>
          <a:xfrm>
            <a:off x="19416" y="6502009"/>
            <a:ext cx="12192000" cy="353756"/>
          </a:xfrm>
          <a:prstGeom prst="rect">
            <a:avLst/>
          </a:prstGeom>
        </p:spPr>
      </p:pic>
      <p:sp>
        <p:nvSpPr>
          <p:cNvPr id="3" name="标题 2"/>
          <p:cNvSpPr>
            <a:spLocks noGrp="1"/>
          </p:cNvSpPr>
          <p:nvPr>
            <p:ph type="title" hasCustomPrompt="1"/>
          </p:nvPr>
        </p:nvSpPr>
        <p:spPr>
          <a:xfrm>
            <a:off x="2131309" y="131270"/>
            <a:ext cx="9552544" cy="757797"/>
          </a:xfrm>
          <a:prstGeom prst="rect">
            <a:avLst/>
          </a:prstGeom>
        </p:spPr>
        <p:txBody>
          <a:bodyPr/>
          <a:lstStyle>
            <a:lvl1pPr>
              <a:defRPr sz="4265" b="1">
                <a:solidFill>
                  <a:schemeClr val="accent1">
                    <a:lumMod val="50000"/>
                  </a:schemeClr>
                </a:solidFill>
                <a:latin typeface="Microsoft YaHei" panose="020B0503020204020204" charset="-122"/>
                <a:ea typeface="Microsoft YaHei" panose="020B0503020204020204" charset="-122"/>
              </a:defRPr>
            </a:lvl1pPr>
          </a:lstStyle>
          <a:p>
            <a:r>
              <a:rPr lang="zh-CN" altLang="en-US" dirty="0"/>
              <a:t>单击此处编辑母版标题</a:t>
            </a:r>
          </a:p>
        </p:txBody>
      </p:sp>
    </p:spTree>
    <p:extLst>
      <p:ext uri="{BB962C8B-B14F-4D97-AF65-F5344CB8AC3E}">
        <p14:creationId xmlns:p14="http://schemas.microsoft.com/office/powerpoint/2010/main" val="33011583"/>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614269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89C1C773-6C50-47CB-B854-40F0C6CE833B}" type="datetimeFigureOut">
              <a:rPr lang="en-US" smtClean="0"/>
              <a:t>3/12/2021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3C3A12-48ED-4AB8-9E17-214843E3FA8A}" type="slidenum">
              <a:rPr lang="en-US" smtClean="0"/>
              <a:t>‹#›</a:t>
            </a:fld>
            <a:endParaRPr lang="en-US"/>
          </a:p>
        </p:txBody>
      </p:sp>
    </p:spTree>
    <p:extLst>
      <p:ext uri="{BB962C8B-B14F-4D97-AF65-F5344CB8AC3E}">
        <p14:creationId xmlns:p14="http://schemas.microsoft.com/office/powerpoint/2010/main" val="15352077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9C1C773-6C50-47CB-B854-40F0C6CE833B}" type="datetimeFigureOut">
              <a:rPr lang="en-US" smtClean="0"/>
              <a:t>3/12/2021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3C3A12-48ED-4AB8-9E17-214843E3FA8A}" type="slidenum">
              <a:rPr lang="en-US" smtClean="0"/>
              <a:t>‹#›</a:t>
            </a:fld>
            <a:endParaRPr lang="en-US"/>
          </a:p>
        </p:txBody>
      </p:sp>
    </p:spTree>
    <p:extLst>
      <p:ext uri="{BB962C8B-B14F-4D97-AF65-F5344CB8AC3E}">
        <p14:creationId xmlns:p14="http://schemas.microsoft.com/office/powerpoint/2010/main" val="385562530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9C1C773-6C50-47CB-B854-40F0C6CE833B}" type="datetimeFigureOut">
              <a:rPr lang="en-US" smtClean="0"/>
              <a:t>3/12/2021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3C3A12-48ED-4AB8-9E17-214843E3FA8A}" type="slidenum">
              <a:rPr lang="en-US" smtClean="0"/>
              <a:t>‹#›</a:t>
            </a:fld>
            <a:endParaRPr lang="en-US"/>
          </a:p>
        </p:txBody>
      </p:sp>
    </p:spTree>
    <p:extLst>
      <p:ext uri="{BB962C8B-B14F-4D97-AF65-F5344CB8AC3E}">
        <p14:creationId xmlns:p14="http://schemas.microsoft.com/office/powerpoint/2010/main" val="133001643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9C1C773-6C50-47CB-B854-40F0C6CE833B}" type="datetimeFigureOut">
              <a:rPr lang="en-US" smtClean="0"/>
              <a:t>3/12/2021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3C3A12-48ED-4AB8-9E17-214843E3FA8A}" type="slidenum">
              <a:rPr lang="en-US" smtClean="0"/>
              <a:t>‹#›</a:t>
            </a:fld>
            <a:endParaRPr lang="en-US"/>
          </a:p>
        </p:txBody>
      </p:sp>
    </p:spTree>
    <p:extLst>
      <p:ext uri="{BB962C8B-B14F-4D97-AF65-F5344CB8AC3E}">
        <p14:creationId xmlns:p14="http://schemas.microsoft.com/office/powerpoint/2010/main" val="144288782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9C1C773-6C50-47CB-B854-40F0C6CE833B}" type="datetimeFigureOut">
              <a:rPr lang="en-US" smtClean="0"/>
              <a:t>3/12/2021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23C3A12-48ED-4AB8-9E17-214843E3FA8A}" type="slidenum">
              <a:rPr lang="en-US" smtClean="0"/>
              <a:t>‹#›</a:t>
            </a:fld>
            <a:endParaRPr lang="en-US"/>
          </a:p>
        </p:txBody>
      </p:sp>
    </p:spTree>
    <p:extLst>
      <p:ext uri="{BB962C8B-B14F-4D97-AF65-F5344CB8AC3E}">
        <p14:creationId xmlns:p14="http://schemas.microsoft.com/office/powerpoint/2010/main" val="5073204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3/12/2021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144222810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9C1C773-6C50-47CB-B854-40F0C6CE833B}" type="datetimeFigureOut">
              <a:rPr lang="en-US" smtClean="0"/>
              <a:t>3/12/2021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23C3A12-48ED-4AB8-9E17-214843E3FA8A}" type="slidenum">
              <a:rPr lang="en-US" smtClean="0"/>
              <a:t>‹#›</a:t>
            </a:fld>
            <a:endParaRPr lang="en-US"/>
          </a:p>
        </p:txBody>
      </p:sp>
    </p:spTree>
    <p:extLst>
      <p:ext uri="{BB962C8B-B14F-4D97-AF65-F5344CB8AC3E}">
        <p14:creationId xmlns:p14="http://schemas.microsoft.com/office/powerpoint/2010/main" val="334865063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9C1C773-6C50-47CB-B854-40F0C6CE833B}" type="datetimeFigureOut">
              <a:rPr lang="en-US" smtClean="0"/>
              <a:t>3/12/2021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23C3A12-48ED-4AB8-9E17-214843E3FA8A}" type="slidenum">
              <a:rPr lang="en-US" smtClean="0"/>
              <a:t>‹#›</a:t>
            </a:fld>
            <a:endParaRPr lang="en-US"/>
          </a:p>
        </p:txBody>
      </p:sp>
    </p:spTree>
    <p:extLst>
      <p:ext uri="{BB962C8B-B14F-4D97-AF65-F5344CB8AC3E}">
        <p14:creationId xmlns:p14="http://schemas.microsoft.com/office/powerpoint/2010/main" val="4830414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9C1C773-6C50-47CB-B854-40F0C6CE833B}" type="datetimeFigureOut">
              <a:rPr lang="en-US" smtClean="0"/>
              <a:t>3/12/2021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3C3A12-48ED-4AB8-9E17-214843E3FA8A}" type="slidenum">
              <a:rPr lang="en-US" smtClean="0"/>
              <a:t>‹#›</a:t>
            </a:fld>
            <a:endParaRPr lang="en-US"/>
          </a:p>
        </p:txBody>
      </p:sp>
    </p:spTree>
    <p:extLst>
      <p:ext uri="{BB962C8B-B14F-4D97-AF65-F5344CB8AC3E}">
        <p14:creationId xmlns:p14="http://schemas.microsoft.com/office/powerpoint/2010/main" val="277578717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9C1C773-6C50-47CB-B854-40F0C6CE833B}" type="datetimeFigureOut">
              <a:rPr lang="en-US" smtClean="0"/>
              <a:t>3/12/2021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3C3A12-48ED-4AB8-9E17-214843E3FA8A}" type="slidenum">
              <a:rPr lang="en-US" smtClean="0"/>
              <a:t>‹#›</a:t>
            </a:fld>
            <a:endParaRPr lang="en-US"/>
          </a:p>
        </p:txBody>
      </p:sp>
    </p:spTree>
    <p:extLst>
      <p:ext uri="{BB962C8B-B14F-4D97-AF65-F5344CB8AC3E}">
        <p14:creationId xmlns:p14="http://schemas.microsoft.com/office/powerpoint/2010/main" val="37550854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9C1C773-6C50-47CB-B854-40F0C6CE833B}" type="datetimeFigureOut">
              <a:rPr lang="en-US" smtClean="0"/>
              <a:t>3/12/2021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3C3A12-48ED-4AB8-9E17-214843E3FA8A}" type="slidenum">
              <a:rPr lang="en-US" smtClean="0"/>
              <a:t>‹#›</a:t>
            </a:fld>
            <a:endParaRPr lang="en-US"/>
          </a:p>
        </p:txBody>
      </p:sp>
    </p:spTree>
    <p:extLst>
      <p:ext uri="{BB962C8B-B14F-4D97-AF65-F5344CB8AC3E}">
        <p14:creationId xmlns:p14="http://schemas.microsoft.com/office/powerpoint/2010/main" val="263780839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9C1C773-6C50-47CB-B854-40F0C6CE833B}" type="datetimeFigureOut">
              <a:rPr lang="en-US" smtClean="0"/>
              <a:t>3/12/2021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3C3A12-48ED-4AB8-9E17-214843E3FA8A}" type="slidenum">
              <a:rPr lang="en-US" smtClean="0"/>
              <a:t>‹#›</a:t>
            </a:fld>
            <a:endParaRPr lang="en-US"/>
          </a:p>
        </p:txBody>
      </p:sp>
    </p:spTree>
    <p:extLst>
      <p:ext uri="{BB962C8B-B14F-4D97-AF65-F5344CB8AC3E}">
        <p14:creationId xmlns:p14="http://schemas.microsoft.com/office/powerpoint/2010/main" val="248788842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63A1C593-65D0-4073-BCC9-577B9352EA97}" type="datetimeFigureOut">
              <a:rPr lang="en-US" smtClean="0"/>
              <a:t>3/12/2021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368127650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A1C593-65D0-4073-BCC9-577B9352EA97}" type="datetimeFigureOut">
              <a:rPr lang="en-US" smtClean="0"/>
              <a:t>3/12/2021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425345763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3A1C593-65D0-4073-BCC9-577B9352EA97}" type="datetimeFigureOut">
              <a:rPr lang="en-US" smtClean="0"/>
              <a:t>3/12/2021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391024685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3A1C593-65D0-4073-BCC9-577B9352EA97}" type="datetimeFigureOut">
              <a:rPr lang="en-US" smtClean="0"/>
              <a:t>3/12/2021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25340816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5983328-5D9C-4CDA-A4B0-8F0932BA2C1A}" type="datetimeFigureOut">
              <a:rPr lang="en-US" smtClean="0"/>
              <a:t>3/12/2021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9807981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3A1C593-65D0-4073-BCC9-577B9352EA97}" type="datetimeFigureOut">
              <a:rPr lang="en-US" smtClean="0"/>
              <a:t>3/12/2021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329089252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3A1C593-65D0-4073-BCC9-577B9352EA97}" type="datetimeFigureOut">
              <a:rPr lang="en-US" smtClean="0"/>
              <a:t>3/12/2021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214888700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A1C593-65D0-4073-BCC9-577B9352EA97}" type="datetimeFigureOut">
              <a:rPr lang="en-US" smtClean="0"/>
              <a:t>3/12/2021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310711719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3A1C593-65D0-4073-BCC9-577B9352EA97}" type="datetimeFigureOut">
              <a:rPr lang="en-US" smtClean="0"/>
              <a:t>3/12/2021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270394777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3A1C593-65D0-4073-BCC9-577B9352EA97}" type="datetimeFigureOut">
              <a:rPr lang="en-US" smtClean="0"/>
              <a:t>3/12/2021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379051147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A1C593-65D0-4073-BCC9-577B9352EA97}" type="datetimeFigureOut">
              <a:rPr lang="en-US" smtClean="0"/>
              <a:t>3/12/2021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142272920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A1C593-65D0-4073-BCC9-577B9352EA97}" type="datetimeFigureOut">
              <a:rPr lang="en-US" smtClean="0"/>
              <a:t>3/12/2021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257232136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02215880"/>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01522871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540597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5983328-5D9C-4CDA-A4B0-8F0932BA2C1A}" type="datetimeFigureOut">
              <a:rPr lang="en-US" smtClean="0"/>
              <a:t>3/12/2021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354252517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358175104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5668283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6199736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70929131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64622730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247390167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vert="horz" lIns="91440" tIns="45720" rIns="91440" bIns="45720"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104654401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7738087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0405191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AF8FA92-DCEB-416D-A3AA-345BE494323E}" type="datetimeFigureOut">
              <a:rPr lang="en-US" smtClean="0"/>
              <a:t>3/12/2021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B7AED0-1251-46AC-8102-BF35D3C7A77D}" type="slidenum">
              <a:rPr lang="en-US" smtClean="0"/>
              <a:t>‹#›</a:t>
            </a:fld>
            <a:endParaRPr lang="en-US"/>
          </a:p>
        </p:txBody>
      </p:sp>
    </p:spTree>
    <p:extLst>
      <p:ext uri="{BB962C8B-B14F-4D97-AF65-F5344CB8AC3E}">
        <p14:creationId xmlns:p14="http://schemas.microsoft.com/office/powerpoint/2010/main" val="21203714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5983328-5D9C-4CDA-A4B0-8F0932BA2C1A}" type="datetimeFigureOut">
              <a:rPr lang="en-US" smtClean="0"/>
              <a:t>3/12/2021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165868707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AF8FA92-DCEB-416D-A3AA-345BE494323E}" type="datetimeFigureOut">
              <a:rPr lang="en-US" smtClean="0"/>
              <a:t>3/12/2021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B7AED0-1251-46AC-8102-BF35D3C7A77D}" type="slidenum">
              <a:rPr lang="en-US" smtClean="0"/>
              <a:t>‹#›</a:t>
            </a:fld>
            <a:endParaRPr lang="en-US"/>
          </a:p>
        </p:txBody>
      </p:sp>
    </p:spTree>
    <p:extLst>
      <p:ext uri="{BB962C8B-B14F-4D97-AF65-F5344CB8AC3E}">
        <p14:creationId xmlns:p14="http://schemas.microsoft.com/office/powerpoint/2010/main" val="53568791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AF8FA92-DCEB-416D-A3AA-345BE494323E}" type="datetimeFigureOut">
              <a:rPr lang="en-US" smtClean="0"/>
              <a:t>3/12/2021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B7AED0-1251-46AC-8102-BF35D3C7A77D}" type="slidenum">
              <a:rPr lang="en-US" smtClean="0"/>
              <a:t>‹#›</a:t>
            </a:fld>
            <a:endParaRPr lang="en-US"/>
          </a:p>
        </p:txBody>
      </p:sp>
    </p:spTree>
    <p:extLst>
      <p:ext uri="{BB962C8B-B14F-4D97-AF65-F5344CB8AC3E}">
        <p14:creationId xmlns:p14="http://schemas.microsoft.com/office/powerpoint/2010/main" val="308102527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AF8FA92-DCEB-416D-A3AA-345BE494323E}" type="datetimeFigureOut">
              <a:rPr lang="en-US" smtClean="0"/>
              <a:t>3/12/2021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B7AED0-1251-46AC-8102-BF35D3C7A77D}" type="slidenum">
              <a:rPr lang="en-US" smtClean="0"/>
              <a:t>‹#›</a:t>
            </a:fld>
            <a:endParaRPr lang="en-US"/>
          </a:p>
        </p:txBody>
      </p:sp>
    </p:spTree>
    <p:extLst>
      <p:ext uri="{BB962C8B-B14F-4D97-AF65-F5344CB8AC3E}">
        <p14:creationId xmlns:p14="http://schemas.microsoft.com/office/powerpoint/2010/main" val="428564460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AF8FA92-DCEB-416D-A3AA-345BE494323E}" type="datetimeFigureOut">
              <a:rPr lang="en-US" smtClean="0"/>
              <a:t>3/12/2021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9B7AED0-1251-46AC-8102-BF35D3C7A77D}" type="slidenum">
              <a:rPr lang="en-US" smtClean="0"/>
              <a:t>‹#›</a:t>
            </a:fld>
            <a:endParaRPr lang="en-US"/>
          </a:p>
        </p:txBody>
      </p:sp>
    </p:spTree>
    <p:extLst>
      <p:ext uri="{BB962C8B-B14F-4D97-AF65-F5344CB8AC3E}">
        <p14:creationId xmlns:p14="http://schemas.microsoft.com/office/powerpoint/2010/main" val="136591347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AF8FA92-DCEB-416D-A3AA-345BE494323E}" type="datetimeFigureOut">
              <a:rPr lang="en-US" smtClean="0"/>
              <a:t>3/12/2021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9B7AED0-1251-46AC-8102-BF35D3C7A77D}" type="slidenum">
              <a:rPr lang="en-US" smtClean="0"/>
              <a:t>‹#›</a:t>
            </a:fld>
            <a:endParaRPr lang="en-US"/>
          </a:p>
        </p:txBody>
      </p:sp>
    </p:spTree>
    <p:extLst>
      <p:ext uri="{BB962C8B-B14F-4D97-AF65-F5344CB8AC3E}">
        <p14:creationId xmlns:p14="http://schemas.microsoft.com/office/powerpoint/2010/main" val="402247870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AF8FA92-DCEB-416D-A3AA-345BE494323E}" type="datetimeFigureOut">
              <a:rPr lang="en-US" smtClean="0"/>
              <a:t>3/12/2021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9B7AED0-1251-46AC-8102-BF35D3C7A77D}" type="slidenum">
              <a:rPr lang="en-US" smtClean="0"/>
              <a:t>‹#›</a:t>
            </a:fld>
            <a:endParaRPr lang="en-US"/>
          </a:p>
        </p:txBody>
      </p:sp>
    </p:spTree>
    <p:extLst>
      <p:ext uri="{BB962C8B-B14F-4D97-AF65-F5344CB8AC3E}">
        <p14:creationId xmlns:p14="http://schemas.microsoft.com/office/powerpoint/2010/main" val="103161123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AF8FA92-DCEB-416D-A3AA-345BE494323E}" type="datetimeFigureOut">
              <a:rPr lang="en-US" smtClean="0"/>
              <a:t>3/12/2021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B7AED0-1251-46AC-8102-BF35D3C7A77D}" type="slidenum">
              <a:rPr lang="en-US" smtClean="0"/>
              <a:t>‹#›</a:t>
            </a:fld>
            <a:endParaRPr lang="en-US"/>
          </a:p>
        </p:txBody>
      </p:sp>
    </p:spTree>
    <p:extLst>
      <p:ext uri="{BB962C8B-B14F-4D97-AF65-F5344CB8AC3E}">
        <p14:creationId xmlns:p14="http://schemas.microsoft.com/office/powerpoint/2010/main" val="289767301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AF8FA92-DCEB-416D-A3AA-345BE494323E}" type="datetimeFigureOut">
              <a:rPr lang="en-US" smtClean="0"/>
              <a:t>3/12/2021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B7AED0-1251-46AC-8102-BF35D3C7A77D}" type="slidenum">
              <a:rPr lang="en-US" smtClean="0"/>
              <a:t>‹#›</a:t>
            </a:fld>
            <a:endParaRPr lang="en-US"/>
          </a:p>
        </p:txBody>
      </p:sp>
    </p:spTree>
    <p:extLst>
      <p:ext uri="{BB962C8B-B14F-4D97-AF65-F5344CB8AC3E}">
        <p14:creationId xmlns:p14="http://schemas.microsoft.com/office/powerpoint/2010/main" val="326381590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AF8FA92-DCEB-416D-A3AA-345BE494323E}" type="datetimeFigureOut">
              <a:rPr lang="en-US" smtClean="0"/>
              <a:t>3/12/2021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B7AED0-1251-46AC-8102-BF35D3C7A77D}" type="slidenum">
              <a:rPr lang="en-US" smtClean="0"/>
              <a:t>‹#›</a:t>
            </a:fld>
            <a:endParaRPr lang="en-US"/>
          </a:p>
        </p:txBody>
      </p:sp>
    </p:spTree>
    <p:extLst>
      <p:ext uri="{BB962C8B-B14F-4D97-AF65-F5344CB8AC3E}">
        <p14:creationId xmlns:p14="http://schemas.microsoft.com/office/powerpoint/2010/main" val="160448109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AF8FA92-DCEB-416D-A3AA-345BE494323E}" type="datetimeFigureOut">
              <a:rPr lang="en-US" smtClean="0"/>
              <a:t>3/12/2021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B7AED0-1251-46AC-8102-BF35D3C7A77D}" type="slidenum">
              <a:rPr lang="en-US" smtClean="0"/>
              <a:t>‹#›</a:t>
            </a:fld>
            <a:endParaRPr lang="en-US"/>
          </a:p>
        </p:txBody>
      </p:sp>
    </p:spTree>
    <p:extLst>
      <p:ext uri="{BB962C8B-B14F-4D97-AF65-F5344CB8AC3E}">
        <p14:creationId xmlns:p14="http://schemas.microsoft.com/office/powerpoint/2010/main" val="9497129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5983328-5D9C-4CDA-A4B0-8F0932BA2C1A}" type="datetimeFigureOut">
              <a:rPr lang="en-US" smtClean="0"/>
              <a:t>3/12/2021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108964375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0641064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pPr lvl="0"/>
            <a:endParaRPr lang="en-US"/>
          </a:p>
        </p:txBody>
      </p:sp>
      <p:sp>
        <p:nvSpPr>
          <p:cNvPr id="5" name="Footer Placeholder 4"/>
          <p:cNvSpPr>
            <a:spLocks noGrp="1"/>
          </p:cNvSpPr>
          <p:nvPr>
            <p:ph type="ftr" sz="quarter" idx="11"/>
          </p:nvPr>
        </p:nvSpPr>
        <p:spPr/>
        <p:txBody>
          <a:bodyPr/>
          <a:lstStyle/>
          <a:p>
            <a:pPr lvl="0"/>
            <a:endParaRPr lang="en-US"/>
          </a:p>
        </p:txBody>
      </p:sp>
      <p:sp>
        <p:nvSpPr>
          <p:cNvPr id="6" name="Slide Number Placeholder 5"/>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34318907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lvl="0"/>
            <a:endParaRPr lang="en-US"/>
          </a:p>
        </p:txBody>
      </p:sp>
      <p:sp>
        <p:nvSpPr>
          <p:cNvPr id="5" name="Footer Placeholder 4"/>
          <p:cNvSpPr>
            <a:spLocks noGrp="1"/>
          </p:cNvSpPr>
          <p:nvPr>
            <p:ph type="ftr" sz="quarter" idx="11"/>
          </p:nvPr>
        </p:nvSpPr>
        <p:spPr/>
        <p:txBody>
          <a:bodyPr/>
          <a:lstStyle/>
          <a:p>
            <a:pPr lvl="0"/>
            <a:endParaRPr lang="en-US"/>
          </a:p>
        </p:txBody>
      </p:sp>
      <p:sp>
        <p:nvSpPr>
          <p:cNvPr id="6" name="Slide Number Placeholder 5"/>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334567699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8"/>
            <a:ext cx="105156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831851" y="4589463"/>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lvl="0"/>
            <a:endParaRPr lang="en-US"/>
          </a:p>
        </p:txBody>
      </p:sp>
      <p:sp>
        <p:nvSpPr>
          <p:cNvPr id="5" name="Footer Placeholder 4"/>
          <p:cNvSpPr>
            <a:spLocks noGrp="1"/>
          </p:cNvSpPr>
          <p:nvPr>
            <p:ph type="ftr" sz="quarter" idx="11"/>
          </p:nvPr>
        </p:nvSpPr>
        <p:spPr/>
        <p:txBody>
          <a:bodyPr/>
          <a:lstStyle/>
          <a:p>
            <a:pPr lvl="0"/>
            <a:endParaRPr lang="en-US"/>
          </a:p>
        </p:txBody>
      </p:sp>
      <p:sp>
        <p:nvSpPr>
          <p:cNvPr id="6" name="Slide Number Placeholder 5"/>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274206750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76672"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05728" y="1600200"/>
            <a:ext cx="5376672"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lvl="0"/>
            <a:endParaRPr lang="en-US"/>
          </a:p>
        </p:txBody>
      </p:sp>
      <p:sp>
        <p:nvSpPr>
          <p:cNvPr id="6" name="Footer Placeholder 5"/>
          <p:cNvSpPr>
            <a:spLocks noGrp="1"/>
          </p:cNvSpPr>
          <p:nvPr>
            <p:ph type="ftr" sz="quarter" idx="11"/>
          </p:nvPr>
        </p:nvSpPr>
        <p:spPr/>
        <p:txBody>
          <a:bodyPr/>
          <a:lstStyle/>
          <a:p>
            <a:pPr lvl="0"/>
            <a:endParaRPr lang="en-US"/>
          </a:p>
        </p:txBody>
      </p:sp>
      <p:sp>
        <p:nvSpPr>
          <p:cNvPr id="7" name="Slide Number Placeholder 6"/>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135646181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lvl="0"/>
            <a:endParaRPr lang="en-US"/>
          </a:p>
        </p:txBody>
      </p:sp>
      <p:sp>
        <p:nvSpPr>
          <p:cNvPr id="8" name="Footer Placeholder 7"/>
          <p:cNvSpPr>
            <a:spLocks noGrp="1"/>
          </p:cNvSpPr>
          <p:nvPr>
            <p:ph type="ftr" sz="quarter" idx="11"/>
          </p:nvPr>
        </p:nvSpPr>
        <p:spPr/>
        <p:txBody>
          <a:bodyPr/>
          <a:lstStyle/>
          <a:p>
            <a:pPr lvl="0"/>
            <a:endParaRPr lang="en-US"/>
          </a:p>
        </p:txBody>
      </p:sp>
      <p:sp>
        <p:nvSpPr>
          <p:cNvPr id="9" name="Slide Number Placeholder 8"/>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42871615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lvl="0"/>
            <a:endParaRPr lang="en-US"/>
          </a:p>
        </p:txBody>
      </p:sp>
      <p:sp>
        <p:nvSpPr>
          <p:cNvPr id="4" name="Footer Placeholder 3"/>
          <p:cNvSpPr>
            <a:spLocks noGrp="1"/>
          </p:cNvSpPr>
          <p:nvPr>
            <p:ph type="ftr" sz="quarter" idx="11"/>
          </p:nvPr>
        </p:nvSpPr>
        <p:spPr/>
        <p:txBody>
          <a:bodyPr/>
          <a:lstStyle/>
          <a:p>
            <a:pPr lvl="0"/>
            <a:endParaRPr lang="en-US"/>
          </a:p>
        </p:txBody>
      </p:sp>
      <p:sp>
        <p:nvSpPr>
          <p:cNvPr id="5" name="Slide Number Placeholder 4"/>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15152276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lvl="0"/>
            <a:endParaRPr lang="en-US"/>
          </a:p>
        </p:txBody>
      </p:sp>
      <p:sp>
        <p:nvSpPr>
          <p:cNvPr id="3" name="Footer Placeholder 2"/>
          <p:cNvSpPr>
            <a:spLocks noGrp="1"/>
          </p:cNvSpPr>
          <p:nvPr>
            <p:ph type="ftr" sz="quarter" idx="11"/>
          </p:nvPr>
        </p:nvSpPr>
        <p:spPr/>
        <p:txBody>
          <a:bodyPr/>
          <a:lstStyle/>
          <a:p>
            <a:pPr lvl="0"/>
            <a:endParaRPr lang="en-US"/>
          </a:p>
        </p:txBody>
      </p:sp>
      <p:sp>
        <p:nvSpPr>
          <p:cNvPr id="4" name="Slide Number Placeholder 3"/>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19661978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pPr lvl="0"/>
            <a:endParaRPr lang="en-US"/>
          </a:p>
        </p:txBody>
      </p:sp>
      <p:sp>
        <p:nvSpPr>
          <p:cNvPr id="6" name="Footer Placeholder 5"/>
          <p:cNvSpPr>
            <a:spLocks noGrp="1"/>
          </p:cNvSpPr>
          <p:nvPr>
            <p:ph type="ftr" sz="quarter" idx="11"/>
          </p:nvPr>
        </p:nvSpPr>
        <p:spPr/>
        <p:txBody>
          <a:bodyPr/>
          <a:lstStyle/>
          <a:p>
            <a:pPr lvl="0"/>
            <a:endParaRPr lang="en-US"/>
          </a:p>
        </p:txBody>
      </p:sp>
      <p:sp>
        <p:nvSpPr>
          <p:cNvPr id="7" name="Slide Number Placeholder 6"/>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262836223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pPr lvl="0"/>
            <a:endParaRPr lang="en-US"/>
          </a:p>
        </p:txBody>
      </p:sp>
      <p:sp>
        <p:nvSpPr>
          <p:cNvPr id="6" name="Footer Placeholder 5"/>
          <p:cNvSpPr>
            <a:spLocks noGrp="1"/>
          </p:cNvSpPr>
          <p:nvPr>
            <p:ph type="ftr" sz="quarter" idx="11"/>
          </p:nvPr>
        </p:nvSpPr>
        <p:spPr/>
        <p:txBody>
          <a:bodyPr/>
          <a:lstStyle/>
          <a:p>
            <a:pPr lvl="0"/>
            <a:endParaRPr lang="en-US"/>
          </a:p>
        </p:txBody>
      </p:sp>
      <p:sp>
        <p:nvSpPr>
          <p:cNvPr id="7" name="Slide Number Placeholder 6"/>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1342037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983328-5D9C-4CDA-A4B0-8F0932BA2C1A}" type="datetimeFigureOut">
              <a:rPr lang="en-US" smtClean="0"/>
              <a:t>3/12/2021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317845034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lvl="0"/>
            <a:endParaRPr lang="en-US"/>
          </a:p>
        </p:txBody>
      </p:sp>
      <p:sp>
        <p:nvSpPr>
          <p:cNvPr id="5" name="Footer Placeholder 4"/>
          <p:cNvSpPr>
            <a:spLocks noGrp="1"/>
          </p:cNvSpPr>
          <p:nvPr>
            <p:ph type="ftr" sz="quarter" idx="11"/>
          </p:nvPr>
        </p:nvSpPr>
        <p:spPr/>
        <p:txBody>
          <a:bodyPr/>
          <a:lstStyle/>
          <a:p>
            <a:pPr lvl="0"/>
            <a:endParaRPr lang="en-US"/>
          </a:p>
        </p:txBody>
      </p:sp>
      <p:sp>
        <p:nvSpPr>
          <p:cNvPr id="6" name="Slide Number Placeholder 5"/>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131503580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8"/>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8"/>
            <a:ext cx="8070573"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lvl="0"/>
            <a:endParaRPr lang="en-US"/>
          </a:p>
        </p:txBody>
      </p:sp>
      <p:sp>
        <p:nvSpPr>
          <p:cNvPr id="5" name="Footer Placeholder 4"/>
          <p:cNvSpPr>
            <a:spLocks noGrp="1"/>
          </p:cNvSpPr>
          <p:nvPr>
            <p:ph type="ftr" sz="quarter" idx="11"/>
          </p:nvPr>
        </p:nvSpPr>
        <p:spPr/>
        <p:txBody>
          <a:bodyPr/>
          <a:lstStyle/>
          <a:p>
            <a:pPr lvl="0"/>
            <a:endParaRPr lang="en-US"/>
          </a:p>
        </p:txBody>
      </p:sp>
      <p:sp>
        <p:nvSpPr>
          <p:cNvPr id="6" name="Slide Number Placeholder 5"/>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151411002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2699701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t>3/12/2021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35311282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t>3/12/2021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19319535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theme" Target="../theme/theme3.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37.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image" Target="../media/image3.jpeg"/><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theme" Target="../theme/theme5.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theme" Target="../theme/theme6.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theme" Target="../theme/theme7.xml"/><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slideLayout" Target="../slideLayouts/slideLayout72.xml"/><Relationship Id="rId2" Type="http://schemas.openxmlformats.org/officeDocument/2006/relationships/slideLayout" Target="../slideLayouts/slideLayout62.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0" Type="http://schemas.openxmlformats.org/officeDocument/2006/relationships/slideLayout" Target="../slideLayouts/slideLayout70.xml"/><Relationship Id="rId4" Type="http://schemas.openxmlformats.org/officeDocument/2006/relationships/slideLayout" Target="../slideLayouts/slideLayout64.xml"/><Relationship Id="rId9" Type="http://schemas.openxmlformats.org/officeDocument/2006/relationships/slideLayout" Target="../slideLayouts/slideLayout6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983328-5D9C-4CDA-A4B0-8F0932BA2C1A}" type="datetimeFigureOut">
              <a:rPr lang="en-US" smtClean="0"/>
              <a:t>3/12/2021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CEE447-4DD9-425C-BEC0-5EA12C7BCFCC}" type="slidenum">
              <a:rPr lang="en-US" smtClean="0"/>
              <a:t>‹#›</a:t>
            </a:fld>
            <a:endParaRPr lang="en-US"/>
          </a:p>
        </p:txBody>
      </p:sp>
    </p:spTree>
    <p:extLst>
      <p:ext uri="{BB962C8B-B14F-4D97-AF65-F5344CB8AC3E}">
        <p14:creationId xmlns:p14="http://schemas.microsoft.com/office/powerpoint/2010/main" val="229102528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766"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9C1C773-6C50-47CB-B854-40F0C6CE833B}" type="datetimeFigureOut">
              <a:rPr lang="en-US" smtClean="0"/>
              <a:t>3/12/2021</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3C3A12-48ED-4AB8-9E17-214843E3FA8A}" type="slidenum">
              <a:rPr lang="en-US" smtClean="0"/>
              <a:t>‹#›</a:t>
            </a:fld>
            <a:endParaRPr lang="en-US"/>
          </a:p>
        </p:txBody>
      </p:sp>
    </p:spTree>
    <p:extLst>
      <p:ext uri="{BB962C8B-B14F-4D97-AF65-F5344CB8AC3E}">
        <p14:creationId xmlns:p14="http://schemas.microsoft.com/office/powerpoint/2010/main" val="3280837645"/>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A1C593-65D0-4073-BCC9-577B9352EA97}" type="datetimeFigureOut">
              <a:rPr lang="en-US" smtClean="0"/>
              <a:t>3/12/2021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618960-8005-486C-9A75-10CB2AAC16F9}" type="slidenum">
              <a:rPr lang="en-US" smtClean="0"/>
              <a:t>‹#›</a:t>
            </a:fld>
            <a:endParaRPr lang="en-US"/>
          </a:p>
        </p:txBody>
      </p:sp>
    </p:spTree>
    <p:extLst>
      <p:ext uri="{BB962C8B-B14F-4D97-AF65-F5344CB8AC3E}">
        <p14:creationId xmlns:p14="http://schemas.microsoft.com/office/powerpoint/2010/main" val="757526600"/>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9EC9D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69513863"/>
      </p:ext>
    </p:extLst>
  </p:cSld>
  <p:clrMap bg1="lt1" tx1="dk1" bg2="lt2" tx2="dk2" accent1="accent1" accent2="accent2" accent3="accent3" accent4="accent4" accent5="accent5" accent6="accent6" hlink="hlink" folHlink="folHlink"/>
  <p:sldLayoutIdLst>
    <p:sldLayoutId id="2147483711" r:id="rId1"/>
  </p:sldLayoutIdLst>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xStyles>
    <p:titleStyle>
      <a:lvl1pPr algn="l" defTabSz="514350" rtl="0" eaLnBrk="1" latinLnBrk="0" hangingPunct="1">
        <a:lnSpc>
          <a:spcPct val="90000"/>
        </a:lnSpc>
        <a:spcBef>
          <a:spcPct val="0"/>
        </a:spcBef>
        <a:buNone/>
        <a:defRPr sz="2475" kern="1200">
          <a:solidFill>
            <a:schemeClr val="tx1"/>
          </a:solidFill>
          <a:latin typeface="+mj-lt"/>
          <a:ea typeface="+mj-ea"/>
          <a:cs typeface="+mj-cs"/>
        </a:defRPr>
      </a:lvl1pPr>
    </p:titleStyle>
    <p:bodyStyle>
      <a:lvl1pPr marL="128905" indent="-128270" algn="l" defTabSz="514350" rtl="0" eaLnBrk="1" latinLnBrk="0" hangingPunct="1">
        <a:lnSpc>
          <a:spcPct val="90000"/>
        </a:lnSpc>
        <a:spcBef>
          <a:spcPct val="113000"/>
        </a:spcBef>
        <a:buFont typeface="Arial" panose="020B0604020202020204" pitchFamily="34" charset="0"/>
        <a:buChar char="•"/>
        <a:defRPr sz="1575" kern="1200">
          <a:solidFill>
            <a:schemeClr val="tx1"/>
          </a:solidFill>
          <a:latin typeface="+mn-lt"/>
          <a:ea typeface="+mn-ea"/>
          <a:cs typeface="+mn-cs"/>
        </a:defRPr>
      </a:lvl1pPr>
      <a:lvl2pPr marL="386080" indent="-128270" algn="l" defTabSz="514350" rtl="0" eaLnBrk="1" latinLnBrk="0" hangingPunct="1">
        <a:lnSpc>
          <a:spcPct val="90000"/>
        </a:lnSpc>
        <a:spcBef>
          <a:spcPts val="280"/>
        </a:spcBef>
        <a:buFont typeface="Arial" panose="020B0604020202020204" pitchFamily="34" charset="0"/>
        <a:buChar char="•"/>
        <a:defRPr sz="1350" kern="1200">
          <a:solidFill>
            <a:schemeClr val="tx1"/>
          </a:solidFill>
          <a:latin typeface="+mn-lt"/>
          <a:ea typeface="+mn-ea"/>
          <a:cs typeface="+mn-cs"/>
        </a:defRPr>
      </a:lvl2pPr>
      <a:lvl3pPr marL="643255" indent="-128270" algn="l" defTabSz="514350" rtl="0" eaLnBrk="1" latinLnBrk="0" hangingPunct="1">
        <a:lnSpc>
          <a:spcPct val="90000"/>
        </a:lnSpc>
        <a:spcBef>
          <a:spcPts val="280"/>
        </a:spcBef>
        <a:buFont typeface="Arial" panose="020B0604020202020204" pitchFamily="34" charset="0"/>
        <a:buChar char="•"/>
        <a:defRPr sz="1125" kern="1200">
          <a:solidFill>
            <a:schemeClr val="tx1"/>
          </a:solidFill>
          <a:latin typeface="+mn-lt"/>
          <a:ea typeface="+mn-ea"/>
          <a:cs typeface="+mn-cs"/>
        </a:defRPr>
      </a:lvl3pPr>
      <a:lvl4pPr marL="90043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4pPr>
      <a:lvl5pPr marL="115760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5pPr>
      <a:lvl6pPr marL="141478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6pPr>
      <a:lvl7pPr marL="167195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7pPr>
      <a:lvl8pPr marL="192913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8pPr>
      <a:lvl9pPr marL="218630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9pPr>
    </p:bodyStyle>
    <p:otherStyle>
      <a:defPPr>
        <a:defRPr lang="en-US"/>
      </a:defPPr>
      <a:lvl1pPr marL="0" algn="l" defTabSz="514350" rtl="0" eaLnBrk="1" latinLnBrk="0" hangingPunct="1">
        <a:defRPr sz="1015" kern="1200">
          <a:solidFill>
            <a:schemeClr val="tx1"/>
          </a:solidFill>
          <a:latin typeface="+mn-lt"/>
          <a:ea typeface="+mn-ea"/>
          <a:cs typeface="+mn-cs"/>
        </a:defRPr>
      </a:lvl1pPr>
      <a:lvl2pPr marL="257175" algn="l" defTabSz="514350" rtl="0" eaLnBrk="1" latinLnBrk="0" hangingPunct="1">
        <a:defRPr sz="1015" kern="1200">
          <a:solidFill>
            <a:schemeClr val="tx1"/>
          </a:solidFill>
          <a:latin typeface="+mn-lt"/>
          <a:ea typeface="+mn-ea"/>
          <a:cs typeface="+mn-cs"/>
        </a:defRPr>
      </a:lvl2pPr>
      <a:lvl3pPr marL="514350" algn="l" defTabSz="514350" rtl="0" eaLnBrk="1" latinLnBrk="0" hangingPunct="1">
        <a:defRPr sz="1015" kern="1200">
          <a:solidFill>
            <a:schemeClr val="tx1"/>
          </a:solidFill>
          <a:latin typeface="+mn-lt"/>
          <a:ea typeface="+mn-ea"/>
          <a:cs typeface="+mn-cs"/>
        </a:defRPr>
      </a:lvl3pPr>
      <a:lvl4pPr marL="771525" algn="l" defTabSz="514350" rtl="0" eaLnBrk="1" latinLnBrk="0" hangingPunct="1">
        <a:defRPr sz="1015" kern="1200">
          <a:solidFill>
            <a:schemeClr val="tx1"/>
          </a:solidFill>
          <a:latin typeface="+mn-lt"/>
          <a:ea typeface="+mn-ea"/>
          <a:cs typeface="+mn-cs"/>
        </a:defRPr>
      </a:lvl4pPr>
      <a:lvl5pPr marL="1028700" algn="l" defTabSz="514350" rtl="0" eaLnBrk="1" latinLnBrk="0" hangingPunct="1">
        <a:defRPr sz="1015" kern="1200">
          <a:solidFill>
            <a:schemeClr val="tx1"/>
          </a:solidFill>
          <a:latin typeface="+mn-lt"/>
          <a:ea typeface="+mn-ea"/>
          <a:cs typeface="+mn-cs"/>
        </a:defRPr>
      </a:lvl5pPr>
      <a:lvl6pPr marL="1285875" algn="l" defTabSz="514350" rtl="0" eaLnBrk="1" latinLnBrk="0" hangingPunct="1">
        <a:defRPr sz="1015" kern="1200">
          <a:solidFill>
            <a:schemeClr val="tx1"/>
          </a:solidFill>
          <a:latin typeface="+mn-lt"/>
          <a:ea typeface="+mn-ea"/>
          <a:cs typeface="+mn-cs"/>
        </a:defRPr>
      </a:lvl6pPr>
      <a:lvl7pPr marL="1543050" algn="l" defTabSz="514350" rtl="0" eaLnBrk="1" latinLnBrk="0" hangingPunct="1">
        <a:defRPr sz="1015" kern="1200">
          <a:solidFill>
            <a:schemeClr val="tx1"/>
          </a:solidFill>
          <a:latin typeface="+mn-lt"/>
          <a:ea typeface="+mn-ea"/>
          <a:cs typeface="+mn-cs"/>
        </a:defRPr>
      </a:lvl7pPr>
      <a:lvl8pPr marL="1800225" algn="l" defTabSz="514350" rtl="0" eaLnBrk="1" latinLnBrk="0" hangingPunct="1">
        <a:defRPr sz="1015" kern="1200">
          <a:solidFill>
            <a:schemeClr val="tx1"/>
          </a:solidFill>
          <a:latin typeface="+mn-lt"/>
          <a:ea typeface="+mn-ea"/>
          <a:cs typeface="+mn-cs"/>
        </a:defRPr>
      </a:lvl8pPr>
      <a:lvl9pPr marL="2057400" algn="l" defTabSz="514350" rtl="0" eaLnBrk="1" latinLnBrk="0" hangingPunct="1">
        <a:defRPr sz="1015"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rotWithShape="0">
          <a:blip r:embed="rId13"/>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7159116"/>
      </p:ext>
    </p:extLst>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Lst>
  <p:hf sldNum="0"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charset="0"/>
        </a:defRPr>
      </a:lvl5pPr>
      <a:lvl6pPr marL="457200" algn="l" rtl="0" fontAlgn="base">
        <a:lnSpc>
          <a:spcPct val="90000"/>
        </a:lnSpc>
        <a:spcBef>
          <a:spcPct val="0"/>
        </a:spcBef>
        <a:spcAft>
          <a:spcPct val="0"/>
        </a:spcAft>
        <a:defRPr sz="4400">
          <a:solidFill>
            <a:schemeClr val="tx1"/>
          </a:solidFill>
          <a:latin typeface="Calibri Light" panose="020F0302020204030204" charset="0"/>
        </a:defRPr>
      </a:lvl6pPr>
      <a:lvl7pPr marL="914400" algn="l" rtl="0" fontAlgn="base">
        <a:lnSpc>
          <a:spcPct val="90000"/>
        </a:lnSpc>
        <a:spcBef>
          <a:spcPct val="0"/>
        </a:spcBef>
        <a:spcAft>
          <a:spcPct val="0"/>
        </a:spcAft>
        <a:defRPr sz="4400">
          <a:solidFill>
            <a:schemeClr val="tx1"/>
          </a:solidFill>
          <a:latin typeface="Calibri Light" panose="020F0302020204030204" charset="0"/>
        </a:defRPr>
      </a:lvl7pPr>
      <a:lvl8pPr marL="1371600" algn="l" rtl="0" fontAlgn="base">
        <a:lnSpc>
          <a:spcPct val="90000"/>
        </a:lnSpc>
        <a:spcBef>
          <a:spcPct val="0"/>
        </a:spcBef>
        <a:spcAft>
          <a:spcPct val="0"/>
        </a:spcAft>
        <a:defRPr sz="4400">
          <a:solidFill>
            <a:schemeClr val="tx1"/>
          </a:solidFill>
          <a:latin typeface="Calibri Light" panose="020F0302020204030204" charset="0"/>
        </a:defRPr>
      </a:lvl8pPr>
      <a:lvl9pPr marL="1828800" algn="l" rtl="0" fontAlgn="base">
        <a:lnSpc>
          <a:spcPct val="90000"/>
        </a:lnSpc>
        <a:spcBef>
          <a:spcPct val="0"/>
        </a:spcBef>
        <a:spcAft>
          <a:spcPct val="0"/>
        </a:spcAft>
        <a:defRPr sz="4400">
          <a:solidFill>
            <a:schemeClr val="tx1"/>
          </a:solidFill>
          <a:latin typeface="Calibri Light" panose="020F030202020403020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F8FA92-DCEB-416D-A3AA-345BE494323E}" type="datetimeFigureOut">
              <a:rPr lang="en-US" smtClean="0"/>
              <a:t>3/12/2021</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B7AED0-1251-46AC-8102-BF35D3C7A77D}" type="slidenum">
              <a:rPr lang="en-US" smtClean="0"/>
              <a:t>‹#›</a:t>
            </a:fld>
            <a:endParaRPr lang="en-US"/>
          </a:p>
        </p:txBody>
      </p:sp>
    </p:spTree>
    <p:extLst>
      <p:ext uri="{BB962C8B-B14F-4D97-AF65-F5344CB8AC3E}">
        <p14:creationId xmlns:p14="http://schemas.microsoft.com/office/powerpoint/2010/main" val="1409463682"/>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 id="2147483746" r:id="rId5"/>
    <p:sldLayoutId id="2147483747" r:id="rId6"/>
    <p:sldLayoutId id="2147483748" r:id="rId7"/>
    <p:sldLayoutId id="2147483749" r:id="rId8"/>
    <p:sldLayoutId id="2147483750" r:id="rId9"/>
    <p:sldLayoutId id="2147483751" r:id="rId10"/>
    <p:sldLayoutId id="2147483752" r:id="rId11"/>
    <p:sldLayoutId id="2147483765"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alpha val="100000"/>
          </a:schemeClr>
        </a:solidFill>
        <a:effectLst/>
      </p:bgPr>
    </p:bg>
    <p:spTree>
      <p:nvGrpSpPr>
        <p:cNvPr id="1" name=""/>
        <p:cNvGrpSpPr/>
        <p:nvPr/>
      </p:nvGrpSpPr>
      <p:grpSpPr>
        <a:xfrm>
          <a:off x="0" y="0"/>
          <a:ext cx="0" cy="0"/>
          <a:chOff x="0" y="0"/>
          <a:chExt cx="0" cy="0"/>
        </a:xfrm>
      </p:grpSpPr>
      <p:sp>
        <p:nvSpPr>
          <p:cNvPr id="1026" name="Title 1025"/>
          <p:cNvSpPr>
            <a:spLocks noGrp="1"/>
          </p:cNvSpPr>
          <p:nvPr>
            <p:ph type="title"/>
          </p:nvPr>
        </p:nvSpPr>
        <p:spPr>
          <a:xfrm>
            <a:off x="609600" y="274638"/>
            <a:ext cx="10972800" cy="1143000"/>
          </a:xfrm>
          <a:prstGeom prst="rect">
            <a:avLst/>
          </a:prstGeom>
          <a:noFill/>
          <a:ln w="9525">
            <a:noFill/>
          </a:ln>
        </p:spPr>
        <p:txBody>
          <a:bodyPr anchor="ctr"/>
          <a:lstStyle/>
          <a:p>
            <a:pPr lvl="0"/>
            <a:r>
              <a:t>Click to edit Master title style</a:t>
            </a:r>
          </a:p>
        </p:txBody>
      </p:sp>
      <p:sp>
        <p:nvSpPr>
          <p:cNvPr id="1027" name="Text Placeholder 1026"/>
          <p:cNvSpPr>
            <a:spLocks noGrp="1"/>
          </p:cNvSpPr>
          <p:nvPr>
            <p:ph type="body" idx="1"/>
          </p:nvPr>
        </p:nvSpPr>
        <p:spPr>
          <a:xfrm>
            <a:off x="609600" y="1600200"/>
            <a:ext cx="10972800" cy="4525963"/>
          </a:xfrm>
          <a:prstGeom prst="rect">
            <a:avLst/>
          </a:prstGeom>
          <a:noFill/>
          <a:ln w="9525">
            <a:noFill/>
          </a:ln>
        </p:spPr>
        <p:txBody>
          <a:bodyPr/>
          <a:lstStyle/>
          <a:p>
            <a:pPr lvl="0"/>
            <a:r>
              <a:t>Click to edit Master text styles</a:t>
            </a:r>
          </a:p>
          <a:p>
            <a:pPr lvl="1"/>
            <a:r>
              <a:t>Second level</a:t>
            </a:r>
          </a:p>
          <a:p>
            <a:pPr lvl="2"/>
            <a:r>
              <a:t>Third level</a:t>
            </a:r>
          </a:p>
          <a:p>
            <a:pPr lvl="3"/>
            <a:r>
              <a:t>Fourth level</a:t>
            </a:r>
          </a:p>
          <a:p>
            <a:pPr lvl="4"/>
            <a:r>
              <a:t>Fifth level</a:t>
            </a:r>
          </a:p>
        </p:txBody>
      </p:sp>
      <p:sp>
        <p:nvSpPr>
          <p:cNvPr id="1028" name="Date Placeholder 1027"/>
          <p:cNvSpPr>
            <a:spLocks noGrp="1"/>
          </p:cNvSpPr>
          <p:nvPr>
            <p:ph type="dt" sz="half" idx="2"/>
          </p:nvPr>
        </p:nvSpPr>
        <p:spPr>
          <a:xfrm>
            <a:off x="609600" y="6245225"/>
            <a:ext cx="2844800" cy="476250"/>
          </a:xfrm>
          <a:prstGeom prst="rect">
            <a:avLst/>
          </a:prstGeom>
          <a:noFill/>
          <a:ln w="9525">
            <a:noFill/>
          </a:ln>
        </p:spPr>
        <p:txBody>
          <a:bodyPr/>
          <a:lstStyle>
            <a:lvl1pPr>
              <a:defRPr sz="1400"/>
            </a:lvl1pPr>
          </a:lstStyle>
          <a:p>
            <a:pPr lvl="0"/>
            <a:endParaRPr lang="en-US"/>
          </a:p>
        </p:txBody>
      </p:sp>
      <p:sp>
        <p:nvSpPr>
          <p:cNvPr id="1029" name="Footer Placeholder 1028"/>
          <p:cNvSpPr>
            <a:spLocks noGrp="1"/>
          </p:cNvSpPr>
          <p:nvPr>
            <p:ph type="ftr" sz="quarter" idx="3"/>
          </p:nvPr>
        </p:nvSpPr>
        <p:spPr>
          <a:xfrm>
            <a:off x="4165600" y="6245225"/>
            <a:ext cx="3860800" cy="476250"/>
          </a:xfrm>
          <a:prstGeom prst="rect">
            <a:avLst/>
          </a:prstGeom>
          <a:noFill/>
          <a:ln w="9525">
            <a:noFill/>
          </a:ln>
        </p:spPr>
        <p:txBody>
          <a:bodyPr/>
          <a:lstStyle>
            <a:lvl1pPr algn="ctr">
              <a:defRPr sz="1400"/>
            </a:lvl1pPr>
          </a:lstStyle>
          <a:p>
            <a:pPr lvl="0"/>
            <a:endParaRPr lang="en-US"/>
          </a:p>
        </p:txBody>
      </p:sp>
      <p:sp>
        <p:nvSpPr>
          <p:cNvPr id="1030" name="Slide Number Placeholder 1029"/>
          <p:cNvSpPr>
            <a:spLocks noGrp="1"/>
          </p:cNvSpPr>
          <p:nvPr>
            <p:ph type="sldNum" sz="quarter" idx="4"/>
          </p:nvPr>
        </p:nvSpPr>
        <p:spPr>
          <a:xfrm>
            <a:off x="8737600" y="6245225"/>
            <a:ext cx="2844800" cy="476250"/>
          </a:xfrm>
          <a:prstGeom prst="rect">
            <a:avLst/>
          </a:prstGeom>
          <a:noFill/>
          <a:ln w="9525">
            <a:noFill/>
          </a:ln>
        </p:spPr>
        <p:txBody>
          <a:bodyPr/>
          <a:lstStyle>
            <a:lvl1pPr algn="r">
              <a:defRPr sz="1400"/>
            </a:lvl1pPr>
          </a:lstStyle>
          <a:p>
            <a:pPr lvl="0"/>
            <a:fld id="{9A0DB2DC-4C9A-4742-B13C-FB6460FD3503}" type="slidenum">
              <a:rPr lang="en-US"/>
              <a:t>‹#›</a:t>
            </a:fld>
            <a:endParaRPr lang="en-US"/>
          </a:p>
        </p:txBody>
      </p:sp>
    </p:spTree>
    <p:extLst>
      <p:ext uri="{BB962C8B-B14F-4D97-AF65-F5344CB8AC3E}">
        <p14:creationId xmlns:p14="http://schemas.microsoft.com/office/powerpoint/2010/main" val="3706662227"/>
      </p:ext>
    </p:extLst>
  </p:cSld>
  <p:clrMap bg1="lt1" tx1="dk1" bg2="lt2" tx2="dk2" accent1="accent1" accent2="accent2" accent3="accent3" accent4="accent4" accent5="accent5" accent6="accent6" hlink="hlink" folHlink="folHlink"/>
  <p:sldLayoutIdLst>
    <p:sldLayoutId id="2147483754" r:id="rId1"/>
    <p:sldLayoutId id="2147483755" r:id="rId2"/>
    <p:sldLayoutId id="2147483756" r:id="rId3"/>
    <p:sldLayoutId id="2147483757" r:id="rId4"/>
    <p:sldLayoutId id="2147483758" r:id="rId5"/>
    <p:sldLayoutId id="2147483759" r:id="rId6"/>
    <p:sldLayoutId id="2147483760" r:id="rId7"/>
    <p:sldLayoutId id="2147483761" r:id="rId8"/>
    <p:sldLayoutId id="2147483762" r:id="rId9"/>
    <p:sldLayoutId id="2147483763" r:id="rId10"/>
    <p:sldLayoutId id="2147483764" r:id="rId11"/>
    <p:sldLayoutId id="2147483767" r:id="rId12"/>
  </p:sldLayoutIdLst>
  <p:hf sldNum="0" hdr="0" ftr="0" dt="0"/>
  <p:txStyles>
    <p:titleStyle>
      <a:lvl1pPr marL="0" lvl="0" indent="0" algn="ctr" defTabSz="914400" eaLnBrk="1" fontAlgn="base" latinLnBrk="0" hangingPunct="1">
        <a:lnSpc>
          <a:spcPct val="100000"/>
        </a:lnSpc>
        <a:spcBef>
          <a:spcPct val="0"/>
        </a:spcBef>
        <a:spcAft>
          <a:spcPct val="0"/>
        </a:spcAft>
        <a:buNone/>
        <a:defRPr sz="4400" b="0" i="0" u="none" kern="1200" baseline="0">
          <a:solidFill>
            <a:schemeClr val="tx2"/>
          </a:solidFill>
          <a:latin typeface="+mj-lt"/>
          <a:ea typeface="+mj-ea"/>
          <a:cs typeface="+mj-cs"/>
        </a:defRPr>
      </a:lvl1pPr>
    </p:titleStyle>
    <p:bodyStyle>
      <a:lvl1pPr marL="342900" lvl="0" indent="-342900" algn="l" defTabSz="91440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p:bodyStyle>
    <p:other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5pPr>
      <a:lvl6pPr marL="2286000" lvl="5"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6pPr>
      <a:lvl7pPr marL="2743200" lvl="6"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7pPr>
      <a:lvl8pPr marL="3200400" lvl="7"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8pPr>
      <a:lvl9pPr marL="3657600" lvl="8"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60.xml"/></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g"/><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g"/><Relationship Id="rId1" Type="http://schemas.openxmlformats.org/officeDocument/2006/relationships/slideLayout" Target="../slideLayouts/slideLayout16.xml"/><Relationship Id="rId4" Type="http://schemas.openxmlformats.org/officeDocument/2006/relationships/image" Target="../media/image26.png"/></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15.xml"/><Relationship Id="rId4" Type="http://schemas.openxmlformats.org/officeDocument/2006/relationships/image" Target="../media/image18.jpeg"/></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g"/><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32.xml"/></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g"/><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g"/><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g"/><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32.xml"/></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g"/><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50.xml"/><Relationship Id="rId5" Type="http://schemas.microsoft.com/office/2007/relationships/hdphoto" Target="../media/hdphoto1.wdp"/><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12.xml"/><Relationship Id="rId5" Type="http://schemas.openxmlformats.org/officeDocument/2006/relationships/image" Target="../media/image18.jpeg"/><Relationship Id="rId4" Type="http://schemas.openxmlformats.org/officeDocument/2006/relationships/image" Target="../media/image20.png"/></Relationships>
</file>

<file path=ppt/slides/_rels/slide2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37.xml"/><Relationship Id="rId4" Type="http://schemas.openxmlformats.org/officeDocument/2006/relationships/image" Target="../media/image18.jpeg"/></Relationships>
</file>

<file path=ppt/slides/_rels/slide25.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5.xml"/><Relationship Id="rId1" Type="http://schemas.openxmlformats.org/officeDocument/2006/relationships/slideLayout" Target="../slideLayouts/slideLayout67.xml"/></Relationships>
</file>

<file path=ppt/slides/_rels/slide26.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6.xml"/><Relationship Id="rId1" Type="http://schemas.openxmlformats.org/officeDocument/2006/relationships/slideLayout" Target="../slideLayouts/slideLayout67.xml"/><Relationship Id="rId4" Type="http://schemas.openxmlformats.org/officeDocument/2006/relationships/image" Target="../media/image34.png"/></Relationships>
</file>

<file path=ppt/slides/_rels/slide2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24.jpg"/><Relationship Id="rId1" Type="http://schemas.openxmlformats.org/officeDocument/2006/relationships/slideLayout" Target="../slideLayouts/slideLayout67.xml"/><Relationship Id="rId4" Type="http://schemas.openxmlformats.org/officeDocument/2006/relationships/image" Target="../media/image36.GIF"/></Relationships>
</file>

<file path=ppt/slides/_rels/slide2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12.xml"/><Relationship Id="rId5" Type="http://schemas.openxmlformats.org/officeDocument/2006/relationships/image" Target="../media/image18.jpeg"/><Relationship Id="rId4" Type="http://schemas.openxmlformats.org/officeDocument/2006/relationships/image" Target="../media/image20.png"/></Relationships>
</file>

<file path=ppt/slides/_rels/slide2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37.xml"/><Relationship Id="rId4" Type="http://schemas.openxmlformats.org/officeDocument/2006/relationships/image" Target="../media/image18.jpeg"/></Relationships>
</file>

<file path=ppt/slides/_rels/slide3.xml.rels><?xml version="1.0" encoding="UTF-8" standalone="yes"?>
<Relationships xmlns="http://schemas.openxmlformats.org/package/2006/relationships"><Relationship Id="rId8" Type="http://schemas.openxmlformats.org/officeDocument/2006/relationships/audio" Target="../media/media4.mp3"/><Relationship Id="rId13" Type="http://schemas.openxmlformats.org/officeDocument/2006/relationships/image" Target="../media/image5.jpg"/><Relationship Id="rId3" Type="http://schemas.microsoft.com/office/2007/relationships/media" Target="../media/media2.mp3"/><Relationship Id="rId7" Type="http://schemas.microsoft.com/office/2007/relationships/media" Target="../media/media4.mp3"/><Relationship Id="rId12" Type="http://schemas.openxmlformats.org/officeDocument/2006/relationships/image" Target="../media/image10.png"/><Relationship Id="rId17" Type="http://schemas.microsoft.com/office/2007/relationships/hdphoto" Target="../media/hdphoto1.wdp"/><Relationship Id="rId2" Type="http://schemas.openxmlformats.org/officeDocument/2006/relationships/audio" Target="../media/media1.mp3"/><Relationship Id="rId16" Type="http://schemas.openxmlformats.org/officeDocument/2006/relationships/image" Target="../media/image7.png"/><Relationship Id="rId1" Type="http://schemas.microsoft.com/office/2007/relationships/media" Target="../media/media1.mp3"/><Relationship Id="rId6" Type="http://schemas.microsoft.com/office/2007/relationships/media" Target="../media/media3.mp3"/><Relationship Id="rId11" Type="http://schemas.openxmlformats.org/officeDocument/2006/relationships/image" Target="../media/image9.png"/><Relationship Id="rId5" Type="http://schemas.openxmlformats.org/officeDocument/2006/relationships/audio" Target="NULL" TargetMode="External"/><Relationship Id="rId15" Type="http://schemas.microsoft.com/office/2007/relationships/hdphoto" Target="../media/hdphoto2.wdp"/><Relationship Id="rId10" Type="http://schemas.openxmlformats.org/officeDocument/2006/relationships/image" Target="../media/image8.png"/><Relationship Id="rId4" Type="http://schemas.openxmlformats.org/officeDocument/2006/relationships/audio" Target="../media/media2.mp3"/><Relationship Id="rId9" Type="http://schemas.openxmlformats.org/officeDocument/2006/relationships/slideLayout" Target="../slideLayouts/slideLayout50.xml"/><Relationship Id="rId14" Type="http://schemas.openxmlformats.org/officeDocument/2006/relationships/image" Target="../media/image11.png"/></Relationships>
</file>

<file path=ppt/slides/_rels/slide3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37.png"/><Relationship Id="rId1" Type="http://schemas.openxmlformats.org/officeDocument/2006/relationships/slideLayout" Target="../slideLayouts/slideLayout6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7.xml"/></Relationships>
</file>

<file path=ppt/slides/_rels/slide32.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9.xml"/><Relationship Id="rId1" Type="http://schemas.openxmlformats.org/officeDocument/2006/relationships/slideLayout" Target="../slideLayouts/slideLayout67.xml"/><Relationship Id="rId4" Type="http://schemas.openxmlformats.org/officeDocument/2006/relationships/image" Target="../media/image38.png"/></Relationships>
</file>

<file path=ppt/slides/_rels/slide3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24.jpg"/><Relationship Id="rId1" Type="http://schemas.openxmlformats.org/officeDocument/2006/relationships/slideLayout" Target="../slideLayouts/slideLayout67.xml"/></Relationships>
</file>

<file path=ppt/slides/_rels/slide3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2.xml"/></Relationships>
</file>

<file path=ppt/slides/_rels/slide3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37.xml"/><Relationship Id="rId4" Type="http://schemas.openxmlformats.org/officeDocument/2006/relationships/image" Target="../media/image18.jpeg"/></Relationships>
</file>

<file path=ppt/slides/_rels/slide36.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67.xml"/></Relationships>
</file>

<file path=ppt/slides/_rels/slide3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41.png"/><Relationship Id="rId1" Type="http://schemas.openxmlformats.org/officeDocument/2006/relationships/slideLayout" Target="../slideLayouts/slideLayout67.xml"/></Relationships>
</file>

<file path=ppt/slides/_rels/slide3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12.xml"/><Relationship Id="rId5" Type="http://schemas.openxmlformats.org/officeDocument/2006/relationships/image" Target="../media/image18.jpeg"/><Relationship Id="rId4" Type="http://schemas.openxmlformats.org/officeDocument/2006/relationships/image" Target="../media/image20.png"/></Relationships>
</file>

<file path=ppt/slides/_rels/slide3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37.xml"/><Relationship Id="rId4" Type="http://schemas.openxmlformats.org/officeDocument/2006/relationships/image" Target="../media/image18.jpeg"/></Relationships>
</file>

<file path=ppt/slides/_rels/slide4.xml.rels><?xml version="1.0" encoding="UTF-8" standalone="yes"?>
<Relationships xmlns="http://schemas.openxmlformats.org/package/2006/relationships"><Relationship Id="rId8" Type="http://schemas.openxmlformats.org/officeDocument/2006/relationships/audio" Target="../media/media4.mp3"/><Relationship Id="rId13" Type="http://schemas.openxmlformats.org/officeDocument/2006/relationships/image" Target="../media/image7.png"/><Relationship Id="rId3" Type="http://schemas.microsoft.com/office/2007/relationships/media" Target="../media/media2.mp3"/><Relationship Id="rId7" Type="http://schemas.microsoft.com/office/2007/relationships/media" Target="../media/media4.mp3"/><Relationship Id="rId12" Type="http://schemas.microsoft.com/office/2007/relationships/hdphoto" Target="../media/hdphoto3.wdp"/><Relationship Id="rId2" Type="http://schemas.openxmlformats.org/officeDocument/2006/relationships/audio" Target="../media/media1.mp3"/><Relationship Id="rId16" Type="http://schemas.openxmlformats.org/officeDocument/2006/relationships/image" Target="../media/image10.png"/><Relationship Id="rId1" Type="http://schemas.microsoft.com/office/2007/relationships/media" Target="../media/media1.mp3"/><Relationship Id="rId6" Type="http://schemas.microsoft.com/office/2007/relationships/media" Target="../media/media3.mp3"/><Relationship Id="rId11" Type="http://schemas.openxmlformats.org/officeDocument/2006/relationships/image" Target="../media/image13.png"/><Relationship Id="rId5" Type="http://schemas.openxmlformats.org/officeDocument/2006/relationships/audio" Target="NULL" TargetMode="External"/><Relationship Id="rId15" Type="http://schemas.openxmlformats.org/officeDocument/2006/relationships/image" Target="../media/image9.png"/><Relationship Id="rId10" Type="http://schemas.openxmlformats.org/officeDocument/2006/relationships/image" Target="../media/image12.png"/><Relationship Id="rId4" Type="http://schemas.openxmlformats.org/officeDocument/2006/relationships/audio" Target="../media/media2.mp3"/><Relationship Id="rId9" Type="http://schemas.openxmlformats.org/officeDocument/2006/relationships/slideLayout" Target="../slideLayouts/slideLayout50.xml"/><Relationship Id="rId14" Type="http://schemas.microsoft.com/office/2007/relationships/hdphoto" Target="../media/hdphoto1.wdp"/></Relationships>
</file>

<file path=ppt/slides/_rels/slide40.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1.xml"/><Relationship Id="rId1" Type="http://schemas.openxmlformats.org/officeDocument/2006/relationships/slideLayout" Target="../slideLayouts/slideLayout67.xml"/><Relationship Id="rId5" Type="http://schemas.openxmlformats.org/officeDocument/2006/relationships/image" Target="../media/image43.png"/><Relationship Id="rId4" Type="http://schemas.openxmlformats.org/officeDocument/2006/relationships/image" Target="../media/image42.png"/></Relationships>
</file>

<file path=ppt/slides/_rels/slide4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0.jpg"/><Relationship Id="rId1" Type="http://schemas.openxmlformats.org/officeDocument/2006/relationships/slideLayout" Target="../slideLayouts/slideLayout67.xml"/></Relationships>
</file>

<file path=ppt/slides/_rels/slide42.xml.rels><?xml version="1.0" encoding="UTF-8" standalone="yes"?>
<Relationships xmlns="http://schemas.openxmlformats.org/package/2006/relationships"><Relationship Id="rId8" Type="http://schemas.openxmlformats.org/officeDocument/2006/relationships/image" Target="../media/image48.png"/><Relationship Id="rId13" Type="http://schemas.openxmlformats.org/officeDocument/2006/relationships/image" Target="../media/image51.gif"/><Relationship Id="rId18" Type="http://schemas.openxmlformats.org/officeDocument/2006/relationships/image" Target="../media/image54.png"/><Relationship Id="rId26" Type="http://schemas.openxmlformats.org/officeDocument/2006/relationships/image" Target="../media/image59.png"/><Relationship Id="rId3" Type="http://schemas.openxmlformats.org/officeDocument/2006/relationships/image" Target="../media/image45.gif"/><Relationship Id="rId21" Type="http://schemas.microsoft.com/office/2007/relationships/hdphoto" Target="../media/hdphoto11.wdp"/><Relationship Id="rId7" Type="http://schemas.microsoft.com/office/2007/relationships/hdphoto" Target="../media/hdphoto6.wdp"/><Relationship Id="rId12" Type="http://schemas.openxmlformats.org/officeDocument/2006/relationships/image" Target="../media/image50.gif"/><Relationship Id="rId17" Type="http://schemas.microsoft.com/office/2007/relationships/hdphoto" Target="../media/hdphoto10.wdp"/><Relationship Id="rId25" Type="http://schemas.microsoft.com/office/2007/relationships/hdphoto" Target="../media/hdphoto13.wdp"/><Relationship Id="rId2" Type="http://schemas.openxmlformats.org/officeDocument/2006/relationships/notesSlide" Target="../notesSlides/notesSlide12.xml"/><Relationship Id="rId16" Type="http://schemas.openxmlformats.org/officeDocument/2006/relationships/image" Target="../media/image53.png"/><Relationship Id="rId20" Type="http://schemas.openxmlformats.org/officeDocument/2006/relationships/image" Target="../media/image56.png"/><Relationship Id="rId29" Type="http://schemas.microsoft.com/office/2007/relationships/hdphoto" Target="../media/hdphoto15.wdp"/><Relationship Id="rId1" Type="http://schemas.openxmlformats.org/officeDocument/2006/relationships/slideLayout" Target="../slideLayouts/slideLayout50.xml"/><Relationship Id="rId6" Type="http://schemas.openxmlformats.org/officeDocument/2006/relationships/image" Target="../media/image47.png"/><Relationship Id="rId11" Type="http://schemas.microsoft.com/office/2007/relationships/hdphoto" Target="../media/hdphoto8.wdp"/><Relationship Id="rId24" Type="http://schemas.openxmlformats.org/officeDocument/2006/relationships/image" Target="../media/image58.png"/><Relationship Id="rId32" Type="http://schemas.microsoft.com/office/2007/relationships/hdphoto" Target="../media/hdphoto16.wdp"/><Relationship Id="rId5" Type="http://schemas.microsoft.com/office/2007/relationships/hdphoto" Target="../media/hdphoto5.wdp"/><Relationship Id="rId15" Type="http://schemas.microsoft.com/office/2007/relationships/hdphoto" Target="../media/hdphoto9.wdp"/><Relationship Id="rId23" Type="http://schemas.microsoft.com/office/2007/relationships/hdphoto" Target="../media/hdphoto12.wdp"/><Relationship Id="rId28" Type="http://schemas.openxmlformats.org/officeDocument/2006/relationships/image" Target="../media/image60.png"/><Relationship Id="rId10" Type="http://schemas.openxmlformats.org/officeDocument/2006/relationships/image" Target="../media/image49.png"/><Relationship Id="rId19" Type="http://schemas.openxmlformats.org/officeDocument/2006/relationships/image" Target="../media/image55.gif"/><Relationship Id="rId31" Type="http://schemas.openxmlformats.org/officeDocument/2006/relationships/image" Target="../media/image62.png"/><Relationship Id="rId4" Type="http://schemas.openxmlformats.org/officeDocument/2006/relationships/image" Target="../media/image46.png"/><Relationship Id="rId9" Type="http://schemas.microsoft.com/office/2007/relationships/hdphoto" Target="../media/hdphoto7.wdp"/><Relationship Id="rId14" Type="http://schemas.openxmlformats.org/officeDocument/2006/relationships/image" Target="../media/image52.png"/><Relationship Id="rId22" Type="http://schemas.openxmlformats.org/officeDocument/2006/relationships/image" Target="../media/image57.png"/><Relationship Id="rId27" Type="http://schemas.microsoft.com/office/2007/relationships/hdphoto" Target="../media/hdphoto14.wdp"/><Relationship Id="rId30" Type="http://schemas.openxmlformats.org/officeDocument/2006/relationships/image" Target="../media/image61.gif"/></Relationships>
</file>

<file path=ppt/slides/_rels/slide5.xml.rels><?xml version="1.0" encoding="UTF-8" standalone="yes"?>
<Relationships xmlns="http://schemas.openxmlformats.org/package/2006/relationships"><Relationship Id="rId8" Type="http://schemas.openxmlformats.org/officeDocument/2006/relationships/audio" Target="../media/media4.mp3"/><Relationship Id="rId13" Type="http://schemas.openxmlformats.org/officeDocument/2006/relationships/image" Target="../media/image5.jpg"/><Relationship Id="rId3" Type="http://schemas.microsoft.com/office/2007/relationships/media" Target="../media/media2.mp3"/><Relationship Id="rId7" Type="http://schemas.microsoft.com/office/2007/relationships/media" Target="../media/media4.mp3"/><Relationship Id="rId12" Type="http://schemas.openxmlformats.org/officeDocument/2006/relationships/image" Target="../media/image10.png"/><Relationship Id="rId17" Type="http://schemas.microsoft.com/office/2007/relationships/hdphoto" Target="../media/hdphoto1.wdp"/><Relationship Id="rId2" Type="http://schemas.openxmlformats.org/officeDocument/2006/relationships/audio" Target="../media/media1.mp3"/><Relationship Id="rId16" Type="http://schemas.openxmlformats.org/officeDocument/2006/relationships/image" Target="../media/image7.png"/><Relationship Id="rId1" Type="http://schemas.microsoft.com/office/2007/relationships/media" Target="../media/media1.mp3"/><Relationship Id="rId6" Type="http://schemas.microsoft.com/office/2007/relationships/media" Target="../media/media3.mp3"/><Relationship Id="rId11" Type="http://schemas.openxmlformats.org/officeDocument/2006/relationships/image" Target="../media/image9.png"/><Relationship Id="rId5" Type="http://schemas.openxmlformats.org/officeDocument/2006/relationships/audio" Target="NULL" TargetMode="External"/><Relationship Id="rId15" Type="http://schemas.microsoft.com/office/2007/relationships/hdphoto" Target="../media/hdphoto4.wdp"/><Relationship Id="rId10" Type="http://schemas.openxmlformats.org/officeDocument/2006/relationships/image" Target="../media/image14.png"/><Relationship Id="rId4" Type="http://schemas.openxmlformats.org/officeDocument/2006/relationships/audio" Target="../media/media2.mp3"/><Relationship Id="rId9" Type="http://schemas.openxmlformats.org/officeDocument/2006/relationships/slideLayout" Target="../slideLayouts/slideLayout50.xml"/><Relationship Id="rId14" Type="http://schemas.openxmlformats.org/officeDocument/2006/relationships/image" Target="../media/image15.png"/></Relationships>
</file>

<file path=ppt/slides/_rels/slide6.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audio" Target="NULL" TargetMode="External"/><Relationship Id="rId7" Type="http://schemas.openxmlformats.org/officeDocument/2006/relationships/image" Target="../media/image10.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5.jpg"/><Relationship Id="rId5" Type="http://schemas.openxmlformats.org/officeDocument/2006/relationships/slideLayout" Target="../slideLayouts/slideLayout50.xml"/><Relationship Id="rId10" Type="http://schemas.microsoft.com/office/2007/relationships/hdphoto" Target="../media/hdphoto1.wdp"/><Relationship Id="rId4" Type="http://schemas.microsoft.com/office/2007/relationships/media" Target="../media/media3.mp3"/><Relationship Id="rId9"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16.xml"/><Relationship Id="rId5" Type="http://schemas.openxmlformats.org/officeDocument/2006/relationships/image" Target="../media/image18.jpeg"/><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xml"/><Relationship Id="rId1" Type="http://schemas.openxmlformats.org/officeDocument/2006/relationships/slideLayout" Target="../slideLayouts/slideLayout12.xml"/><Relationship Id="rId5" Type="http://schemas.openxmlformats.org/officeDocument/2006/relationships/image" Target="../media/image18.jpeg"/><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Layout" Target="../slideLayouts/slideLayout16.xml"/><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8130" y="-61905"/>
            <a:ext cx="12192000" cy="6767513"/>
          </a:xfrm>
          <a:prstGeom prst="rect">
            <a:avLst/>
          </a:prstGeom>
        </p:spPr>
      </p:pic>
      <p:sp>
        <p:nvSpPr>
          <p:cNvPr id="5" name="TextBox 4"/>
          <p:cNvSpPr txBox="1"/>
          <p:nvPr/>
        </p:nvSpPr>
        <p:spPr>
          <a:xfrm>
            <a:off x="682388" y="981300"/>
            <a:ext cx="10272842" cy="584775"/>
          </a:xfrm>
          <a:prstGeom prst="rect">
            <a:avLst/>
          </a:prstGeom>
          <a:noFill/>
        </p:spPr>
        <p:txBody>
          <a:bodyPr wrap="square" rtlCol="0">
            <a:spAutoFit/>
          </a:bodyPr>
          <a:lstStyle/>
          <a:p>
            <a:r>
              <a:rPr lang="en-US" sz="3200" b="1" dirty="0" err="1" smtClean="0">
                <a:solidFill>
                  <a:schemeClr val="bg1"/>
                </a:solidFill>
                <a:latin typeface="HP001 4 hàng" panose="020B0603050302020204" pitchFamily="34" charset="0"/>
              </a:rPr>
              <a:t>Thứ</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tư</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ngày</a:t>
            </a:r>
            <a:r>
              <a:rPr lang="en-US" sz="3200" b="1" dirty="0" smtClean="0">
                <a:solidFill>
                  <a:schemeClr val="bg1"/>
                </a:solidFill>
                <a:latin typeface="HP001 4 hàng" panose="020B0603050302020204" pitchFamily="34" charset="0"/>
              </a:rPr>
              <a:t> 1 </a:t>
            </a:r>
            <a:r>
              <a:rPr lang="en-US" sz="3200" b="1" dirty="0" err="1" smtClean="0">
                <a:solidFill>
                  <a:schemeClr val="bg1"/>
                </a:solidFill>
                <a:latin typeface="HP001 4 hàng" panose="020B0603050302020204" pitchFamily="34" charset="0"/>
              </a:rPr>
              <a:t>tháng</a:t>
            </a:r>
            <a:r>
              <a:rPr lang="en-US" sz="3200" b="1" dirty="0" smtClean="0">
                <a:solidFill>
                  <a:schemeClr val="bg1"/>
                </a:solidFill>
                <a:latin typeface="HP001 4 hàng" panose="020B0603050302020204" pitchFamily="34" charset="0"/>
              </a:rPr>
              <a:t> 12 </a:t>
            </a:r>
            <a:r>
              <a:rPr lang="en-US" sz="3200" b="1" dirty="0" err="1" smtClean="0">
                <a:solidFill>
                  <a:schemeClr val="bg1"/>
                </a:solidFill>
                <a:latin typeface="HP001 4 hàng" panose="020B0603050302020204" pitchFamily="34" charset="0"/>
              </a:rPr>
              <a:t>năm</a:t>
            </a:r>
            <a:r>
              <a:rPr lang="en-US" sz="3200" b="1" dirty="0" smtClean="0">
                <a:solidFill>
                  <a:schemeClr val="bg1"/>
                </a:solidFill>
                <a:latin typeface="HP001 4 hàng" panose="020B0603050302020204" pitchFamily="34" charset="0"/>
              </a:rPr>
              <a:t> 2021</a:t>
            </a:r>
            <a:endParaRPr lang="en-US" sz="3200" b="1" dirty="0">
              <a:solidFill>
                <a:schemeClr val="bg1"/>
              </a:solidFill>
              <a:latin typeface="HP001 4 hàng" panose="020B0603050302020204" pitchFamily="34" charset="0"/>
            </a:endParaRPr>
          </a:p>
        </p:txBody>
      </p:sp>
      <p:sp>
        <p:nvSpPr>
          <p:cNvPr id="6" name="TextBox 5"/>
          <p:cNvSpPr txBox="1"/>
          <p:nvPr/>
        </p:nvSpPr>
        <p:spPr>
          <a:xfrm>
            <a:off x="2743200" y="1621830"/>
            <a:ext cx="3074670" cy="584775"/>
          </a:xfrm>
          <a:prstGeom prst="rect">
            <a:avLst/>
          </a:prstGeom>
          <a:noFill/>
        </p:spPr>
        <p:txBody>
          <a:bodyPr wrap="square" rtlCol="0">
            <a:spAutoFit/>
          </a:bodyPr>
          <a:lstStyle/>
          <a:p>
            <a:r>
              <a:rPr lang="en-US" sz="3200" b="1" dirty="0" err="1" smtClean="0">
                <a:solidFill>
                  <a:schemeClr val="bg1"/>
                </a:solidFill>
                <a:latin typeface="HP001 4 hàng" panose="020B0603050302020204" pitchFamily="34" charset="0"/>
              </a:rPr>
              <a:t>Tiếng</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việt</a:t>
            </a:r>
            <a:endParaRPr lang="en-US" sz="3200" b="1" dirty="0">
              <a:solidFill>
                <a:schemeClr val="bg1"/>
              </a:solidFill>
              <a:latin typeface="HP001 4 hàng" panose="020B0603050302020204" pitchFamily="34" charset="0"/>
            </a:endParaRPr>
          </a:p>
        </p:txBody>
      </p:sp>
      <p:sp>
        <p:nvSpPr>
          <p:cNvPr id="7" name="TextBox 6"/>
          <p:cNvSpPr txBox="1"/>
          <p:nvPr/>
        </p:nvSpPr>
        <p:spPr>
          <a:xfrm>
            <a:off x="2033516" y="2308969"/>
            <a:ext cx="9545074" cy="584775"/>
          </a:xfrm>
          <a:prstGeom prst="rect">
            <a:avLst/>
          </a:prstGeom>
          <a:noFill/>
        </p:spPr>
        <p:txBody>
          <a:bodyPr wrap="square" rtlCol="0">
            <a:spAutoFit/>
          </a:bodyPr>
          <a:lstStyle/>
          <a:p>
            <a:r>
              <a:rPr lang="en-US" sz="3200" b="1" dirty="0" err="1" smtClean="0">
                <a:solidFill>
                  <a:schemeClr val="bg1"/>
                </a:solidFill>
                <a:latin typeface="HP001 4 hàng" panose="020B0603050302020204" pitchFamily="34" charset="0"/>
              </a:rPr>
              <a:t>Tiết</a:t>
            </a:r>
            <a:r>
              <a:rPr lang="en-US" sz="3200" b="1" dirty="0" smtClean="0">
                <a:solidFill>
                  <a:schemeClr val="bg1"/>
                </a:solidFill>
                <a:latin typeface="HP001 4 hàng" panose="020B0603050302020204" pitchFamily="34" charset="0"/>
              </a:rPr>
              <a:t> 1+ 2: </a:t>
            </a:r>
            <a:r>
              <a:rPr lang="en-US" sz="3200" b="1" dirty="0" err="1" smtClean="0">
                <a:solidFill>
                  <a:schemeClr val="bg1"/>
                </a:solidFill>
                <a:latin typeface="HP001 4 hàng" panose="020B0603050302020204" pitchFamily="34" charset="0"/>
              </a:rPr>
              <a:t>Đọc</a:t>
            </a:r>
            <a:endParaRPr lang="en-US" sz="3200" b="1" dirty="0">
              <a:solidFill>
                <a:schemeClr val="bg1"/>
              </a:solidFill>
              <a:latin typeface="HP001 4 hàng" panose="020B0603050302020204" pitchFamily="34" charset="0"/>
            </a:endParaRPr>
          </a:p>
        </p:txBody>
      </p:sp>
      <p:sp>
        <p:nvSpPr>
          <p:cNvPr id="8" name="TextBox 7"/>
          <p:cNvSpPr txBox="1"/>
          <p:nvPr/>
        </p:nvSpPr>
        <p:spPr>
          <a:xfrm>
            <a:off x="832512" y="2893745"/>
            <a:ext cx="10842807" cy="584775"/>
          </a:xfrm>
          <a:prstGeom prst="rect">
            <a:avLst/>
          </a:prstGeom>
          <a:noFill/>
        </p:spPr>
        <p:txBody>
          <a:bodyPr wrap="square" rtlCol="0">
            <a:spAutoFit/>
          </a:bodyPr>
          <a:lstStyle/>
          <a:p>
            <a:r>
              <a:rPr lang="en-US" sz="3200"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Nặn</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đồ</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chơi</a:t>
            </a:r>
            <a:endParaRPr lang="en-US" sz="3200" b="1" dirty="0">
              <a:solidFill>
                <a:schemeClr val="bg1"/>
              </a:solidFill>
              <a:latin typeface="HP001 4 hàng" panose="020B0603050302020204" pitchFamily="34" charset="0"/>
            </a:endParaRPr>
          </a:p>
        </p:txBody>
      </p:sp>
    </p:spTree>
    <p:extLst>
      <p:ext uri="{BB962C8B-B14F-4D97-AF65-F5344CB8AC3E}">
        <p14:creationId xmlns:p14="http://schemas.microsoft.com/office/powerpoint/2010/main" val="34146760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5000" b="-15000"/>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 xmlns:a16="http://schemas.microsoft.com/office/drawing/2014/main" id="{F780AE4C-83C9-4CDD-B844-D1E98F1422BE}"/>
              </a:ext>
            </a:extLst>
          </p:cNvPr>
          <p:cNvSpPr txBox="1"/>
          <p:nvPr/>
        </p:nvSpPr>
        <p:spPr>
          <a:xfrm>
            <a:off x="3097530" y="80010"/>
            <a:ext cx="5989320" cy="646331"/>
          </a:xfrm>
          <a:prstGeom prst="rect">
            <a:avLst/>
          </a:prstGeom>
          <a:noFill/>
        </p:spPr>
        <p:txBody>
          <a:bodyPr wrap="square" rtlCol="0">
            <a:spAutoFit/>
          </a:bodyPr>
          <a:lstStyle/>
          <a:p>
            <a:pPr algn="ctr"/>
            <a:r>
              <a:rPr lang="en-US" sz="3600" dirty="0" err="1">
                <a:latin typeface="Arial-Rounded" panose="020B0500000000000000" pitchFamily="34" charset="0"/>
                <a:ea typeface="Arial-Rounded" panose="020B0500000000000000" pitchFamily="34" charset="0"/>
                <a:cs typeface="Arial-Rounded" panose="020B0500000000000000" pitchFamily="34" charset="0"/>
              </a:rPr>
              <a:t>Nặn</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đồ</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chơi</a:t>
            </a:r>
            <a:endParaRPr lang="en-US" sz="36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3" name="TextBox 2">
            <a:extLst>
              <a:ext uri="{FF2B5EF4-FFF2-40B4-BE49-F238E27FC236}">
                <a16:creationId xmlns="" xmlns:a16="http://schemas.microsoft.com/office/drawing/2014/main" id="{DA1C389F-9E9A-4B0B-AA3A-BE94F5B7DEF0}"/>
              </a:ext>
            </a:extLst>
          </p:cNvPr>
          <p:cNvSpPr txBox="1"/>
          <p:nvPr/>
        </p:nvSpPr>
        <p:spPr>
          <a:xfrm>
            <a:off x="605790" y="653236"/>
            <a:ext cx="3806190" cy="6124754"/>
          </a:xfrm>
          <a:prstGeom prst="rect">
            <a:avLst/>
          </a:prstGeom>
          <a:noFill/>
        </p:spPr>
        <p:txBody>
          <a:bodyPr wrap="square" rtlCol="0">
            <a:spAutoFit/>
          </a:bodyPr>
          <a:lstStyle/>
          <a:p>
            <a:r>
              <a:rPr lang="vi-VN" sz="2800" b="0" i="0" dirty="0">
                <a:solidFill>
                  <a:srgbClr val="00264D"/>
                </a:solidFill>
                <a:effectLst/>
                <a:latin typeface="Arial-Rounded" panose="020B0500000000000000" pitchFamily="34" charset="0"/>
                <a:ea typeface="Arial-Rounded" panose="020B0500000000000000" pitchFamily="34" charset="0"/>
                <a:cs typeface="Arial-Rounded" panose="020B0500000000000000" pitchFamily="34" charset="0"/>
              </a:rPr>
              <a:t>Bên thềm gió mát,</a:t>
            </a:r>
            <a:r>
              <a:rPr lang="vi-VN" sz="2800" dirty="0">
                <a:latin typeface="Arial-Rounded" panose="020B0500000000000000" pitchFamily="34" charset="0"/>
                <a:ea typeface="Arial-Rounded" panose="020B0500000000000000" pitchFamily="34" charset="0"/>
                <a:cs typeface="Arial-Rounded" panose="020B0500000000000000" pitchFamily="34" charset="0"/>
              </a:rPr>
              <a:t/>
            </a:r>
            <a:br>
              <a:rPr lang="vi-VN" sz="2800" dirty="0">
                <a:latin typeface="Arial-Rounded" panose="020B0500000000000000" pitchFamily="34" charset="0"/>
                <a:ea typeface="Arial-Rounded" panose="020B0500000000000000" pitchFamily="34" charset="0"/>
                <a:cs typeface="Arial-Rounded" panose="020B0500000000000000" pitchFamily="34" charset="0"/>
              </a:rPr>
            </a:br>
            <a:r>
              <a:rPr lang="vi-VN" sz="2800" b="0" i="0" dirty="0">
                <a:solidFill>
                  <a:srgbClr val="00264D"/>
                </a:solidFill>
                <a:effectLst/>
                <a:latin typeface="Arial-Rounded" panose="020B0500000000000000" pitchFamily="34" charset="0"/>
                <a:ea typeface="Arial-Rounded" panose="020B0500000000000000" pitchFamily="34" charset="0"/>
                <a:cs typeface="Arial-Rounded" panose="020B0500000000000000" pitchFamily="34" charset="0"/>
              </a:rPr>
              <a:t>Bé nặn đồ chơi.</a:t>
            </a:r>
            <a:r>
              <a:rPr lang="vi-VN" sz="2800" dirty="0">
                <a:latin typeface="Arial-Rounded" panose="020B0500000000000000" pitchFamily="34" charset="0"/>
                <a:ea typeface="Arial-Rounded" panose="020B0500000000000000" pitchFamily="34" charset="0"/>
                <a:cs typeface="Arial-Rounded" panose="020B0500000000000000" pitchFamily="34" charset="0"/>
              </a:rPr>
              <a:t/>
            </a:r>
            <a:br>
              <a:rPr lang="vi-VN" sz="2800" dirty="0">
                <a:latin typeface="Arial-Rounded" panose="020B0500000000000000" pitchFamily="34" charset="0"/>
                <a:ea typeface="Arial-Rounded" panose="020B0500000000000000" pitchFamily="34" charset="0"/>
                <a:cs typeface="Arial-Rounded" panose="020B0500000000000000" pitchFamily="34" charset="0"/>
              </a:rPr>
            </a:br>
            <a:r>
              <a:rPr lang="vi-VN" sz="2800" b="0" i="0" dirty="0">
                <a:solidFill>
                  <a:srgbClr val="00264D"/>
                </a:solidFill>
                <a:effectLst/>
                <a:latin typeface="Arial-Rounded" panose="020B0500000000000000" pitchFamily="34" charset="0"/>
                <a:ea typeface="Arial-Rounded" panose="020B0500000000000000" pitchFamily="34" charset="0"/>
                <a:cs typeface="Arial-Rounded" panose="020B0500000000000000" pitchFamily="34" charset="0"/>
              </a:rPr>
              <a:t>Mèo nằm vẫy đuôi,</a:t>
            </a:r>
            <a:r>
              <a:rPr lang="vi-VN" sz="2800" dirty="0">
                <a:latin typeface="Arial-Rounded" panose="020B0500000000000000" pitchFamily="34" charset="0"/>
                <a:ea typeface="Arial-Rounded" panose="020B0500000000000000" pitchFamily="34" charset="0"/>
                <a:cs typeface="Arial-Rounded" panose="020B0500000000000000" pitchFamily="34" charset="0"/>
              </a:rPr>
              <a:t/>
            </a:r>
            <a:br>
              <a:rPr lang="vi-VN" sz="2800" dirty="0">
                <a:latin typeface="Arial-Rounded" panose="020B0500000000000000" pitchFamily="34" charset="0"/>
                <a:ea typeface="Arial-Rounded" panose="020B0500000000000000" pitchFamily="34" charset="0"/>
                <a:cs typeface="Arial-Rounded" panose="020B0500000000000000" pitchFamily="34" charset="0"/>
              </a:rPr>
            </a:br>
            <a:r>
              <a:rPr lang="vi-VN" sz="2800" b="0" i="0" dirty="0">
                <a:solidFill>
                  <a:srgbClr val="00264D"/>
                </a:solidFill>
                <a:effectLst/>
                <a:latin typeface="Arial-Rounded" panose="020B0500000000000000" pitchFamily="34" charset="0"/>
                <a:ea typeface="Arial-Rounded" panose="020B0500000000000000" pitchFamily="34" charset="0"/>
                <a:cs typeface="Arial-Rounded" panose="020B0500000000000000" pitchFamily="34" charset="0"/>
              </a:rPr>
              <a:t>Tròn xoe đôi mắt.</a:t>
            </a:r>
            <a:r>
              <a:rPr lang="vi-VN" sz="2800" dirty="0">
                <a:latin typeface="Arial-Rounded" panose="020B0500000000000000" pitchFamily="34" charset="0"/>
                <a:ea typeface="Arial-Rounded" panose="020B0500000000000000" pitchFamily="34" charset="0"/>
                <a:cs typeface="Arial-Rounded" panose="020B0500000000000000" pitchFamily="34" charset="0"/>
              </a:rPr>
              <a:t/>
            </a:r>
            <a:br>
              <a:rPr lang="vi-VN" sz="2800" dirty="0">
                <a:latin typeface="Arial-Rounded" panose="020B0500000000000000" pitchFamily="34" charset="0"/>
                <a:ea typeface="Arial-Rounded" panose="020B0500000000000000" pitchFamily="34" charset="0"/>
                <a:cs typeface="Arial-Rounded" panose="020B0500000000000000" pitchFamily="34" charset="0"/>
              </a:rPr>
            </a:br>
            <a:r>
              <a:rPr lang="vi-VN" sz="2800" dirty="0">
                <a:latin typeface="Arial-Rounded" panose="020B0500000000000000" pitchFamily="34" charset="0"/>
                <a:ea typeface="Arial-Rounded" panose="020B0500000000000000" pitchFamily="34" charset="0"/>
                <a:cs typeface="Arial-Rounded" panose="020B0500000000000000" pitchFamily="34" charset="0"/>
              </a:rPr>
              <a:t/>
            </a:r>
            <a:br>
              <a:rPr lang="vi-VN" sz="2800" dirty="0">
                <a:latin typeface="Arial-Rounded" panose="020B0500000000000000" pitchFamily="34" charset="0"/>
                <a:ea typeface="Arial-Rounded" panose="020B0500000000000000" pitchFamily="34" charset="0"/>
                <a:cs typeface="Arial-Rounded" panose="020B0500000000000000" pitchFamily="34" charset="0"/>
              </a:rPr>
            </a:br>
            <a:r>
              <a:rPr lang="vi-VN" sz="2800" b="0" i="0" dirty="0">
                <a:solidFill>
                  <a:srgbClr val="00264D"/>
                </a:solidFill>
                <a:effectLst/>
                <a:latin typeface="Arial-Rounded" panose="020B0500000000000000" pitchFamily="34" charset="0"/>
                <a:ea typeface="Arial-Rounded" panose="020B0500000000000000" pitchFamily="34" charset="0"/>
                <a:cs typeface="Arial-Rounded" panose="020B0500000000000000" pitchFamily="34" charset="0"/>
              </a:rPr>
              <a:t>Đây là quả thị,</a:t>
            </a:r>
            <a:r>
              <a:rPr lang="vi-VN" sz="2800" dirty="0">
                <a:latin typeface="Arial-Rounded" panose="020B0500000000000000" pitchFamily="34" charset="0"/>
                <a:ea typeface="Arial-Rounded" panose="020B0500000000000000" pitchFamily="34" charset="0"/>
                <a:cs typeface="Arial-Rounded" panose="020B0500000000000000" pitchFamily="34" charset="0"/>
              </a:rPr>
              <a:t/>
            </a:r>
            <a:br>
              <a:rPr lang="vi-VN" sz="2800" dirty="0">
                <a:latin typeface="Arial-Rounded" panose="020B0500000000000000" pitchFamily="34" charset="0"/>
                <a:ea typeface="Arial-Rounded" panose="020B0500000000000000" pitchFamily="34" charset="0"/>
                <a:cs typeface="Arial-Rounded" panose="020B0500000000000000" pitchFamily="34" charset="0"/>
              </a:rPr>
            </a:br>
            <a:r>
              <a:rPr lang="vi-VN" sz="2800" b="0" i="0" dirty="0">
                <a:solidFill>
                  <a:srgbClr val="00264D"/>
                </a:solidFill>
                <a:effectLst/>
                <a:latin typeface="Arial-Rounded" panose="020B0500000000000000" pitchFamily="34" charset="0"/>
                <a:ea typeface="Arial-Rounded" panose="020B0500000000000000" pitchFamily="34" charset="0"/>
                <a:cs typeface="Arial-Rounded" panose="020B0500000000000000" pitchFamily="34" charset="0"/>
              </a:rPr>
              <a:t>Đây là quả na,</a:t>
            </a:r>
            <a:r>
              <a:rPr lang="vi-VN" sz="2800" dirty="0">
                <a:latin typeface="Arial-Rounded" panose="020B0500000000000000" pitchFamily="34" charset="0"/>
                <a:ea typeface="Arial-Rounded" panose="020B0500000000000000" pitchFamily="34" charset="0"/>
                <a:cs typeface="Arial-Rounded" panose="020B0500000000000000" pitchFamily="34" charset="0"/>
              </a:rPr>
              <a:t/>
            </a:r>
            <a:br>
              <a:rPr lang="vi-VN" sz="2800" dirty="0">
                <a:latin typeface="Arial-Rounded" panose="020B0500000000000000" pitchFamily="34" charset="0"/>
                <a:ea typeface="Arial-Rounded" panose="020B0500000000000000" pitchFamily="34" charset="0"/>
                <a:cs typeface="Arial-Rounded" panose="020B0500000000000000" pitchFamily="34" charset="0"/>
              </a:rPr>
            </a:br>
            <a:r>
              <a:rPr lang="vi-VN" sz="2800" b="0" i="0" dirty="0">
                <a:solidFill>
                  <a:srgbClr val="00264D"/>
                </a:solidFill>
                <a:effectLst/>
                <a:latin typeface="Arial-Rounded" panose="020B0500000000000000" pitchFamily="34" charset="0"/>
                <a:ea typeface="Arial-Rounded" panose="020B0500000000000000" pitchFamily="34" charset="0"/>
                <a:cs typeface="Arial-Rounded" panose="020B0500000000000000" pitchFamily="34" charset="0"/>
              </a:rPr>
              <a:t>Quả này phần mẹ,</a:t>
            </a:r>
            <a:r>
              <a:rPr lang="vi-VN" sz="2800" dirty="0">
                <a:latin typeface="Arial-Rounded" panose="020B0500000000000000" pitchFamily="34" charset="0"/>
                <a:ea typeface="Arial-Rounded" panose="020B0500000000000000" pitchFamily="34" charset="0"/>
                <a:cs typeface="Arial-Rounded" panose="020B0500000000000000" pitchFamily="34" charset="0"/>
              </a:rPr>
              <a:t/>
            </a:r>
            <a:br>
              <a:rPr lang="vi-VN" sz="2800" dirty="0">
                <a:latin typeface="Arial-Rounded" panose="020B0500000000000000" pitchFamily="34" charset="0"/>
                <a:ea typeface="Arial-Rounded" panose="020B0500000000000000" pitchFamily="34" charset="0"/>
                <a:cs typeface="Arial-Rounded" panose="020B0500000000000000" pitchFamily="34" charset="0"/>
              </a:rPr>
            </a:br>
            <a:r>
              <a:rPr lang="vi-VN" sz="2800" b="0" i="0" dirty="0">
                <a:solidFill>
                  <a:srgbClr val="00264D"/>
                </a:solidFill>
                <a:effectLst/>
                <a:latin typeface="Arial-Rounded" panose="020B0500000000000000" pitchFamily="34" charset="0"/>
                <a:ea typeface="Arial-Rounded" panose="020B0500000000000000" pitchFamily="34" charset="0"/>
                <a:cs typeface="Arial-Rounded" panose="020B0500000000000000" pitchFamily="34" charset="0"/>
              </a:rPr>
              <a:t>Quả này phần cha.</a:t>
            </a:r>
            <a:r>
              <a:rPr lang="vi-VN" sz="2800" dirty="0">
                <a:latin typeface="Arial-Rounded" panose="020B0500000000000000" pitchFamily="34" charset="0"/>
                <a:ea typeface="Arial-Rounded" panose="020B0500000000000000" pitchFamily="34" charset="0"/>
                <a:cs typeface="Arial-Rounded" panose="020B0500000000000000" pitchFamily="34" charset="0"/>
              </a:rPr>
              <a:t/>
            </a:r>
            <a:br>
              <a:rPr lang="vi-VN" sz="2800" dirty="0">
                <a:latin typeface="Arial-Rounded" panose="020B0500000000000000" pitchFamily="34" charset="0"/>
                <a:ea typeface="Arial-Rounded" panose="020B0500000000000000" pitchFamily="34" charset="0"/>
                <a:cs typeface="Arial-Rounded" panose="020B0500000000000000" pitchFamily="34" charset="0"/>
              </a:rPr>
            </a:br>
            <a:r>
              <a:rPr lang="vi-VN" sz="2800" dirty="0">
                <a:latin typeface="Arial-Rounded" panose="020B0500000000000000" pitchFamily="34" charset="0"/>
                <a:ea typeface="Arial-Rounded" panose="020B0500000000000000" pitchFamily="34" charset="0"/>
                <a:cs typeface="Arial-Rounded" panose="020B0500000000000000" pitchFamily="34" charset="0"/>
              </a:rPr>
              <a:t/>
            </a:r>
            <a:br>
              <a:rPr lang="vi-VN" sz="2800" dirty="0">
                <a:latin typeface="Arial-Rounded" panose="020B0500000000000000" pitchFamily="34" charset="0"/>
                <a:ea typeface="Arial-Rounded" panose="020B0500000000000000" pitchFamily="34" charset="0"/>
                <a:cs typeface="Arial-Rounded" panose="020B0500000000000000" pitchFamily="34" charset="0"/>
              </a:rPr>
            </a:br>
            <a:r>
              <a:rPr lang="vi-VN" sz="2800" b="0" i="0" dirty="0">
                <a:solidFill>
                  <a:srgbClr val="00264D"/>
                </a:solidFill>
                <a:effectLst/>
                <a:latin typeface="Arial-Rounded" panose="020B0500000000000000" pitchFamily="34" charset="0"/>
                <a:ea typeface="Arial-Rounded" panose="020B0500000000000000" pitchFamily="34" charset="0"/>
                <a:cs typeface="Arial-Rounded" panose="020B0500000000000000" pitchFamily="34" charset="0"/>
              </a:rPr>
              <a:t>Đây chiếc cối nhỏ</a:t>
            </a:r>
            <a:r>
              <a:rPr lang="vi-VN" sz="2800" dirty="0">
                <a:latin typeface="Arial-Rounded" panose="020B0500000000000000" pitchFamily="34" charset="0"/>
                <a:ea typeface="Arial-Rounded" panose="020B0500000000000000" pitchFamily="34" charset="0"/>
                <a:cs typeface="Arial-Rounded" panose="020B0500000000000000" pitchFamily="34" charset="0"/>
              </a:rPr>
              <a:t/>
            </a:r>
            <a:br>
              <a:rPr lang="vi-VN" sz="2800" dirty="0">
                <a:latin typeface="Arial-Rounded" panose="020B0500000000000000" pitchFamily="34" charset="0"/>
                <a:ea typeface="Arial-Rounded" panose="020B0500000000000000" pitchFamily="34" charset="0"/>
                <a:cs typeface="Arial-Rounded" panose="020B0500000000000000" pitchFamily="34" charset="0"/>
              </a:rPr>
            </a:br>
            <a:r>
              <a:rPr lang="vi-VN" sz="2800" b="0" i="0" dirty="0">
                <a:solidFill>
                  <a:srgbClr val="00264D"/>
                </a:solidFill>
                <a:effectLst/>
                <a:latin typeface="Arial-Rounded" panose="020B0500000000000000" pitchFamily="34" charset="0"/>
                <a:ea typeface="Arial-Rounded" panose="020B0500000000000000" pitchFamily="34" charset="0"/>
                <a:cs typeface="Arial-Rounded" panose="020B0500000000000000" pitchFamily="34" charset="0"/>
              </a:rPr>
              <a:t>Bé nặn thật tròn,</a:t>
            </a:r>
            <a:r>
              <a:rPr lang="vi-VN" sz="2800" dirty="0">
                <a:latin typeface="Arial-Rounded" panose="020B0500000000000000" pitchFamily="34" charset="0"/>
                <a:ea typeface="Arial-Rounded" panose="020B0500000000000000" pitchFamily="34" charset="0"/>
                <a:cs typeface="Arial-Rounded" panose="020B0500000000000000" pitchFamily="34" charset="0"/>
              </a:rPr>
              <a:t/>
            </a:r>
            <a:br>
              <a:rPr lang="vi-VN" sz="2800" dirty="0">
                <a:latin typeface="Arial-Rounded" panose="020B0500000000000000" pitchFamily="34" charset="0"/>
                <a:ea typeface="Arial-Rounded" panose="020B0500000000000000" pitchFamily="34" charset="0"/>
                <a:cs typeface="Arial-Rounded" panose="020B0500000000000000" pitchFamily="34" charset="0"/>
              </a:rPr>
            </a:br>
            <a:r>
              <a:rPr lang="vi-VN" sz="2800" b="0" i="0" dirty="0">
                <a:solidFill>
                  <a:srgbClr val="00264D"/>
                </a:solidFill>
                <a:effectLst/>
                <a:latin typeface="Arial-Rounded" panose="020B0500000000000000" pitchFamily="34" charset="0"/>
                <a:ea typeface="Arial-Rounded" panose="020B0500000000000000" pitchFamily="34" charset="0"/>
                <a:cs typeface="Arial-Rounded" panose="020B0500000000000000" pitchFamily="34" charset="0"/>
              </a:rPr>
              <a:t>Biếu bà đấy nhé,</a:t>
            </a:r>
            <a:r>
              <a:rPr lang="vi-VN" sz="2800" dirty="0">
                <a:latin typeface="Arial-Rounded" panose="020B0500000000000000" pitchFamily="34" charset="0"/>
                <a:ea typeface="Arial-Rounded" panose="020B0500000000000000" pitchFamily="34" charset="0"/>
                <a:cs typeface="Arial-Rounded" panose="020B0500000000000000" pitchFamily="34" charset="0"/>
              </a:rPr>
              <a:t/>
            </a:r>
            <a:br>
              <a:rPr lang="vi-VN" sz="2800" dirty="0">
                <a:latin typeface="Arial-Rounded" panose="020B0500000000000000" pitchFamily="34" charset="0"/>
                <a:ea typeface="Arial-Rounded" panose="020B0500000000000000" pitchFamily="34" charset="0"/>
                <a:cs typeface="Arial-Rounded" panose="020B0500000000000000" pitchFamily="34" charset="0"/>
              </a:rPr>
            </a:br>
            <a:r>
              <a:rPr lang="vi-VN" sz="2800" b="0" i="0" dirty="0">
                <a:solidFill>
                  <a:srgbClr val="00264D"/>
                </a:solidFill>
                <a:effectLst/>
                <a:latin typeface="Arial-Rounded" panose="020B0500000000000000" pitchFamily="34" charset="0"/>
                <a:ea typeface="Arial-Rounded" panose="020B0500000000000000" pitchFamily="34" charset="0"/>
                <a:cs typeface="Arial-Rounded" panose="020B0500000000000000" pitchFamily="34" charset="0"/>
              </a:rPr>
              <a:t>Giã trầu thêm ngon.</a:t>
            </a:r>
            <a:endParaRPr lang="en-US" sz="28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10" name="TextBox 9">
            <a:extLst>
              <a:ext uri="{FF2B5EF4-FFF2-40B4-BE49-F238E27FC236}">
                <a16:creationId xmlns="" xmlns:a16="http://schemas.microsoft.com/office/drawing/2014/main" id="{5A99B854-BE98-483D-BD88-FA2B845B5908}"/>
              </a:ext>
            </a:extLst>
          </p:cNvPr>
          <p:cNvSpPr txBox="1"/>
          <p:nvPr/>
        </p:nvSpPr>
        <p:spPr>
          <a:xfrm>
            <a:off x="4122420" y="710882"/>
            <a:ext cx="3806190" cy="4401205"/>
          </a:xfrm>
          <a:prstGeom prst="rect">
            <a:avLst/>
          </a:prstGeom>
          <a:noFill/>
        </p:spPr>
        <p:txBody>
          <a:bodyPr wrap="square" rtlCol="0">
            <a:spAutoFit/>
          </a:bodyPr>
          <a:lstStyle/>
          <a:p>
            <a:r>
              <a:rPr lang="vi-VN" sz="2800" b="0" i="0" dirty="0">
                <a:solidFill>
                  <a:srgbClr val="00264D"/>
                </a:solidFill>
                <a:effectLst/>
                <a:latin typeface="Arial-Rounded" panose="020B0500000000000000" pitchFamily="34" charset="0"/>
                <a:ea typeface="Arial-Rounded" panose="020B0500000000000000" pitchFamily="34" charset="0"/>
                <a:cs typeface="Arial-Rounded" panose="020B0500000000000000" pitchFamily="34" charset="0"/>
              </a:rPr>
              <a:t>Đây là thằng chuột</a:t>
            </a:r>
            <a:r>
              <a:rPr lang="vi-VN" sz="2800" dirty="0">
                <a:latin typeface="Arial-Rounded" panose="020B0500000000000000" pitchFamily="34" charset="0"/>
                <a:ea typeface="Arial-Rounded" panose="020B0500000000000000" pitchFamily="34" charset="0"/>
                <a:cs typeface="Arial-Rounded" panose="020B0500000000000000" pitchFamily="34" charset="0"/>
              </a:rPr>
              <a:t/>
            </a:r>
            <a:br>
              <a:rPr lang="vi-VN" sz="2800" dirty="0">
                <a:latin typeface="Arial-Rounded" panose="020B0500000000000000" pitchFamily="34" charset="0"/>
                <a:ea typeface="Arial-Rounded" panose="020B0500000000000000" pitchFamily="34" charset="0"/>
                <a:cs typeface="Arial-Rounded" panose="020B0500000000000000" pitchFamily="34" charset="0"/>
              </a:rPr>
            </a:br>
            <a:r>
              <a:rPr lang="vi-VN" sz="2800" b="0" i="0" dirty="0">
                <a:solidFill>
                  <a:srgbClr val="00264D"/>
                </a:solidFill>
                <a:effectLst/>
                <a:latin typeface="Arial-Rounded" panose="020B0500000000000000" pitchFamily="34" charset="0"/>
                <a:ea typeface="Arial-Rounded" panose="020B0500000000000000" pitchFamily="34" charset="0"/>
                <a:cs typeface="Arial-Rounded" panose="020B0500000000000000" pitchFamily="34" charset="0"/>
              </a:rPr>
              <a:t>Tặng riêng chú mèo,</a:t>
            </a:r>
            <a:r>
              <a:rPr lang="vi-VN" sz="2800" dirty="0">
                <a:latin typeface="Arial-Rounded" panose="020B0500000000000000" pitchFamily="34" charset="0"/>
                <a:ea typeface="Arial-Rounded" panose="020B0500000000000000" pitchFamily="34" charset="0"/>
                <a:cs typeface="Arial-Rounded" panose="020B0500000000000000" pitchFamily="34" charset="0"/>
              </a:rPr>
              <a:t/>
            </a:r>
            <a:br>
              <a:rPr lang="vi-VN" sz="2800" dirty="0">
                <a:latin typeface="Arial-Rounded" panose="020B0500000000000000" pitchFamily="34" charset="0"/>
                <a:ea typeface="Arial-Rounded" panose="020B0500000000000000" pitchFamily="34" charset="0"/>
                <a:cs typeface="Arial-Rounded" panose="020B0500000000000000" pitchFamily="34" charset="0"/>
              </a:rPr>
            </a:br>
            <a:r>
              <a:rPr lang="vi-VN" sz="2800" b="0" i="0" dirty="0">
                <a:solidFill>
                  <a:srgbClr val="00264D"/>
                </a:solidFill>
                <a:effectLst/>
                <a:latin typeface="Arial-Rounded" panose="020B0500000000000000" pitchFamily="34" charset="0"/>
                <a:ea typeface="Arial-Rounded" panose="020B0500000000000000" pitchFamily="34" charset="0"/>
                <a:cs typeface="Arial-Rounded" panose="020B0500000000000000" pitchFamily="34" charset="0"/>
              </a:rPr>
              <a:t>Mèo ta thích chí</a:t>
            </a:r>
            <a:r>
              <a:rPr lang="vi-VN" sz="2800" dirty="0">
                <a:latin typeface="Arial-Rounded" panose="020B0500000000000000" pitchFamily="34" charset="0"/>
                <a:ea typeface="Arial-Rounded" panose="020B0500000000000000" pitchFamily="34" charset="0"/>
                <a:cs typeface="Arial-Rounded" panose="020B0500000000000000" pitchFamily="34" charset="0"/>
              </a:rPr>
              <a:t/>
            </a:r>
            <a:br>
              <a:rPr lang="vi-VN" sz="2800" dirty="0">
                <a:latin typeface="Arial-Rounded" panose="020B0500000000000000" pitchFamily="34" charset="0"/>
                <a:ea typeface="Arial-Rounded" panose="020B0500000000000000" pitchFamily="34" charset="0"/>
                <a:cs typeface="Arial-Rounded" panose="020B0500000000000000" pitchFamily="34" charset="0"/>
              </a:rPr>
            </a:br>
            <a:r>
              <a:rPr lang="vi-VN" sz="2800" b="0" i="0" dirty="0">
                <a:solidFill>
                  <a:srgbClr val="00264D"/>
                </a:solidFill>
                <a:effectLst/>
                <a:latin typeface="Arial-Rounded" panose="020B0500000000000000" pitchFamily="34" charset="0"/>
                <a:ea typeface="Arial-Rounded" panose="020B0500000000000000" pitchFamily="34" charset="0"/>
                <a:cs typeface="Arial-Rounded" panose="020B0500000000000000" pitchFamily="34" charset="0"/>
              </a:rPr>
              <a:t>Vểnh râu “meo meo”!</a:t>
            </a:r>
            <a:r>
              <a:rPr lang="vi-VN" sz="2800" dirty="0">
                <a:latin typeface="Arial-Rounded" panose="020B0500000000000000" pitchFamily="34" charset="0"/>
                <a:ea typeface="Arial-Rounded" panose="020B0500000000000000" pitchFamily="34" charset="0"/>
                <a:cs typeface="Arial-Rounded" panose="020B0500000000000000" pitchFamily="34" charset="0"/>
              </a:rPr>
              <a:t/>
            </a:r>
            <a:br>
              <a:rPr lang="vi-VN" sz="2800" dirty="0">
                <a:latin typeface="Arial-Rounded" panose="020B0500000000000000" pitchFamily="34" charset="0"/>
                <a:ea typeface="Arial-Rounded" panose="020B0500000000000000" pitchFamily="34" charset="0"/>
                <a:cs typeface="Arial-Rounded" panose="020B0500000000000000" pitchFamily="34" charset="0"/>
              </a:rPr>
            </a:br>
            <a:r>
              <a:rPr lang="vi-VN" sz="2800" dirty="0">
                <a:latin typeface="Arial-Rounded" panose="020B0500000000000000" pitchFamily="34" charset="0"/>
                <a:ea typeface="Arial-Rounded" panose="020B0500000000000000" pitchFamily="34" charset="0"/>
                <a:cs typeface="Arial-Rounded" panose="020B0500000000000000" pitchFamily="34" charset="0"/>
              </a:rPr>
              <a:t/>
            </a:r>
            <a:br>
              <a:rPr lang="vi-VN" sz="2800" dirty="0">
                <a:latin typeface="Arial-Rounded" panose="020B0500000000000000" pitchFamily="34" charset="0"/>
                <a:ea typeface="Arial-Rounded" panose="020B0500000000000000" pitchFamily="34" charset="0"/>
                <a:cs typeface="Arial-Rounded" panose="020B0500000000000000" pitchFamily="34" charset="0"/>
              </a:rPr>
            </a:br>
            <a:r>
              <a:rPr lang="vi-VN" sz="2800" b="0" i="0" dirty="0">
                <a:solidFill>
                  <a:srgbClr val="00264D"/>
                </a:solidFill>
                <a:effectLst/>
                <a:latin typeface="Arial-Rounded" panose="020B0500000000000000" pitchFamily="34" charset="0"/>
                <a:ea typeface="Arial-Rounded" panose="020B0500000000000000" pitchFamily="34" charset="0"/>
                <a:cs typeface="Arial-Rounded" panose="020B0500000000000000" pitchFamily="34" charset="0"/>
              </a:rPr>
              <a:t>Ngoài hiên đã nắng,</a:t>
            </a:r>
            <a:r>
              <a:rPr lang="vi-VN" sz="2800" dirty="0">
                <a:latin typeface="Arial-Rounded" panose="020B0500000000000000" pitchFamily="34" charset="0"/>
                <a:ea typeface="Arial-Rounded" panose="020B0500000000000000" pitchFamily="34" charset="0"/>
                <a:cs typeface="Arial-Rounded" panose="020B0500000000000000" pitchFamily="34" charset="0"/>
              </a:rPr>
              <a:t/>
            </a:r>
            <a:br>
              <a:rPr lang="vi-VN" sz="2800" dirty="0">
                <a:latin typeface="Arial-Rounded" panose="020B0500000000000000" pitchFamily="34" charset="0"/>
                <a:ea typeface="Arial-Rounded" panose="020B0500000000000000" pitchFamily="34" charset="0"/>
                <a:cs typeface="Arial-Rounded" panose="020B0500000000000000" pitchFamily="34" charset="0"/>
              </a:rPr>
            </a:br>
            <a:r>
              <a:rPr lang="vi-VN" sz="2800" b="0" i="0" dirty="0">
                <a:solidFill>
                  <a:srgbClr val="00264D"/>
                </a:solidFill>
                <a:effectLst/>
                <a:latin typeface="Arial-Rounded" panose="020B0500000000000000" pitchFamily="34" charset="0"/>
                <a:ea typeface="Arial-Rounded" panose="020B0500000000000000" pitchFamily="34" charset="0"/>
                <a:cs typeface="Arial-Rounded" panose="020B0500000000000000" pitchFamily="34" charset="0"/>
              </a:rPr>
              <a:t>Bé nặn xong rồi.</a:t>
            </a:r>
            <a:r>
              <a:rPr lang="vi-VN" sz="2800" dirty="0">
                <a:latin typeface="Arial-Rounded" panose="020B0500000000000000" pitchFamily="34" charset="0"/>
                <a:ea typeface="Arial-Rounded" panose="020B0500000000000000" pitchFamily="34" charset="0"/>
                <a:cs typeface="Arial-Rounded" panose="020B0500000000000000" pitchFamily="34" charset="0"/>
              </a:rPr>
              <a:t/>
            </a:r>
            <a:br>
              <a:rPr lang="vi-VN" sz="2800" dirty="0">
                <a:latin typeface="Arial-Rounded" panose="020B0500000000000000" pitchFamily="34" charset="0"/>
                <a:ea typeface="Arial-Rounded" panose="020B0500000000000000" pitchFamily="34" charset="0"/>
                <a:cs typeface="Arial-Rounded" panose="020B0500000000000000" pitchFamily="34" charset="0"/>
              </a:rPr>
            </a:br>
            <a:r>
              <a:rPr lang="vi-VN" sz="2800" b="0" i="0" dirty="0">
                <a:solidFill>
                  <a:srgbClr val="00264D"/>
                </a:solidFill>
                <a:effectLst/>
                <a:latin typeface="Arial-Rounded" panose="020B0500000000000000" pitchFamily="34" charset="0"/>
                <a:ea typeface="Arial-Rounded" panose="020B0500000000000000" pitchFamily="34" charset="0"/>
                <a:cs typeface="Arial-Rounded" panose="020B0500000000000000" pitchFamily="34" charset="0"/>
              </a:rPr>
              <a:t>Đừng sờ vào đấy,</a:t>
            </a:r>
            <a:r>
              <a:rPr lang="vi-VN" sz="2800" dirty="0">
                <a:latin typeface="Arial-Rounded" panose="020B0500000000000000" pitchFamily="34" charset="0"/>
                <a:ea typeface="Arial-Rounded" panose="020B0500000000000000" pitchFamily="34" charset="0"/>
                <a:cs typeface="Arial-Rounded" panose="020B0500000000000000" pitchFamily="34" charset="0"/>
              </a:rPr>
              <a:t/>
            </a:r>
            <a:br>
              <a:rPr lang="vi-VN" sz="2800" dirty="0">
                <a:latin typeface="Arial-Rounded" panose="020B0500000000000000" pitchFamily="34" charset="0"/>
                <a:ea typeface="Arial-Rounded" panose="020B0500000000000000" pitchFamily="34" charset="0"/>
                <a:cs typeface="Arial-Rounded" panose="020B0500000000000000" pitchFamily="34" charset="0"/>
              </a:rPr>
            </a:br>
            <a:r>
              <a:rPr lang="vi-VN" sz="2800" b="0" i="0" dirty="0">
                <a:solidFill>
                  <a:srgbClr val="00264D"/>
                </a:solidFill>
                <a:effectLst/>
                <a:latin typeface="Arial-Rounded" panose="020B0500000000000000" pitchFamily="34" charset="0"/>
                <a:ea typeface="Arial-Rounded" panose="020B0500000000000000" pitchFamily="34" charset="0"/>
                <a:cs typeface="Arial-Rounded" panose="020B0500000000000000" pitchFamily="34" charset="0"/>
              </a:rPr>
              <a:t>Bé còn đang phơi.</a:t>
            </a:r>
            <a:endParaRPr lang="en-US" sz="2800" b="0" i="0" dirty="0">
              <a:solidFill>
                <a:srgbClr val="00264D"/>
              </a:solidFill>
              <a:effectLst/>
              <a:latin typeface="Arial-Rounded" panose="020B0500000000000000" pitchFamily="34" charset="0"/>
              <a:ea typeface="Arial-Rounded" panose="020B0500000000000000" pitchFamily="34" charset="0"/>
              <a:cs typeface="Arial-Rounded" panose="020B0500000000000000" pitchFamily="34" charset="0"/>
            </a:endParaRPr>
          </a:p>
          <a:p>
            <a:pPr algn="r"/>
            <a:r>
              <a:rPr lang="en-US" sz="2800" dirty="0">
                <a:solidFill>
                  <a:srgbClr val="00264D"/>
                </a:solidFill>
                <a:latin typeface="Arial-Rounded" panose="020B0500000000000000" pitchFamily="34" charset="0"/>
                <a:ea typeface="Arial-Rounded" panose="020B0500000000000000" pitchFamily="34" charset="0"/>
                <a:cs typeface="Arial-Rounded" panose="020B0500000000000000" pitchFamily="34" charset="0"/>
              </a:rPr>
              <a:t>(</a:t>
            </a:r>
            <a:r>
              <a:rPr lang="en-US" sz="2800" dirty="0" err="1">
                <a:solidFill>
                  <a:srgbClr val="00264D"/>
                </a:solidFill>
                <a:latin typeface="Arial-Rounded" panose="020B0500000000000000" pitchFamily="34" charset="0"/>
                <a:ea typeface="Arial-Rounded" panose="020B0500000000000000" pitchFamily="34" charset="0"/>
                <a:cs typeface="Arial-Rounded" panose="020B0500000000000000" pitchFamily="34" charset="0"/>
              </a:rPr>
              <a:t>Nguyễn</a:t>
            </a:r>
            <a:r>
              <a:rPr lang="en-US" sz="2800" dirty="0">
                <a:solidFill>
                  <a:srgbClr val="00264D"/>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264D"/>
                </a:solidFill>
                <a:latin typeface="Arial-Rounded" panose="020B0500000000000000" pitchFamily="34" charset="0"/>
                <a:ea typeface="Arial-Rounded" panose="020B0500000000000000" pitchFamily="34" charset="0"/>
                <a:cs typeface="Arial-Rounded" panose="020B0500000000000000" pitchFamily="34" charset="0"/>
              </a:rPr>
              <a:t>Ngọc</a:t>
            </a:r>
            <a:r>
              <a:rPr lang="en-US" sz="2800" dirty="0">
                <a:solidFill>
                  <a:srgbClr val="00264D"/>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264D"/>
                </a:solidFill>
                <a:latin typeface="Arial-Rounded" panose="020B0500000000000000" pitchFamily="34" charset="0"/>
                <a:ea typeface="Arial-Rounded" panose="020B0500000000000000" pitchFamily="34" charset="0"/>
                <a:cs typeface="Arial-Rounded" panose="020B0500000000000000" pitchFamily="34" charset="0"/>
              </a:rPr>
              <a:t>Ký</a:t>
            </a:r>
            <a:r>
              <a:rPr lang="en-US" sz="2800" dirty="0">
                <a:solidFill>
                  <a:srgbClr val="00264D"/>
                </a:solidFill>
                <a:latin typeface="Arial-Rounded" panose="020B0500000000000000" pitchFamily="34" charset="0"/>
                <a:ea typeface="Arial-Rounded" panose="020B0500000000000000" pitchFamily="34" charset="0"/>
                <a:cs typeface="Arial-Rounded" panose="020B0500000000000000" pitchFamily="34" charset="0"/>
              </a:rPr>
              <a:t>)</a:t>
            </a:r>
            <a:endParaRPr lang="en-US" sz="2800" dirty="0">
              <a:latin typeface="Arial-Rounded" panose="020B0500000000000000" pitchFamily="34" charset="0"/>
              <a:ea typeface="Arial-Rounded" panose="020B0500000000000000" pitchFamily="34" charset="0"/>
              <a:cs typeface="Arial-Rounded" panose="020B0500000000000000" pitchFamily="34" charset="0"/>
            </a:endParaRPr>
          </a:p>
        </p:txBody>
      </p:sp>
      <p:pic>
        <p:nvPicPr>
          <p:cNvPr id="5" name="Picture 4">
            <a:extLst>
              <a:ext uri="{FF2B5EF4-FFF2-40B4-BE49-F238E27FC236}">
                <a16:creationId xmlns="" xmlns:a16="http://schemas.microsoft.com/office/drawing/2014/main" id="{A8846385-2AAA-413A-9946-10D257EA992D}"/>
              </a:ext>
            </a:extLst>
          </p:cNvPr>
          <p:cNvPicPr>
            <a:picLocks noChangeAspect="1"/>
          </p:cNvPicPr>
          <p:nvPr/>
        </p:nvPicPr>
        <p:blipFill>
          <a:blip r:embed="rId3"/>
          <a:stretch>
            <a:fillRect/>
          </a:stretch>
        </p:blipFill>
        <p:spPr>
          <a:xfrm>
            <a:off x="7780022" y="1357213"/>
            <a:ext cx="3943350" cy="3333750"/>
          </a:xfrm>
          <a:prstGeom prst="rect">
            <a:avLst/>
          </a:prstGeom>
        </p:spPr>
      </p:pic>
      <p:sp>
        <p:nvSpPr>
          <p:cNvPr id="7" name="Cloud 6">
            <a:extLst>
              <a:ext uri="{FF2B5EF4-FFF2-40B4-BE49-F238E27FC236}">
                <a16:creationId xmlns="" xmlns:a16="http://schemas.microsoft.com/office/drawing/2014/main" id="{668F2950-BBB3-4C6F-B692-C68D72670589}"/>
              </a:ext>
            </a:extLst>
          </p:cNvPr>
          <p:cNvSpPr/>
          <p:nvPr/>
        </p:nvSpPr>
        <p:spPr>
          <a:xfrm>
            <a:off x="6195060" y="5394960"/>
            <a:ext cx="3429000" cy="1162605"/>
          </a:xfrm>
          <a:prstGeom prst="cloud">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4000" dirty="0" err="1">
                <a:latin typeface="Arial-Rounded" panose="020B0500000000000000" pitchFamily="34" charset="0"/>
                <a:ea typeface="Arial-Rounded" panose="020B0500000000000000" pitchFamily="34" charset="0"/>
                <a:cs typeface="Arial-Rounded" panose="020B0500000000000000" pitchFamily="34" charset="0"/>
              </a:rPr>
              <a:t>Đọc</a:t>
            </a:r>
            <a:r>
              <a:rPr lang="en-US" sz="4000" dirty="0">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latin typeface="Arial-Rounded" panose="020B0500000000000000" pitchFamily="34" charset="0"/>
                <a:ea typeface="Arial-Rounded" panose="020B0500000000000000" pitchFamily="34" charset="0"/>
                <a:cs typeface="Arial-Rounded" panose="020B0500000000000000" pitchFamily="34" charset="0"/>
              </a:rPr>
              <a:t>mẫu</a:t>
            </a:r>
            <a:endParaRPr lang="en-US" sz="4000" dirty="0">
              <a:latin typeface="Arial-Rounded" panose="020B0500000000000000" pitchFamily="34" charset="0"/>
              <a:ea typeface="Arial-Rounded" panose="020B0500000000000000" pitchFamily="34" charset="0"/>
              <a:cs typeface="Arial-Rounded" panose="020B0500000000000000" pitchFamily="34" charset="0"/>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5000" b="-15000"/>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 xmlns:a16="http://schemas.microsoft.com/office/drawing/2014/main" id="{F780AE4C-83C9-4CDD-B844-D1E98F1422BE}"/>
              </a:ext>
            </a:extLst>
          </p:cNvPr>
          <p:cNvSpPr txBox="1"/>
          <p:nvPr/>
        </p:nvSpPr>
        <p:spPr>
          <a:xfrm>
            <a:off x="3097530" y="80010"/>
            <a:ext cx="5989320"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Nặn</a:t>
            </a:r>
            <a:r>
              <a:rPr kumimoji="0" lang="en-US"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đồ</a:t>
            </a:r>
            <a:r>
              <a:rPr kumimoji="0" lang="en-US"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chơi</a:t>
            </a:r>
            <a:endParaRPr kumimoji="0" lang="en-US"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 name="TextBox 2">
            <a:extLst>
              <a:ext uri="{FF2B5EF4-FFF2-40B4-BE49-F238E27FC236}">
                <a16:creationId xmlns="" xmlns:a16="http://schemas.microsoft.com/office/drawing/2014/main" id="{DA1C389F-9E9A-4B0B-AA3A-BE94F5B7DEF0}"/>
              </a:ext>
            </a:extLst>
          </p:cNvPr>
          <p:cNvSpPr txBox="1"/>
          <p:nvPr/>
        </p:nvSpPr>
        <p:spPr>
          <a:xfrm>
            <a:off x="605790" y="653236"/>
            <a:ext cx="3806190" cy="61247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Bên thềm gió mát,</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Bé nặn đồ chơi.</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Mèo nằm vẫy đuôi,</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Tròn xoe đôi mắt.</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Đây là quả thị,</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Đây là quả na,</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Quả này phần mẹ,</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Quả này phần cha.</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Đây chiếc cối nhỏ</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Bé nặn thật tròn,</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Biếu bà đấy nhé,</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Giã trầu thêm ngon.</a:t>
            </a:r>
            <a:endPar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0" name="TextBox 9">
            <a:extLst>
              <a:ext uri="{FF2B5EF4-FFF2-40B4-BE49-F238E27FC236}">
                <a16:creationId xmlns="" xmlns:a16="http://schemas.microsoft.com/office/drawing/2014/main" id="{5A99B854-BE98-483D-BD88-FA2B845B5908}"/>
              </a:ext>
            </a:extLst>
          </p:cNvPr>
          <p:cNvSpPr txBox="1"/>
          <p:nvPr/>
        </p:nvSpPr>
        <p:spPr>
          <a:xfrm>
            <a:off x="4122420" y="710882"/>
            <a:ext cx="3806190" cy="440120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Đây là thằng chuột</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Tặng riêng chú mèo,</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Mèo ta thích chí</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Vểnh râu “meo meo”!</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Ngoài hiên đã nắng,</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Bé nặn xong rồi.</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Đừng sờ vào đấy,</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Bé còn đang phơi.</a:t>
            </a:r>
            <a:endParaRPr kumimoji="0" lang="en-US"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en-US" sz="2800" b="0" i="0" u="none" strike="noStrike" kern="1200" cap="none" spc="0" normalizeH="0" baseline="0" noProof="0" dirty="0" err="1">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Nguyễn</a:t>
            </a:r>
            <a:r>
              <a:rPr kumimoji="0" lang="en-US"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Ngọc</a:t>
            </a:r>
            <a:r>
              <a:rPr kumimoji="0" lang="en-US"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Ký</a:t>
            </a:r>
            <a:r>
              <a:rPr kumimoji="0" lang="en-US"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5" name="Picture 4">
            <a:extLst>
              <a:ext uri="{FF2B5EF4-FFF2-40B4-BE49-F238E27FC236}">
                <a16:creationId xmlns="" xmlns:a16="http://schemas.microsoft.com/office/drawing/2014/main" id="{A8846385-2AAA-413A-9946-10D257EA992D}"/>
              </a:ext>
            </a:extLst>
          </p:cNvPr>
          <p:cNvPicPr>
            <a:picLocks noChangeAspect="1"/>
          </p:cNvPicPr>
          <p:nvPr/>
        </p:nvPicPr>
        <p:blipFill>
          <a:blip r:embed="rId3"/>
          <a:stretch>
            <a:fillRect/>
          </a:stretch>
        </p:blipFill>
        <p:spPr>
          <a:xfrm>
            <a:off x="7780022" y="1357213"/>
            <a:ext cx="3943350" cy="3333750"/>
          </a:xfrm>
          <a:prstGeom prst="rect">
            <a:avLst/>
          </a:prstGeom>
        </p:spPr>
      </p:pic>
      <p:sp>
        <p:nvSpPr>
          <p:cNvPr id="7" name="Cloud 6">
            <a:extLst>
              <a:ext uri="{FF2B5EF4-FFF2-40B4-BE49-F238E27FC236}">
                <a16:creationId xmlns="" xmlns:a16="http://schemas.microsoft.com/office/drawing/2014/main" id="{668F2950-BBB3-4C6F-B692-C68D72670589}"/>
              </a:ext>
            </a:extLst>
          </p:cNvPr>
          <p:cNvSpPr/>
          <p:nvPr/>
        </p:nvSpPr>
        <p:spPr>
          <a:xfrm>
            <a:off x="6195060" y="5169734"/>
            <a:ext cx="4263390" cy="1387832"/>
          </a:xfrm>
          <a:prstGeom prst="cloud">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Đọc</a:t>
            </a:r>
            <a:r>
              <a:rPr lang="en-US" sz="40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nối</a:t>
            </a:r>
            <a:r>
              <a:rPr lang="en-US" sz="40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tiếp</a:t>
            </a:r>
            <a:r>
              <a:rPr lang="en-US" sz="40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đoạn</a:t>
            </a:r>
            <a:endParaRPr kumimoji="0" lang="en-US" sz="40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8" name="Picture 3">
            <a:extLst>
              <a:ext uri="{FF2B5EF4-FFF2-40B4-BE49-F238E27FC236}">
                <a16:creationId xmlns="" xmlns:a16="http://schemas.microsoft.com/office/drawing/2014/main" id="{78F1B836-4587-48AB-B766-7364FBC949F3}"/>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25755" y="422911"/>
            <a:ext cx="527050" cy="18630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3">
            <a:extLst>
              <a:ext uri="{FF2B5EF4-FFF2-40B4-BE49-F238E27FC236}">
                <a16:creationId xmlns="" xmlns:a16="http://schemas.microsoft.com/office/drawing/2014/main" id="{16B915FE-4723-4524-855B-42C3B352B883}"/>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73048" y="2516326"/>
            <a:ext cx="527050" cy="18630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3">
            <a:extLst>
              <a:ext uri="{FF2B5EF4-FFF2-40B4-BE49-F238E27FC236}">
                <a16:creationId xmlns="" xmlns:a16="http://schemas.microsoft.com/office/drawing/2014/main" id="{2D356575-1788-4709-8997-513325DFC28B}"/>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42265" y="4717335"/>
            <a:ext cx="527050" cy="18630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3">
            <a:extLst>
              <a:ext uri="{FF2B5EF4-FFF2-40B4-BE49-F238E27FC236}">
                <a16:creationId xmlns="" xmlns:a16="http://schemas.microsoft.com/office/drawing/2014/main" id="{86A4EBEA-A915-4E89-AC42-97C95A9D5E26}"/>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858895" y="422911"/>
            <a:ext cx="527050" cy="18630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3">
            <a:extLst>
              <a:ext uri="{FF2B5EF4-FFF2-40B4-BE49-F238E27FC236}">
                <a16:creationId xmlns="" xmlns:a16="http://schemas.microsoft.com/office/drawing/2014/main" id="{9A9B2491-BFF2-473E-87F2-1EB56D55DB34}"/>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815078" y="2668905"/>
            <a:ext cx="527050" cy="18630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30871062"/>
      </p:ext>
    </p:extLst>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500" fill="hold"/>
                                        <p:tgtEl>
                                          <p:spTgt spid="8"/>
                                        </p:tgtEl>
                                        <p:attrNameLst>
                                          <p:attrName>ppt_x</p:attrName>
                                        </p:attrNameLst>
                                      </p:cBhvr>
                                      <p:tavLst>
                                        <p:tav tm="0">
                                          <p:val>
                                            <p:strVal val="#ppt_x"/>
                                          </p:val>
                                        </p:tav>
                                        <p:tav tm="100000">
                                          <p:val>
                                            <p:strVal val="#ppt_x"/>
                                          </p:val>
                                        </p:tav>
                                      </p:tavLst>
                                    </p:anim>
                                    <p:anim calcmode="lin" valueType="num">
                                      <p:cBhvr additive="base">
                                        <p:cTn id="15"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9"/>
                                        </p:tgtEl>
                                        <p:attrNameLst>
                                          <p:attrName>style.visibility</p:attrName>
                                        </p:attrNameLst>
                                      </p:cBhvr>
                                      <p:to>
                                        <p:strVal val="visible"/>
                                      </p:to>
                                    </p:set>
                                    <p:anim calcmode="lin" valueType="num">
                                      <p:cBhvr additive="base">
                                        <p:cTn id="20" dur="500" fill="hold"/>
                                        <p:tgtEl>
                                          <p:spTgt spid="9"/>
                                        </p:tgtEl>
                                        <p:attrNameLst>
                                          <p:attrName>ppt_x</p:attrName>
                                        </p:attrNameLst>
                                      </p:cBhvr>
                                      <p:tavLst>
                                        <p:tav tm="0">
                                          <p:val>
                                            <p:strVal val="#ppt_x"/>
                                          </p:val>
                                        </p:tav>
                                        <p:tav tm="100000">
                                          <p:val>
                                            <p:strVal val="#ppt_x"/>
                                          </p:val>
                                        </p:tav>
                                      </p:tavLst>
                                    </p:anim>
                                    <p:anim calcmode="lin" valueType="num">
                                      <p:cBhvr additive="base">
                                        <p:cTn id="21"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11"/>
                                        </p:tgtEl>
                                        <p:attrNameLst>
                                          <p:attrName>style.visibility</p:attrName>
                                        </p:attrNameLst>
                                      </p:cBhvr>
                                      <p:to>
                                        <p:strVal val="visible"/>
                                      </p:to>
                                    </p:set>
                                    <p:anim calcmode="lin" valueType="num">
                                      <p:cBhvr additive="base">
                                        <p:cTn id="26" dur="500" fill="hold"/>
                                        <p:tgtEl>
                                          <p:spTgt spid="11"/>
                                        </p:tgtEl>
                                        <p:attrNameLst>
                                          <p:attrName>ppt_x</p:attrName>
                                        </p:attrNameLst>
                                      </p:cBhvr>
                                      <p:tavLst>
                                        <p:tav tm="0">
                                          <p:val>
                                            <p:strVal val="#ppt_x"/>
                                          </p:val>
                                        </p:tav>
                                        <p:tav tm="100000">
                                          <p:val>
                                            <p:strVal val="#ppt_x"/>
                                          </p:val>
                                        </p:tav>
                                      </p:tavLst>
                                    </p:anim>
                                    <p:anim calcmode="lin" valueType="num">
                                      <p:cBhvr additive="base">
                                        <p:cTn id="27"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12"/>
                                        </p:tgtEl>
                                        <p:attrNameLst>
                                          <p:attrName>style.visibility</p:attrName>
                                        </p:attrNameLst>
                                      </p:cBhvr>
                                      <p:to>
                                        <p:strVal val="visible"/>
                                      </p:to>
                                    </p:set>
                                    <p:anim calcmode="lin" valueType="num">
                                      <p:cBhvr additive="base">
                                        <p:cTn id="32" dur="500" fill="hold"/>
                                        <p:tgtEl>
                                          <p:spTgt spid="12"/>
                                        </p:tgtEl>
                                        <p:attrNameLst>
                                          <p:attrName>ppt_x</p:attrName>
                                        </p:attrNameLst>
                                      </p:cBhvr>
                                      <p:tavLst>
                                        <p:tav tm="0">
                                          <p:val>
                                            <p:strVal val="#ppt_x"/>
                                          </p:val>
                                        </p:tav>
                                        <p:tav tm="100000">
                                          <p:val>
                                            <p:strVal val="#ppt_x"/>
                                          </p:val>
                                        </p:tav>
                                      </p:tavLst>
                                    </p:anim>
                                    <p:anim calcmode="lin" valueType="num">
                                      <p:cBhvr additive="base">
                                        <p:cTn id="33"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13"/>
                                        </p:tgtEl>
                                        <p:attrNameLst>
                                          <p:attrName>style.visibility</p:attrName>
                                        </p:attrNameLst>
                                      </p:cBhvr>
                                      <p:to>
                                        <p:strVal val="visible"/>
                                      </p:to>
                                    </p:set>
                                    <p:anim calcmode="lin" valueType="num">
                                      <p:cBhvr additive="base">
                                        <p:cTn id="38" dur="500" fill="hold"/>
                                        <p:tgtEl>
                                          <p:spTgt spid="13"/>
                                        </p:tgtEl>
                                        <p:attrNameLst>
                                          <p:attrName>ppt_x</p:attrName>
                                        </p:attrNameLst>
                                      </p:cBhvr>
                                      <p:tavLst>
                                        <p:tav tm="0">
                                          <p:val>
                                            <p:strVal val="#ppt_x"/>
                                          </p:val>
                                        </p:tav>
                                        <p:tav tm="100000">
                                          <p:val>
                                            <p:strVal val="#ppt_x"/>
                                          </p:val>
                                        </p:tav>
                                      </p:tavLst>
                                    </p:anim>
                                    <p:anim calcmode="lin" valueType="num">
                                      <p:cBhvr additive="base">
                                        <p:cTn id="39"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258502" cy="6858000"/>
          </a:xfrm>
          <a:prstGeom prst="rect">
            <a:avLst/>
          </a:prstGeom>
          <a:solidFill>
            <a:srgbClr val="FFFF00"/>
          </a:solidFill>
        </p:spPr>
      </p:pic>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rot="20089245" flipH="1">
            <a:off x="2565085" y="469565"/>
            <a:ext cx="1279101" cy="13595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2">
            <a:extLst>
              <a:ext uri="{FF2B5EF4-FFF2-40B4-BE49-F238E27FC236}">
                <a16:creationId xmlns="" xmlns:a16="http://schemas.microsoft.com/office/drawing/2014/main" id="{F0C15DDD-EB39-4349-83CD-501B05E0B86D}"/>
              </a:ext>
            </a:extLst>
          </p:cNvPr>
          <p:cNvSpPr/>
          <p:nvPr/>
        </p:nvSpPr>
        <p:spPr>
          <a:xfrm>
            <a:off x="3425187" y="716098"/>
            <a:ext cx="8019905" cy="5347817"/>
          </a:xfrm>
          <a:prstGeom prst="roundRect">
            <a:avLst>
              <a:gd name="adj" fmla="val 31710"/>
            </a:avLst>
          </a:prstGeom>
          <a:solidFill>
            <a:srgbClr val="FEF4F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a:ea typeface="等线" panose="02010600030101010101" pitchFamily="2" charset="-122"/>
              <a:cs typeface="+mn-ea"/>
              <a:sym typeface="+mn-lt"/>
            </a:endParaRPr>
          </a:p>
        </p:txBody>
      </p:sp>
      <p:grpSp>
        <p:nvGrpSpPr>
          <p:cNvPr id="8" name="Group 7">
            <a:extLst>
              <a:ext uri="{FF2B5EF4-FFF2-40B4-BE49-F238E27FC236}">
                <a16:creationId xmlns="" xmlns:a16="http://schemas.microsoft.com/office/drawing/2014/main" id="{38B511CF-3110-4621-AC16-917698CE2B64}"/>
              </a:ext>
            </a:extLst>
          </p:cNvPr>
          <p:cNvGrpSpPr/>
          <p:nvPr/>
        </p:nvGrpSpPr>
        <p:grpSpPr>
          <a:xfrm>
            <a:off x="3823347" y="1194410"/>
            <a:ext cx="6916420" cy="2098675"/>
            <a:chOff x="172324" y="1157225"/>
            <a:chExt cx="2109019" cy="1406784"/>
          </a:xfrm>
        </p:grpSpPr>
        <p:sp>
          <p:nvSpPr>
            <p:cNvPr id="13" name="Hexagon 12">
              <a:extLst>
                <a:ext uri="{FF2B5EF4-FFF2-40B4-BE49-F238E27FC236}">
                  <a16:creationId xmlns="" xmlns:a16="http://schemas.microsoft.com/office/drawing/2014/main" id="{0E30327A-3063-4A14-9BA3-24D8A19D72F6}"/>
                </a:ext>
              </a:extLst>
            </p:cNvPr>
            <p:cNvSpPr/>
            <p:nvPr/>
          </p:nvSpPr>
          <p:spPr>
            <a:xfrm>
              <a:off x="172324" y="1157225"/>
              <a:ext cx="2109019" cy="1406784"/>
            </a:xfrm>
            <a:prstGeom prst="hexagon">
              <a:avLst/>
            </a:prstGeom>
            <a:solidFill>
              <a:srgbClr val="F7ACB9"/>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4" name="TextBox 13">
              <a:extLst>
                <a:ext uri="{FF2B5EF4-FFF2-40B4-BE49-F238E27FC236}">
                  <a16:creationId xmlns="" xmlns:a16="http://schemas.microsoft.com/office/drawing/2014/main" id="{ED639F9D-09F3-41D9-A171-51EC9FE09CA3}"/>
                </a:ext>
              </a:extLst>
            </p:cNvPr>
            <p:cNvSpPr txBox="1"/>
            <p:nvPr/>
          </p:nvSpPr>
          <p:spPr>
            <a:xfrm>
              <a:off x="288889" y="1370052"/>
              <a:ext cx="1954115" cy="722081"/>
            </a:xfrm>
            <a:prstGeom prst="rect">
              <a:avLst/>
            </a:prstGeom>
            <a:noFill/>
          </p:spPr>
          <p:txBody>
            <a:bodyPr wrap="square" rtlCol="0">
              <a:spAutoFit/>
            </a:bodyPr>
            <a:lstStyle/>
            <a:p>
              <a:pPr marL="0" marR="0" lvl="0" indent="0" algn="ctr" defTabSz="913130" rtl="0" eaLnBrk="1" fontAlgn="base" latinLnBrk="0" hangingPunct="1">
                <a:lnSpc>
                  <a:spcPct val="100000"/>
                </a:lnSpc>
                <a:spcBef>
                  <a:spcPct val="0"/>
                </a:spcBef>
                <a:spcAft>
                  <a:spcPct val="0"/>
                </a:spcAft>
                <a:buClrTx/>
                <a:buSzTx/>
                <a:buFontTx/>
                <a:buNone/>
                <a:tabLst/>
                <a:defRPr/>
              </a:pPr>
              <a:r>
                <a:rPr kumimoji="0" lang="en-US" sz="36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Cối</a:t>
              </a:r>
              <a:r>
                <a:rPr kumimoji="0" lang="en-US" sz="36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giã</a:t>
              </a:r>
              <a:r>
                <a:rPr kumimoji="0" lang="en-US" sz="36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trầu</a:t>
              </a:r>
              <a:endParaRPr kumimoji="0" lang="en-US" sz="36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ctr" defTabSz="913130" rtl="0" eaLnBrk="1" fontAlgn="base" latinLnBrk="0" hangingPunct="1">
                <a:lnSpc>
                  <a:spcPct val="100000"/>
                </a:lnSpc>
                <a:spcBef>
                  <a:spcPct val="0"/>
                </a:spcBef>
                <a:spcAft>
                  <a:spcPct val="0"/>
                </a:spcAft>
                <a:buClrTx/>
                <a:buSzTx/>
                <a:buFontTx/>
                <a:buNone/>
                <a:tabLst/>
                <a:defRPr/>
              </a:pPr>
              <a:r>
                <a:rPr lang="en-US" altLang="vi-VN" sz="2800" dirty="0" err="1">
                  <a:solidFill>
                    <a:srgbClr val="231F20"/>
                  </a:solidFill>
                  <a:latin typeface="Arial-Rounded" panose="020B0500000000000000" pitchFamily="34" charset="0"/>
                  <a:ea typeface="Arial-Rounded" panose="020B0500000000000000" pitchFamily="34" charset="0"/>
                  <a:cs typeface="Arial-Rounded" panose="020B0500000000000000" pitchFamily="34" charset="0"/>
                  <a:sym typeface="+mn-lt"/>
                </a:rPr>
                <a:t>Đồ</a:t>
              </a:r>
              <a:r>
                <a:rPr lang="en-US" altLang="vi-VN" sz="2800" dirty="0">
                  <a:solidFill>
                    <a:srgbClr val="231F20"/>
                  </a:solidFill>
                  <a:latin typeface="Arial-Rounded" panose="020B0500000000000000" pitchFamily="34" charset="0"/>
                  <a:ea typeface="Arial-Rounded" panose="020B0500000000000000" pitchFamily="34" charset="0"/>
                  <a:cs typeface="Arial-Rounded" panose="020B0500000000000000" pitchFamily="34" charset="0"/>
                  <a:sym typeface="+mn-lt"/>
                </a:rPr>
                <a:t> </a:t>
              </a:r>
              <a:r>
                <a:rPr lang="en-US" altLang="vi-VN" sz="2800" dirty="0" err="1">
                  <a:solidFill>
                    <a:srgbClr val="231F20"/>
                  </a:solidFill>
                  <a:latin typeface="Arial-Rounded" panose="020B0500000000000000" pitchFamily="34" charset="0"/>
                  <a:ea typeface="Arial-Rounded" panose="020B0500000000000000" pitchFamily="34" charset="0"/>
                  <a:cs typeface="Arial-Rounded" panose="020B0500000000000000" pitchFamily="34" charset="0"/>
                  <a:sym typeface="+mn-lt"/>
                </a:rPr>
                <a:t>để</a:t>
              </a:r>
              <a:r>
                <a:rPr lang="en-US" altLang="vi-VN" sz="2800" dirty="0">
                  <a:solidFill>
                    <a:srgbClr val="231F20"/>
                  </a:solidFill>
                  <a:latin typeface="Arial-Rounded" panose="020B0500000000000000" pitchFamily="34" charset="0"/>
                  <a:ea typeface="Arial-Rounded" panose="020B0500000000000000" pitchFamily="34" charset="0"/>
                  <a:cs typeface="Arial-Rounded" panose="020B0500000000000000" pitchFamily="34" charset="0"/>
                  <a:sym typeface="+mn-lt"/>
                </a:rPr>
                <a:t> </a:t>
              </a:r>
              <a:r>
                <a:rPr lang="en-US" altLang="vi-VN" sz="2800" dirty="0" err="1">
                  <a:solidFill>
                    <a:srgbClr val="231F20"/>
                  </a:solidFill>
                  <a:latin typeface="Arial-Rounded" panose="020B0500000000000000" pitchFamily="34" charset="0"/>
                  <a:ea typeface="Arial-Rounded" panose="020B0500000000000000" pitchFamily="34" charset="0"/>
                  <a:cs typeface="Arial-Rounded" panose="020B0500000000000000" pitchFamily="34" charset="0"/>
                  <a:sym typeface="+mn-lt"/>
                </a:rPr>
                <a:t>giã</a:t>
              </a:r>
              <a:r>
                <a:rPr lang="en-US" altLang="vi-VN" sz="2800" dirty="0">
                  <a:solidFill>
                    <a:srgbClr val="231F20"/>
                  </a:solidFill>
                  <a:latin typeface="Arial-Rounded" panose="020B0500000000000000" pitchFamily="34" charset="0"/>
                  <a:ea typeface="Arial-Rounded" panose="020B0500000000000000" pitchFamily="34" charset="0"/>
                  <a:cs typeface="Arial-Rounded" panose="020B0500000000000000" pitchFamily="34" charset="0"/>
                  <a:sym typeface="+mn-lt"/>
                </a:rPr>
                <a:t> </a:t>
              </a:r>
              <a:r>
                <a:rPr lang="en-US" altLang="vi-VN" sz="2800" dirty="0" err="1">
                  <a:solidFill>
                    <a:srgbClr val="231F20"/>
                  </a:solidFill>
                  <a:latin typeface="Arial-Rounded" panose="020B0500000000000000" pitchFamily="34" charset="0"/>
                  <a:ea typeface="Arial-Rounded" panose="020B0500000000000000" pitchFamily="34" charset="0"/>
                  <a:cs typeface="Arial-Rounded" panose="020B0500000000000000" pitchFamily="34" charset="0"/>
                  <a:sym typeface="+mn-lt"/>
                </a:rPr>
                <a:t>trầu</a:t>
              </a:r>
              <a:r>
                <a:rPr lang="en-US" altLang="vi-VN" sz="2800" dirty="0">
                  <a:solidFill>
                    <a:srgbClr val="231F20"/>
                  </a:solidFill>
                  <a:latin typeface="Arial-Rounded" panose="020B0500000000000000" pitchFamily="34" charset="0"/>
                  <a:ea typeface="Arial-Rounded" panose="020B0500000000000000" pitchFamily="34" charset="0"/>
                  <a:cs typeface="Arial-Rounded" panose="020B0500000000000000" pitchFamily="34" charset="0"/>
                  <a:sym typeface="+mn-lt"/>
                </a:rPr>
                <a:t>, </a:t>
              </a:r>
              <a:r>
                <a:rPr lang="en-US" altLang="vi-VN" sz="2800" dirty="0" err="1">
                  <a:solidFill>
                    <a:srgbClr val="231F20"/>
                  </a:solidFill>
                  <a:latin typeface="Arial-Rounded" panose="020B0500000000000000" pitchFamily="34" charset="0"/>
                  <a:ea typeface="Arial-Rounded" panose="020B0500000000000000" pitchFamily="34" charset="0"/>
                  <a:cs typeface="Arial-Rounded" panose="020B0500000000000000" pitchFamily="34" charset="0"/>
                  <a:sym typeface="+mn-lt"/>
                </a:rPr>
                <a:t>thường</a:t>
              </a:r>
              <a:r>
                <a:rPr lang="en-US" altLang="vi-VN" sz="2800" dirty="0">
                  <a:solidFill>
                    <a:srgbClr val="231F20"/>
                  </a:solidFill>
                  <a:latin typeface="Arial-Rounded" panose="020B0500000000000000" pitchFamily="34" charset="0"/>
                  <a:ea typeface="Arial-Rounded" panose="020B0500000000000000" pitchFamily="34" charset="0"/>
                  <a:cs typeface="Arial-Rounded" panose="020B0500000000000000" pitchFamily="34" charset="0"/>
                  <a:sym typeface="+mn-lt"/>
                </a:rPr>
                <a:t> </a:t>
              </a:r>
              <a:r>
                <a:rPr lang="en-US" altLang="vi-VN" sz="2800" dirty="0" err="1">
                  <a:solidFill>
                    <a:srgbClr val="231F20"/>
                  </a:solidFill>
                  <a:latin typeface="Arial-Rounded" panose="020B0500000000000000" pitchFamily="34" charset="0"/>
                  <a:ea typeface="Arial-Rounded" panose="020B0500000000000000" pitchFamily="34" charset="0"/>
                  <a:cs typeface="Arial-Rounded" panose="020B0500000000000000" pitchFamily="34" charset="0"/>
                  <a:sym typeface="+mn-lt"/>
                </a:rPr>
                <a:t>làm</a:t>
              </a:r>
              <a:r>
                <a:rPr lang="en-US" altLang="vi-VN" sz="2800" dirty="0">
                  <a:solidFill>
                    <a:srgbClr val="231F20"/>
                  </a:solidFill>
                  <a:latin typeface="Arial-Rounded" panose="020B0500000000000000" pitchFamily="34" charset="0"/>
                  <a:ea typeface="Arial-Rounded" panose="020B0500000000000000" pitchFamily="34" charset="0"/>
                  <a:cs typeface="Arial-Rounded" panose="020B0500000000000000" pitchFamily="34" charset="0"/>
                  <a:sym typeface="+mn-lt"/>
                </a:rPr>
                <a:t> </a:t>
              </a:r>
              <a:r>
                <a:rPr lang="en-US" altLang="vi-VN" sz="2800" dirty="0" err="1">
                  <a:solidFill>
                    <a:srgbClr val="231F20"/>
                  </a:solidFill>
                  <a:latin typeface="Arial-Rounded" panose="020B0500000000000000" pitchFamily="34" charset="0"/>
                  <a:ea typeface="Arial-Rounded" panose="020B0500000000000000" pitchFamily="34" charset="0"/>
                  <a:cs typeface="Arial-Rounded" panose="020B0500000000000000" pitchFamily="34" charset="0"/>
                  <a:sym typeface="+mn-lt"/>
                </a:rPr>
                <a:t>bằng</a:t>
              </a:r>
              <a:r>
                <a:rPr lang="en-US" altLang="vi-VN" sz="2800" dirty="0">
                  <a:solidFill>
                    <a:srgbClr val="231F20"/>
                  </a:solidFill>
                  <a:latin typeface="Arial-Rounded" panose="020B0500000000000000" pitchFamily="34" charset="0"/>
                  <a:ea typeface="Arial-Rounded" panose="020B0500000000000000" pitchFamily="34" charset="0"/>
                  <a:cs typeface="Arial-Rounded" panose="020B0500000000000000" pitchFamily="34" charset="0"/>
                  <a:sym typeface="+mn-lt"/>
                </a:rPr>
                <a:t> </a:t>
              </a:r>
              <a:r>
                <a:rPr lang="en-US" altLang="vi-VN" sz="2800" dirty="0" err="1">
                  <a:solidFill>
                    <a:srgbClr val="231F20"/>
                  </a:solidFill>
                  <a:latin typeface="Arial-Rounded" panose="020B0500000000000000" pitchFamily="34" charset="0"/>
                  <a:ea typeface="Arial-Rounded" panose="020B0500000000000000" pitchFamily="34" charset="0"/>
                  <a:cs typeface="Arial-Rounded" panose="020B0500000000000000" pitchFamily="34" charset="0"/>
                  <a:sym typeface="+mn-lt"/>
                </a:rPr>
                <a:t>đồng</a:t>
              </a:r>
              <a:endPar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grpSp>
      <p:grpSp>
        <p:nvGrpSpPr>
          <p:cNvPr id="15" name="Group 14">
            <a:extLst>
              <a:ext uri="{FF2B5EF4-FFF2-40B4-BE49-F238E27FC236}">
                <a16:creationId xmlns="" xmlns:a16="http://schemas.microsoft.com/office/drawing/2014/main" id="{3C5AA5CC-104E-49DE-A19B-BDB6C8AB67CC}"/>
              </a:ext>
            </a:extLst>
          </p:cNvPr>
          <p:cNvGrpSpPr/>
          <p:nvPr/>
        </p:nvGrpSpPr>
        <p:grpSpPr>
          <a:xfrm>
            <a:off x="3831947" y="3576794"/>
            <a:ext cx="6916420" cy="2098675"/>
            <a:chOff x="172324" y="1157225"/>
            <a:chExt cx="2109019" cy="1406784"/>
          </a:xfrm>
        </p:grpSpPr>
        <p:sp>
          <p:nvSpPr>
            <p:cNvPr id="16" name="Hexagon 15">
              <a:extLst>
                <a:ext uri="{FF2B5EF4-FFF2-40B4-BE49-F238E27FC236}">
                  <a16:creationId xmlns="" xmlns:a16="http://schemas.microsoft.com/office/drawing/2014/main" id="{FAE2E189-B319-4074-B939-8F1041B87364}"/>
                </a:ext>
              </a:extLst>
            </p:cNvPr>
            <p:cNvSpPr/>
            <p:nvPr/>
          </p:nvSpPr>
          <p:spPr>
            <a:xfrm>
              <a:off x="172324" y="1157225"/>
              <a:ext cx="2109019" cy="1406784"/>
            </a:xfrm>
            <a:prstGeom prst="hexagon">
              <a:avLst/>
            </a:prstGeom>
            <a:solidFill>
              <a:srgbClr val="F7ACB9"/>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7" name="TextBox 16">
              <a:extLst>
                <a:ext uri="{FF2B5EF4-FFF2-40B4-BE49-F238E27FC236}">
                  <a16:creationId xmlns="" xmlns:a16="http://schemas.microsoft.com/office/drawing/2014/main" id="{38E9D911-D193-47FD-81AA-3CC6ADF14EF9}"/>
                </a:ext>
              </a:extLst>
            </p:cNvPr>
            <p:cNvSpPr txBox="1"/>
            <p:nvPr/>
          </p:nvSpPr>
          <p:spPr>
            <a:xfrm>
              <a:off x="288889" y="1370052"/>
              <a:ext cx="1954115" cy="722081"/>
            </a:xfrm>
            <a:prstGeom prst="rect">
              <a:avLst/>
            </a:prstGeom>
            <a:noFill/>
          </p:spPr>
          <p:txBody>
            <a:bodyPr wrap="square" rtlCol="0">
              <a:spAutoFit/>
            </a:bodyPr>
            <a:lstStyle/>
            <a:p>
              <a:pPr marL="0" marR="0" lvl="0" indent="0" algn="ctr" defTabSz="913130" rtl="0" eaLnBrk="1" fontAlgn="base" latinLnBrk="0" hangingPunct="1">
                <a:lnSpc>
                  <a:spcPct val="100000"/>
                </a:lnSpc>
                <a:spcBef>
                  <a:spcPct val="0"/>
                </a:spcBef>
                <a:spcAft>
                  <a:spcPct val="0"/>
                </a:spcAft>
                <a:buClrTx/>
                <a:buSzTx/>
                <a:buFontTx/>
                <a:buNone/>
                <a:tabLst/>
                <a:defRPr/>
              </a:pPr>
              <a:r>
                <a:rPr kumimoji="0" lang="en-US" sz="36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Thích</a:t>
              </a:r>
              <a:r>
                <a:rPr kumimoji="0" lang="en-US" sz="36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trí</a:t>
              </a:r>
              <a:endParaRPr kumimoji="0" lang="en-US" sz="36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ctr" defTabSz="913130" rtl="0" eaLnBrk="1" fontAlgn="base" latinLnBrk="0" hangingPunct="1">
                <a:lnSpc>
                  <a:spcPct val="100000"/>
                </a:lnSpc>
                <a:spcBef>
                  <a:spcPct val="0"/>
                </a:spcBef>
                <a:spcAft>
                  <a:spcPct val="0"/>
                </a:spcAft>
                <a:buClrTx/>
                <a:buSzTx/>
                <a:buFontTx/>
                <a:buNone/>
                <a:tabLst/>
                <a:defRPr/>
              </a:pP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Tỏ</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ra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bằng</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long,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vui</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thích</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vì</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đúng</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ý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muốn</a:t>
              </a:r>
              <a:r>
                <a:rPr lang="en-US" altLang="vi-VN" sz="2800" dirty="0">
                  <a:solidFill>
                    <a:srgbClr val="231F20"/>
                  </a:solidFill>
                  <a:latin typeface="Arial-Rounded" panose="020B0500000000000000" pitchFamily="34" charset="0"/>
                  <a:ea typeface="Arial-Rounded" panose="020B0500000000000000" pitchFamily="34" charset="0"/>
                  <a:cs typeface="Arial-Rounded" panose="020B0500000000000000" pitchFamily="34" charset="0"/>
                  <a:sym typeface="+mn-lt"/>
                </a:rPr>
                <a:t>.</a:t>
              </a:r>
              <a:endPar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grpSp>
      <p:grpSp>
        <p:nvGrpSpPr>
          <p:cNvPr id="18" name="Group 17">
            <a:extLst>
              <a:ext uri="{FF2B5EF4-FFF2-40B4-BE49-F238E27FC236}">
                <a16:creationId xmlns="" xmlns:a16="http://schemas.microsoft.com/office/drawing/2014/main" id="{725A15C3-06E1-46EA-B6A0-AF054CE5B862}"/>
              </a:ext>
            </a:extLst>
          </p:cNvPr>
          <p:cNvGrpSpPr/>
          <p:nvPr/>
        </p:nvGrpSpPr>
        <p:grpSpPr>
          <a:xfrm>
            <a:off x="1036896" y="2215562"/>
            <a:ext cx="2109019" cy="2109019"/>
            <a:chOff x="156834" y="1993081"/>
            <a:chExt cx="2109019" cy="2109019"/>
          </a:xfrm>
        </p:grpSpPr>
        <p:sp>
          <p:nvSpPr>
            <p:cNvPr id="19" name="Oval 18">
              <a:extLst>
                <a:ext uri="{FF2B5EF4-FFF2-40B4-BE49-F238E27FC236}">
                  <a16:creationId xmlns="" xmlns:a16="http://schemas.microsoft.com/office/drawing/2014/main" id="{ABA38B4A-13DB-4527-B591-C2A3BB20AE49}"/>
                </a:ext>
              </a:extLst>
            </p:cNvPr>
            <p:cNvSpPr/>
            <p:nvPr/>
          </p:nvSpPr>
          <p:spPr>
            <a:xfrm>
              <a:off x="156834" y="1993081"/>
              <a:ext cx="2109019" cy="2109019"/>
            </a:xfrm>
            <a:prstGeom prst="ellipse">
              <a:avLst/>
            </a:prstGeom>
            <a:solidFill>
              <a:srgbClr val="ED2F6A"/>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0" name="TextBox 19">
              <a:extLst>
                <a:ext uri="{FF2B5EF4-FFF2-40B4-BE49-F238E27FC236}">
                  <a16:creationId xmlns="" xmlns:a16="http://schemas.microsoft.com/office/drawing/2014/main" id="{2D90FBF6-DA1B-489D-BDEF-266F7703889D}"/>
                </a:ext>
              </a:extLst>
            </p:cNvPr>
            <p:cNvSpPr txBox="1"/>
            <p:nvPr/>
          </p:nvSpPr>
          <p:spPr>
            <a:xfrm>
              <a:off x="315731" y="2243748"/>
              <a:ext cx="1711988" cy="1754326"/>
            </a:xfrm>
            <a:prstGeom prst="rect">
              <a:avLst/>
            </a:prstGeom>
            <a:noFill/>
          </p:spPr>
          <p:txBody>
            <a:bodyPr wrap="square" rtlCol="0">
              <a:spAutoFit/>
            </a:bodyPr>
            <a:lstStyle/>
            <a:p>
              <a:pPr marL="0" marR="0" lvl="0" indent="0" algn="ctr" defTabSz="913130" rtl="0" eaLnBrk="1" fontAlgn="base" latinLnBrk="0" hangingPunct="1">
                <a:lnSpc>
                  <a:spcPct val="100000"/>
                </a:lnSpc>
                <a:spcBef>
                  <a:spcPct val="0"/>
                </a:spcBef>
                <a:spcAft>
                  <a:spcPct val="0"/>
                </a:spcAft>
                <a:buClrTx/>
                <a:buSzTx/>
                <a:buFontTx/>
                <a:buNone/>
                <a:tabLst/>
                <a:defRPr/>
              </a:pPr>
              <a:r>
                <a:rPr kumimoji="0" lang="en-US" altLang="zh-CN"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GIẢI NGHĨA TỪ</a:t>
              </a:r>
              <a:endParaRPr kumimoji="0" lang="zh-CN" altLang="en-US"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grpSp>
      <p:pic>
        <p:nvPicPr>
          <p:cNvPr id="21" name="Picture 20">
            <a:extLst>
              <a:ext uri="{FF2B5EF4-FFF2-40B4-BE49-F238E27FC236}">
                <a16:creationId xmlns="" xmlns:a16="http://schemas.microsoft.com/office/drawing/2014/main" id="{8DF230CA-6A86-4171-A585-826499A0C05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12206" y="-13354"/>
            <a:ext cx="946296" cy="941789"/>
          </a:xfrm>
          <a:prstGeom prst="rect">
            <a:avLst/>
          </a:prstGeom>
        </p:spPr>
      </p:pic>
    </p:spTree>
    <p:extLst>
      <p:ext uri="{BB962C8B-B14F-4D97-AF65-F5344CB8AC3E}">
        <p14:creationId xmlns:p14="http://schemas.microsoft.com/office/powerpoint/2010/main" val="1035511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1560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left)">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barn(inVertical)">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barn(inVertical)">
                                      <p:cBhvr>
                                        <p:cTn id="24"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ldLvl="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5000" b="-15000"/>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 xmlns:a16="http://schemas.microsoft.com/office/drawing/2014/main" id="{F780AE4C-83C9-4CDD-B844-D1E98F1422BE}"/>
              </a:ext>
            </a:extLst>
          </p:cNvPr>
          <p:cNvSpPr txBox="1"/>
          <p:nvPr/>
        </p:nvSpPr>
        <p:spPr>
          <a:xfrm>
            <a:off x="3097530" y="80010"/>
            <a:ext cx="5989320"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Nặn</a:t>
            </a:r>
            <a:r>
              <a:rPr kumimoji="0" lang="en-US"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đồ</a:t>
            </a:r>
            <a:r>
              <a:rPr kumimoji="0" lang="en-US"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chơi</a:t>
            </a:r>
            <a:endParaRPr kumimoji="0" lang="en-US"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 name="TextBox 2">
            <a:extLst>
              <a:ext uri="{FF2B5EF4-FFF2-40B4-BE49-F238E27FC236}">
                <a16:creationId xmlns="" xmlns:a16="http://schemas.microsoft.com/office/drawing/2014/main" id="{DA1C389F-9E9A-4B0B-AA3A-BE94F5B7DEF0}"/>
              </a:ext>
            </a:extLst>
          </p:cNvPr>
          <p:cNvSpPr txBox="1"/>
          <p:nvPr/>
        </p:nvSpPr>
        <p:spPr>
          <a:xfrm>
            <a:off x="605790" y="653236"/>
            <a:ext cx="3806190" cy="61247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Bên thềm gió mát,</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Bé nặn đồ chơi.</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Mèo nằm vẫy đuôi,</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Tròn xoe đôi mắt.</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Đây là quả thị,</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Đây là quả na,</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Quả này phần mẹ,</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Quả này phần cha.</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Đây chiếc cối nhỏ</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Bé nặn thật tròn,</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Biếu bà đấy nhé,</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Giã trầu thêm ngon.</a:t>
            </a:r>
            <a:endPar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0" name="TextBox 9">
            <a:extLst>
              <a:ext uri="{FF2B5EF4-FFF2-40B4-BE49-F238E27FC236}">
                <a16:creationId xmlns="" xmlns:a16="http://schemas.microsoft.com/office/drawing/2014/main" id="{5A99B854-BE98-483D-BD88-FA2B845B5908}"/>
              </a:ext>
            </a:extLst>
          </p:cNvPr>
          <p:cNvSpPr txBox="1"/>
          <p:nvPr/>
        </p:nvSpPr>
        <p:spPr>
          <a:xfrm>
            <a:off x="4122420" y="710882"/>
            <a:ext cx="3806190" cy="440120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Đây là thằng chuột</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Tặng riêng chú mèo,</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Mèo ta thích chí</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Vểnh râu “meo meo”!</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Ngoài hiên đã nắng,</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Bé nặn xong rồi.</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Đừng sờ vào đấy,</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Bé còn đang phơi.</a:t>
            </a:r>
            <a:endParaRPr kumimoji="0" lang="en-US"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en-US" sz="2800" b="0" i="0" u="none" strike="noStrike" kern="1200" cap="none" spc="0" normalizeH="0" baseline="0" noProof="0" dirty="0" err="1">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Nguyễn</a:t>
            </a:r>
            <a:r>
              <a:rPr kumimoji="0" lang="en-US"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Ngọc</a:t>
            </a:r>
            <a:r>
              <a:rPr kumimoji="0" lang="en-US"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Ký</a:t>
            </a:r>
            <a:r>
              <a:rPr kumimoji="0" lang="en-US"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5" name="Picture 4">
            <a:extLst>
              <a:ext uri="{FF2B5EF4-FFF2-40B4-BE49-F238E27FC236}">
                <a16:creationId xmlns="" xmlns:a16="http://schemas.microsoft.com/office/drawing/2014/main" id="{A8846385-2AAA-413A-9946-10D257EA992D}"/>
              </a:ext>
            </a:extLst>
          </p:cNvPr>
          <p:cNvPicPr>
            <a:picLocks noChangeAspect="1"/>
          </p:cNvPicPr>
          <p:nvPr/>
        </p:nvPicPr>
        <p:blipFill>
          <a:blip r:embed="rId3"/>
          <a:stretch>
            <a:fillRect/>
          </a:stretch>
        </p:blipFill>
        <p:spPr>
          <a:xfrm>
            <a:off x="7780022" y="1357213"/>
            <a:ext cx="3943350" cy="3333750"/>
          </a:xfrm>
          <a:prstGeom prst="rect">
            <a:avLst/>
          </a:prstGeom>
        </p:spPr>
      </p:pic>
      <p:sp>
        <p:nvSpPr>
          <p:cNvPr id="7" name="Cloud 6">
            <a:extLst>
              <a:ext uri="{FF2B5EF4-FFF2-40B4-BE49-F238E27FC236}">
                <a16:creationId xmlns="" xmlns:a16="http://schemas.microsoft.com/office/drawing/2014/main" id="{668F2950-BBB3-4C6F-B692-C68D72670589}"/>
              </a:ext>
            </a:extLst>
          </p:cNvPr>
          <p:cNvSpPr/>
          <p:nvPr/>
        </p:nvSpPr>
        <p:spPr>
          <a:xfrm>
            <a:off x="6195060" y="5394960"/>
            <a:ext cx="3429000" cy="1162605"/>
          </a:xfrm>
          <a:prstGeom prst="cloud">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Đọc</a:t>
            </a:r>
            <a:r>
              <a:rPr lang="en-US" sz="40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toàn</a:t>
            </a:r>
            <a:r>
              <a:rPr lang="en-US" sz="40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bài</a:t>
            </a:r>
            <a:endParaRPr kumimoji="0" lang="en-US" sz="40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3151366149"/>
      </p:ext>
    </p:extLst>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12192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3248025" y="1906270"/>
            <a:ext cx="5696585" cy="304609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9600" b="1" i="1" u="none" strike="noStrike" kern="1200" cap="none" spc="0" normalizeH="0" baseline="0" noProof="0" dirty="0" err="1">
                <a:ln w="0"/>
                <a:solidFill>
                  <a:srgbClr val="4472C4"/>
                </a:solidFill>
                <a:effectLst>
                  <a:outerShdw blurRad="38100" dist="25400" dir="5400000" algn="ctr" rotWithShape="0">
                    <a:srgbClr val="6E747A">
                      <a:alpha val="43000"/>
                    </a:srgbClr>
                  </a:outerShdw>
                </a:effectLst>
                <a:uLnTx/>
                <a:uFillTx/>
                <a:latin typeface="Verdana" panose="020B0604030504040204" charset="0"/>
                <a:ea typeface="Microsoft YaHei" panose="020B0503020204020204" charset="-122"/>
                <a:cs typeface="Verdana" panose="020B0604030504040204" charset="0"/>
                <a:sym typeface="+mn-ea"/>
              </a:rPr>
              <a:t>Trả lời câu hỏi</a:t>
            </a:r>
            <a:endParaRPr kumimoji="0" lang="en-US" sz="9600" b="1" i="1" u="none" strike="noStrike" kern="1200" cap="none" spc="0" normalizeH="0" baseline="0" noProof="0" dirty="0">
              <a:ln>
                <a:noFill/>
              </a:ln>
              <a:solidFill>
                <a:srgbClr val="FF0000"/>
              </a:solidFill>
              <a:effectLst/>
              <a:uLnTx/>
              <a:uFillTx/>
              <a:latin typeface="Verdana" panose="020B0604030504040204" charset="0"/>
              <a:ea typeface="+mn-ea"/>
              <a:cs typeface="Verdana" panose="020B0604030504040204" charset="0"/>
            </a:endParaRPr>
          </a:p>
        </p:txBody>
      </p:sp>
    </p:spTree>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5000" b="-15000"/>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 xmlns:a16="http://schemas.microsoft.com/office/drawing/2014/main" id="{F780AE4C-83C9-4CDD-B844-D1E98F1422BE}"/>
              </a:ext>
            </a:extLst>
          </p:cNvPr>
          <p:cNvSpPr txBox="1"/>
          <p:nvPr/>
        </p:nvSpPr>
        <p:spPr>
          <a:xfrm>
            <a:off x="3097530" y="80010"/>
            <a:ext cx="5989320"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Nặn</a:t>
            </a:r>
            <a:r>
              <a:rPr kumimoji="0" lang="en-US"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đồ</a:t>
            </a:r>
            <a:r>
              <a:rPr kumimoji="0" lang="en-US"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chơi</a:t>
            </a:r>
            <a:endParaRPr kumimoji="0" lang="en-US"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 name="TextBox 2">
            <a:extLst>
              <a:ext uri="{FF2B5EF4-FFF2-40B4-BE49-F238E27FC236}">
                <a16:creationId xmlns="" xmlns:a16="http://schemas.microsoft.com/office/drawing/2014/main" id="{DA1C389F-9E9A-4B0B-AA3A-BE94F5B7DEF0}"/>
              </a:ext>
            </a:extLst>
          </p:cNvPr>
          <p:cNvSpPr txBox="1"/>
          <p:nvPr/>
        </p:nvSpPr>
        <p:spPr>
          <a:xfrm>
            <a:off x="605790" y="653236"/>
            <a:ext cx="3806190" cy="61247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Bên thềm gió mát,</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Bé nặn đồ chơi.</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Mèo nằm vẫy đuôi,</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Tròn xoe đôi mắt.</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Đây là quả thị,</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Đây là quả na,</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Quả này phần mẹ,</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Quả này phần cha.</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Đây chiếc cối nhỏ</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Bé nặn thật tròn,</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Biếu bà đấy nhé,</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Giã trầu thêm ngon.</a:t>
            </a:r>
            <a:endPar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0" name="TextBox 9">
            <a:extLst>
              <a:ext uri="{FF2B5EF4-FFF2-40B4-BE49-F238E27FC236}">
                <a16:creationId xmlns="" xmlns:a16="http://schemas.microsoft.com/office/drawing/2014/main" id="{5A99B854-BE98-483D-BD88-FA2B845B5908}"/>
              </a:ext>
            </a:extLst>
          </p:cNvPr>
          <p:cNvSpPr txBox="1"/>
          <p:nvPr/>
        </p:nvSpPr>
        <p:spPr>
          <a:xfrm>
            <a:off x="4122420" y="710882"/>
            <a:ext cx="3806190" cy="440120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Đây là thằng chuột</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Tặng riêng chú mèo,</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Mèo ta thích chí</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Vểnh râu “meo meo”!</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Ngoài hiên đã nắng,</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Bé nặn xong rồi.</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Đừng sờ vào đấy,</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Bé còn đang phơi.</a:t>
            </a:r>
            <a:endParaRPr kumimoji="0" lang="en-US"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en-US" sz="2800" b="0" i="0" u="none" strike="noStrike" kern="1200" cap="none" spc="0" normalizeH="0" baseline="0" noProof="0" dirty="0" err="1">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Nguyễn</a:t>
            </a:r>
            <a:r>
              <a:rPr kumimoji="0" lang="en-US"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Ngọc</a:t>
            </a:r>
            <a:r>
              <a:rPr kumimoji="0" lang="en-US"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Ký</a:t>
            </a:r>
            <a:r>
              <a:rPr kumimoji="0" lang="en-US"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5" name="Picture 4">
            <a:extLst>
              <a:ext uri="{FF2B5EF4-FFF2-40B4-BE49-F238E27FC236}">
                <a16:creationId xmlns="" xmlns:a16="http://schemas.microsoft.com/office/drawing/2014/main" id="{A8846385-2AAA-413A-9946-10D257EA992D}"/>
              </a:ext>
            </a:extLst>
          </p:cNvPr>
          <p:cNvPicPr>
            <a:picLocks noChangeAspect="1"/>
          </p:cNvPicPr>
          <p:nvPr/>
        </p:nvPicPr>
        <p:blipFill>
          <a:blip r:embed="rId3"/>
          <a:stretch>
            <a:fillRect/>
          </a:stretch>
        </p:blipFill>
        <p:spPr>
          <a:xfrm>
            <a:off x="7780022" y="1357213"/>
            <a:ext cx="3943350" cy="3333750"/>
          </a:xfrm>
          <a:prstGeom prst="rect">
            <a:avLst/>
          </a:prstGeom>
        </p:spPr>
      </p:pic>
      <p:sp>
        <p:nvSpPr>
          <p:cNvPr id="7" name="Rectangle: Rounded Corners 6">
            <a:extLst>
              <a:ext uri="{FF2B5EF4-FFF2-40B4-BE49-F238E27FC236}">
                <a16:creationId xmlns="" xmlns:a16="http://schemas.microsoft.com/office/drawing/2014/main" id="{668F2950-BBB3-4C6F-B692-C68D72670589}"/>
              </a:ext>
            </a:extLst>
          </p:cNvPr>
          <p:cNvSpPr/>
          <p:nvPr/>
        </p:nvSpPr>
        <p:spPr>
          <a:xfrm>
            <a:off x="3989070" y="5394960"/>
            <a:ext cx="7734302" cy="1162605"/>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1. </a:t>
            </a:r>
            <a:r>
              <a:rPr kumimoji="0" lang="en-US" sz="40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Kể</a:t>
            </a:r>
            <a:r>
              <a:rPr kumimoji="0" lang="en-US" sz="40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tên</a:t>
            </a:r>
            <a:r>
              <a:rPr kumimoji="0" lang="en-US" sz="40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đồ</a:t>
            </a:r>
            <a:r>
              <a:rPr kumimoji="0" lang="en-US" sz="40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chơi</a:t>
            </a:r>
            <a:r>
              <a:rPr kumimoji="0" lang="en-US" sz="40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mà</a:t>
            </a:r>
            <a:r>
              <a:rPr kumimoji="0" lang="en-US" sz="40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bé</a:t>
            </a:r>
            <a:r>
              <a:rPr kumimoji="0" lang="en-US" sz="40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đã</a:t>
            </a:r>
            <a:r>
              <a:rPr kumimoji="0" lang="en-US" sz="40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nặn</a:t>
            </a:r>
            <a:r>
              <a:rPr kumimoji="0" lang="en-US" sz="40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en-US" sz="40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cxnSp>
        <p:nvCxnSpPr>
          <p:cNvPr id="6" name="Straight Connector 5">
            <a:extLst>
              <a:ext uri="{FF2B5EF4-FFF2-40B4-BE49-F238E27FC236}">
                <a16:creationId xmlns="" xmlns:a16="http://schemas.microsoft.com/office/drawing/2014/main" id="{41947D52-AB99-4E4E-AE12-C1AEE49F0D54}"/>
              </a:ext>
            </a:extLst>
          </p:cNvPr>
          <p:cNvCxnSpPr/>
          <p:nvPr/>
        </p:nvCxnSpPr>
        <p:spPr>
          <a:xfrm>
            <a:off x="1714500" y="3223815"/>
            <a:ext cx="1062990" cy="0"/>
          </a:xfrm>
          <a:prstGeom prst="line">
            <a:avLst/>
          </a:prstGeom>
        </p:spPr>
        <p:style>
          <a:lnRef idx="3">
            <a:schemeClr val="accent4"/>
          </a:lnRef>
          <a:fillRef idx="0">
            <a:schemeClr val="accent4"/>
          </a:fillRef>
          <a:effectRef idx="2">
            <a:schemeClr val="accent4"/>
          </a:effectRef>
          <a:fontRef idx="minor">
            <a:schemeClr val="tx1"/>
          </a:fontRef>
        </p:style>
      </p:cxnSp>
      <p:cxnSp>
        <p:nvCxnSpPr>
          <p:cNvPr id="11" name="Straight Connector 10">
            <a:extLst>
              <a:ext uri="{FF2B5EF4-FFF2-40B4-BE49-F238E27FC236}">
                <a16:creationId xmlns="" xmlns:a16="http://schemas.microsoft.com/office/drawing/2014/main" id="{4CE1EED5-4966-4B24-ABF0-53874E831830}"/>
              </a:ext>
            </a:extLst>
          </p:cNvPr>
          <p:cNvCxnSpPr/>
          <p:nvPr/>
        </p:nvCxnSpPr>
        <p:spPr>
          <a:xfrm>
            <a:off x="1783080" y="3669585"/>
            <a:ext cx="1062990" cy="0"/>
          </a:xfrm>
          <a:prstGeom prst="line">
            <a:avLst/>
          </a:prstGeom>
        </p:spPr>
        <p:style>
          <a:lnRef idx="3">
            <a:schemeClr val="accent4"/>
          </a:lnRef>
          <a:fillRef idx="0">
            <a:schemeClr val="accent4"/>
          </a:fillRef>
          <a:effectRef idx="2">
            <a:schemeClr val="accent4"/>
          </a:effectRef>
          <a:fontRef idx="minor">
            <a:schemeClr val="tx1"/>
          </a:fontRef>
        </p:style>
      </p:cxnSp>
      <p:cxnSp>
        <p:nvCxnSpPr>
          <p:cNvPr id="12" name="Straight Connector 11">
            <a:extLst>
              <a:ext uri="{FF2B5EF4-FFF2-40B4-BE49-F238E27FC236}">
                <a16:creationId xmlns="" xmlns:a16="http://schemas.microsoft.com/office/drawing/2014/main" id="{39BFA8F8-FE6F-442E-90F3-13E9301313E8}"/>
              </a:ext>
            </a:extLst>
          </p:cNvPr>
          <p:cNvCxnSpPr>
            <a:cxnSpLocks/>
          </p:cNvCxnSpPr>
          <p:nvPr/>
        </p:nvCxnSpPr>
        <p:spPr>
          <a:xfrm>
            <a:off x="1440180" y="5394960"/>
            <a:ext cx="1908810" cy="0"/>
          </a:xfrm>
          <a:prstGeom prst="line">
            <a:avLst/>
          </a:prstGeom>
        </p:spPr>
        <p:style>
          <a:lnRef idx="3">
            <a:schemeClr val="accent4"/>
          </a:lnRef>
          <a:fillRef idx="0">
            <a:schemeClr val="accent4"/>
          </a:fillRef>
          <a:effectRef idx="2">
            <a:schemeClr val="accent4"/>
          </a:effectRef>
          <a:fontRef idx="minor">
            <a:schemeClr val="tx1"/>
          </a:fontRef>
        </p:style>
      </p:cxnSp>
      <p:cxnSp>
        <p:nvCxnSpPr>
          <p:cNvPr id="13" name="Straight Connector 12">
            <a:extLst>
              <a:ext uri="{FF2B5EF4-FFF2-40B4-BE49-F238E27FC236}">
                <a16:creationId xmlns="" xmlns:a16="http://schemas.microsoft.com/office/drawing/2014/main" id="{6EBACA82-2C43-4093-BD1F-BEB6C56BB364}"/>
              </a:ext>
            </a:extLst>
          </p:cNvPr>
          <p:cNvCxnSpPr>
            <a:cxnSpLocks/>
          </p:cNvCxnSpPr>
          <p:nvPr/>
        </p:nvCxnSpPr>
        <p:spPr>
          <a:xfrm>
            <a:off x="5223510" y="1177290"/>
            <a:ext cx="1908810" cy="0"/>
          </a:xfrm>
          <a:prstGeom prst="line">
            <a:avLst/>
          </a:prstGeom>
        </p:spPr>
        <p:style>
          <a:lnRef idx="3">
            <a:schemeClr val="accent4"/>
          </a:lnRef>
          <a:fillRef idx="0">
            <a:schemeClr val="accent4"/>
          </a:fillRef>
          <a:effectRef idx="2">
            <a:schemeClr val="accent4"/>
          </a:effectRef>
          <a:fontRef idx="minor">
            <a:schemeClr val="tx1"/>
          </a:fontRef>
        </p:style>
      </p:cxnSp>
    </p:spTree>
    <p:extLst>
      <p:ext uri="{BB962C8B-B14F-4D97-AF65-F5344CB8AC3E}">
        <p14:creationId xmlns:p14="http://schemas.microsoft.com/office/powerpoint/2010/main" val="1822281506"/>
      </p:ext>
    </p:extLst>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barn(inVertical)">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barn(inVertical)">
                                      <p:cBhvr>
                                        <p:cTn id="19" dur="500"/>
                                        <p:tgtEl>
                                          <p:spTgt spid="11"/>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barn(inVertical)">
                                      <p:cBhvr>
                                        <p:cTn id="24" dur="500"/>
                                        <p:tgtEl>
                                          <p:spTgt spid="12"/>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barn(inVertical)">
                                      <p:cBhvr>
                                        <p:cTn id="2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5000" b="-15000"/>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 xmlns:a16="http://schemas.microsoft.com/office/drawing/2014/main" id="{F780AE4C-83C9-4CDD-B844-D1E98F1422BE}"/>
              </a:ext>
            </a:extLst>
          </p:cNvPr>
          <p:cNvSpPr txBox="1"/>
          <p:nvPr/>
        </p:nvSpPr>
        <p:spPr>
          <a:xfrm>
            <a:off x="3097530" y="80010"/>
            <a:ext cx="5989320"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Nặn</a:t>
            </a:r>
            <a:r>
              <a:rPr kumimoji="0" lang="en-US"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đồ</a:t>
            </a:r>
            <a:r>
              <a:rPr kumimoji="0" lang="en-US"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chơi</a:t>
            </a:r>
            <a:endParaRPr kumimoji="0" lang="en-US"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 name="TextBox 2">
            <a:extLst>
              <a:ext uri="{FF2B5EF4-FFF2-40B4-BE49-F238E27FC236}">
                <a16:creationId xmlns="" xmlns:a16="http://schemas.microsoft.com/office/drawing/2014/main" id="{DA1C389F-9E9A-4B0B-AA3A-BE94F5B7DEF0}"/>
              </a:ext>
            </a:extLst>
          </p:cNvPr>
          <p:cNvSpPr txBox="1"/>
          <p:nvPr/>
        </p:nvSpPr>
        <p:spPr>
          <a:xfrm>
            <a:off x="605790" y="653236"/>
            <a:ext cx="3806190" cy="61247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Bên thềm gió mát,</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Bé nặn đồ chơi.</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Mèo nằm vẫy đuôi,</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Tròn xoe đôi mắt.</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Đây là quả thị,</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Đây là quả na,</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Quả này phần mẹ,</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Quả này phần cha.</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Đây chiếc cối nhỏ</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Bé nặn thật tròn,</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Biếu bà đấy nhé,</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Giã trầu thêm ngon.</a:t>
            </a:r>
            <a:endPar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0" name="TextBox 9">
            <a:extLst>
              <a:ext uri="{FF2B5EF4-FFF2-40B4-BE49-F238E27FC236}">
                <a16:creationId xmlns="" xmlns:a16="http://schemas.microsoft.com/office/drawing/2014/main" id="{5A99B854-BE98-483D-BD88-FA2B845B5908}"/>
              </a:ext>
            </a:extLst>
          </p:cNvPr>
          <p:cNvSpPr txBox="1"/>
          <p:nvPr/>
        </p:nvSpPr>
        <p:spPr>
          <a:xfrm>
            <a:off x="4122420" y="710882"/>
            <a:ext cx="3806190" cy="440120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Đây là thằng chuột</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Tặng riêng chú mèo,</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Mèo ta thích chí</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Vểnh râu “meo meo”!</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Ngoài hiên đã nắng,</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Bé nặn xong rồi.</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Đừng sờ vào đấy,</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Bé còn đang phơi.</a:t>
            </a:r>
            <a:endParaRPr kumimoji="0" lang="en-US"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en-US" sz="2800" b="0" i="0" u="none" strike="noStrike" kern="1200" cap="none" spc="0" normalizeH="0" baseline="0" noProof="0" dirty="0" err="1">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Nguyễn</a:t>
            </a:r>
            <a:r>
              <a:rPr kumimoji="0" lang="en-US"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Ngọc</a:t>
            </a:r>
            <a:r>
              <a:rPr kumimoji="0" lang="en-US"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Ký</a:t>
            </a:r>
            <a:r>
              <a:rPr kumimoji="0" lang="en-US"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5" name="Picture 4">
            <a:extLst>
              <a:ext uri="{FF2B5EF4-FFF2-40B4-BE49-F238E27FC236}">
                <a16:creationId xmlns="" xmlns:a16="http://schemas.microsoft.com/office/drawing/2014/main" id="{A8846385-2AAA-413A-9946-10D257EA992D}"/>
              </a:ext>
            </a:extLst>
          </p:cNvPr>
          <p:cNvPicPr>
            <a:picLocks noChangeAspect="1"/>
          </p:cNvPicPr>
          <p:nvPr/>
        </p:nvPicPr>
        <p:blipFill>
          <a:blip r:embed="rId3"/>
          <a:stretch>
            <a:fillRect/>
          </a:stretch>
        </p:blipFill>
        <p:spPr>
          <a:xfrm>
            <a:off x="7780022" y="1357213"/>
            <a:ext cx="3943350" cy="3333750"/>
          </a:xfrm>
          <a:prstGeom prst="rect">
            <a:avLst/>
          </a:prstGeom>
        </p:spPr>
      </p:pic>
      <p:sp>
        <p:nvSpPr>
          <p:cNvPr id="8" name="Rectangle: Rounded Corners 7">
            <a:extLst>
              <a:ext uri="{FF2B5EF4-FFF2-40B4-BE49-F238E27FC236}">
                <a16:creationId xmlns="" xmlns:a16="http://schemas.microsoft.com/office/drawing/2014/main" id="{98A8359A-75A0-4DEB-B0ED-255435F29EA8}"/>
              </a:ext>
            </a:extLst>
          </p:cNvPr>
          <p:cNvSpPr/>
          <p:nvPr/>
        </p:nvSpPr>
        <p:spPr>
          <a:xfrm>
            <a:off x="3989070" y="5394960"/>
            <a:ext cx="7734302" cy="1162605"/>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2. </a:t>
            </a:r>
            <a:r>
              <a:rPr kumimoji="0" lang="en-US" sz="40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Bé</a:t>
            </a:r>
            <a:r>
              <a:rPr kumimoji="0" lang="en-US" sz="40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nặn</a:t>
            </a:r>
            <a:r>
              <a:rPr kumimoji="0" lang="en-US" sz="40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đồ</a:t>
            </a:r>
            <a:r>
              <a:rPr kumimoji="0" lang="en-US" sz="40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chơi</a:t>
            </a:r>
            <a:r>
              <a:rPr kumimoji="0" lang="en-US" sz="40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để</a:t>
            </a:r>
            <a:r>
              <a:rPr kumimoji="0" lang="en-US" sz="40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tặng</a:t>
            </a:r>
            <a:r>
              <a:rPr kumimoji="0" lang="en-US" sz="40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cho</a:t>
            </a:r>
            <a:r>
              <a:rPr kumimoji="0" lang="en-US" sz="40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những</a:t>
            </a:r>
            <a:r>
              <a:rPr kumimoji="0" lang="en-US" sz="40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ai?</a:t>
            </a:r>
            <a:endParaRPr kumimoji="0" lang="en-US" sz="40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cxnSp>
        <p:nvCxnSpPr>
          <p:cNvPr id="6" name="Straight Connector 5">
            <a:extLst>
              <a:ext uri="{FF2B5EF4-FFF2-40B4-BE49-F238E27FC236}">
                <a16:creationId xmlns="" xmlns:a16="http://schemas.microsoft.com/office/drawing/2014/main" id="{0E143876-62A8-4648-BD8F-605DA8A2232D}"/>
              </a:ext>
            </a:extLst>
          </p:cNvPr>
          <p:cNvCxnSpPr/>
          <p:nvPr/>
        </p:nvCxnSpPr>
        <p:spPr>
          <a:xfrm>
            <a:off x="2880360" y="4080510"/>
            <a:ext cx="582930"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11" name="Straight Connector 10">
            <a:extLst>
              <a:ext uri="{FF2B5EF4-FFF2-40B4-BE49-F238E27FC236}">
                <a16:creationId xmlns="" xmlns:a16="http://schemas.microsoft.com/office/drawing/2014/main" id="{23A0ED89-F537-4982-8A70-1A8D6332B638}"/>
              </a:ext>
            </a:extLst>
          </p:cNvPr>
          <p:cNvCxnSpPr/>
          <p:nvPr/>
        </p:nvCxnSpPr>
        <p:spPr>
          <a:xfrm>
            <a:off x="2948940" y="4514850"/>
            <a:ext cx="582930"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12" name="Straight Connector 11">
            <a:extLst>
              <a:ext uri="{FF2B5EF4-FFF2-40B4-BE49-F238E27FC236}">
                <a16:creationId xmlns="" xmlns:a16="http://schemas.microsoft.com/office/drawing/2014/main" id="{42BB7FED-A4D4-46A4-A85E-0CA1D779D42D}"/>
              </a:ext>
            </a:extLst>
          </p:cNvPr>
          <p:cNvCxnSpPr/>
          <p:nvPr/>
        </p:nvCxnSpPr>
        <p:spPr>
          <a:xfrm>
            <a:off x="1383030" y="6229350"/>
            <a:ext cx="582930"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13" name="Straight Connector 12">
            <a:extLst>
              <a:ext uri="{FF2B5EF4-FFF2-40B4-BE49-F238E27FC236}">
                <a16:creationId xmlns="" xmlns:a16="http://schemas.microsoft.com/office/drawing/2014/main" id="{D47DBABD-C056-45C6-8DD8-C877C5DF1E97}"/>
              </a:ext>
            </a:extLst>
          </p:cNvPr>
          <p:cNvCxnSpPr/>
          <p:nvPr/>
        </p:nvCxnSpPr>
        <p:spPr>
          <a:xfrm>
            <a:off x="6595110" y="1623060"/>
            <a:ext cx="582930" cy="0"/>
          </a:xfrm>
          <a:prstGeom prst="line">
            <a:avLst/>
          </a:prstGeom>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891126502"/>
      </p:ext>
    </p:extLst>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barn(inVertical)">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barn(inVertical)">
                                      <p:cBhvr>
                                        <p:cTn id="19" dur="500"/>
                                        <p:tgtEl>
                                          <p:spTgt spid="11"/>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barn(inVertical)">
                                      <p:cBhvr>
                                        <p:cTn id="24" dur="500"/>
                                        <p:tgtEl>
                                          <p:spTgt spid="12"/>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barn(inVertical)">
                                      <p:cBhvr>
                                        <p:cTn id="2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5000" b="-15000"/>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 xmlns:a16="http://schemas.microsoft.com/office/drawing/2014/main" id="{F780AE4C-83C9-4CDD-B844-D1E98F1422BE}"/>
              </a:ext>
            </a:extLst>
          </p:cNvPr>
          <p:cNvSpPr txBox="1"/>
          <p:nvPr/>
        </p:nvSpPr>
        <p:spPr>
          <a:xfrm>
            <a:off x="3097530" y="80010"/>
            <a:ext cx="5989320"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Nặn</a:t>
            </a:r>
            <a:r>
              <a:rPr kumimoji="0" lang="en-US"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đồ</a:t>
            </a:r>
            <a:r>
              <a:rPr kumimoji="0" lang="en-US"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chơi</a:t>
            </a:r>
            <a:endParaRPr kumimoji="0" lang="en-US"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 name="TextBox 2">
            <a:extLst>
              <a:ext uri="{FF2B5EF4-FFF2-40B4-BE49-F238E27FC236}">
                <a16:creationId xmlns="" xmlns:a16="http://schemas.microsoft.com/office/drawing/2014/main" id="{DA1C389F-9E9A-4B0B-AA3A-BE94F5B7DEF0}"/>
              </a:ext>
            </a:extLst>
          </p:cNvPr>
          <p:cNvSpPr txBox="1"/>
          <p:nvPr/>
        </p:nvSpPr>
        <p:spPr>
          <a:xfrm>
            <a:off x="605790" y="653236"/>
            <a:ext cx="3806190" cy="61247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Bên thềm gió mát,</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Bé nặn đồ chơi.</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Mèo nằm vẫy đuôi,</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Tròn xoe đôi mắt.</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Đây là quả thị,</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Đây là quả na,</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Quả này phần mẹ,</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Quả này phần cha.</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Đây chiếc cối nhỏ</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Bé nặn thật tròn,</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Biếu bà đấy nhé,</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Giã trầu thêm ngon.</a:t>
            </a:r>
            <a:endPar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0" name="TextBox 9">
            <a:extLst>
              <a:ext uri="{FF2B5EF4-FFF2-40B4-BE49-F238E27FC236}">
                <a16:creationId xmlns="" xmlns:a16="http://schemas.microsoft.com/office/drawing/2014/main" id="{5A99B854-BE98-483D-BD88-FA2B845B5908}"/>
              </a:ext>
            </a:extLst>
          </p:cNvPr>
          <p:cNvSpPr txBox="1"/>
          <p:nvPr/>
        </p:nvSpPr>
        <p:spPr>
          <a:xfrm>
            <a:off x="4122420" y="710882"/>
            <a:ext cx="3806190" cy="440120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Đây là thằng chuột</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Tặng riêng chú mèo,</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Mèo ta thích chí</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Vểnh râu “meo meo”!</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Ngoài hiên đã nắng,</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Bé nặn xong rồi.</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Đừng sờ vào đấy,</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Bé còn đang phơi.</a:t>
            </a:r>
            <a:endParaRPr kumimoji="0" lang="en-US"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en-US" sz="2800" b="0" i="0" u="none" strike="noStrike" kern="1200" cap="none" spc="0" normalizeH="0" baseline="0" noProof="0" dirty="0" err="1">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Nguyễn</a:t>
            </a:r>
            <a:r>
              <a:rPr kumimoji="0" lang="en-US"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Ngọc</a:t>
            </a:r>
            <a:r>
              <a:rPr kumimoji="0" lang="en-US"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Ký</a:t>
            </a:r>
            <a:r>
              <a:rPr kumimoji="0" lang="en-US"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5" name="Picture 4">
            <a:extLst>
              <a:ext uri="{FF2B5EF4-FFF2-40B4-BE49-F238E27FC236}">
                <a16:creationId xmlns="" xmlns:a16="http://schemas.microsoft.com/office/drawing/2014/main" id="{A8846385-2AAA-413A-9946-10D257EA992D}"/>
              </a:ext>
            </a:extLst>
          </p:cNvPr>
          <p:cNvPicPr>
            <a:picLocks noChangeAspect="1"/>
          </p:cNvPicPr>
          <p:nvPr/>
        </p:nvPicPr>
        <p:blipFill>
          <a:blip r:embed="rId3"/>
          <a:stretch>
            <a:fillRect/>
          </a:stretch>
        </p:blipFill>
        <p:spPr>
          <a:xfrm>
            <a:off x="7780022" y="1357213"/>
            <a:ext cx="3943350" cy="3333750"/>
          </a:xfrm>
          <a:prstGeom prst="rect">
            <a:avLst/>
          </a:prstGeom>
        </p:spPr>
      </p:pic>
      <p:sp>
        <p:nvSpPr>
          <p:cNvPr id="8" name="Rectangle: Rounded Corners 7">
            <a:extLst>
              <a:ext uri="{FF2B5EF4-FFF2-40B4-BE49-F238E27FC236}">
                <a16:creationId xmlns="" xmlns:a16="http://schemas.microsoft.com/office/drawing/2014/main" id="{98A8359A-75A0-4DEB-B0ED-255435F29EA8}"/>
              </a:ext>
            </a:extLst>
          </p:cNvPr>
          <p:cNvSpPr/>
          <p:nvPr/>
        </p:nvSpPr>
        <p:spPr>
          <a:xfrm>
            <a:off x="3989070" y="5394960"/>
            <a:ext cx="7734302" cy="1162605"/>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2. </a:t>
            </a:r>
            <a:r>
              <a:rPr kumimoji="0" lang="en-US" sz="40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Việc</a:t>
            </a:r>
            <a:r>
              <a:rPr kumimoji="0" lang="en-US" sz="40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bé</a:t>
            </a:r>
            <a:r>
              <a:rPr kumimoji="0" lang="en-US" sz="40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nặn</a:t>
            </a:r>
            <a:r>
              <a:rPr kumimoji="0" lang="en-US" sz="40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đồ</a:t>
            </a:r>
            <a:r>
              <a:rPr kumimoji="0" lang="en-US" sz="40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chơi</a:t>
            </a:r>
            <a:r>
              <a:rPr kumimoji="0" lang="en-US" sz="40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tặng</a:t>
            </a:r>
            <a:r>
              <a:rPr kumimoji="0" lang="en-US" sz="40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mọi</a:t>
            </a:r>
            <a:r>
              <a:rPr kumimoji="0" lang="en-US" sz="40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người</a:t>
            </a:r>
            <a:r>
              <a:rPr kumimoji="0" lang="en-US" sz="40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thể</a:t>
            </a:r>
            <a:r>
              <a:rPr kumimoji="0" lang="en-US" sz="40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hiện</a:t>
            </a:r>
            <a:r>
              <a:rPr kumimoji="0" lang="en-US" sz="40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điều</a:t>
            </a:r>
            <a:r>
              <a:rPr kumimoji="0" lang="en-US" sz="40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gì</a:t>
            </a:r>
            <a:r>
              <a:rPr kumimoji="0" lang="en-US" sz="40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en-US" sz="40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4" name="Thought Bubble: Cloud 3">
            <a:extLst>
              <a:ext uri="{FF2B5EF4-FFF2-40B4-BE49-F238E27FC236}">
                <a16:creationId xmlns="" xmlns:a16="http://schemas.microsoft.com/office/drawing/2014/main" id="{F5586EB6-D6F8-413B-AED3-AD0BF95E3220}"/>
              </a:ext>
            </a:extLst>
          </p:cNvPr>
          <p:cNvSpPr/>
          <p:nvPr/>
        </p:nvSpPr>
        <p:spPr>
          <a:xfrm>
            <a:off x="7928610" y="204717"/>
            <a:ext cx="3101340" cy="2412754"/>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thể hiện lòng hiếu thảo, quan tâm mọi người của bé</a:t>
            </a:r>
            <a:endParaRPr lang="en-US" sz="2400" dirty="0">
              <a:solidFill>
                <a:schemeClr val="bg1"/>
              </a:solidFill>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1873750714"/>
      </p:ext>
    </p:extLst>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down)">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12192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3248025" y="1906270"/>
            <a:ext cx="5696585" cy="3046988"/>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9600" b="1" i="1" u="none" strike="noStrike" kern="1200" cap="none" spc="0" normalizeH="0" baseline="0" noProof="0" dirty="0" err="1">
                <a:ln w="0"/>
                <a:solidFill>
                  <a:srgbClr val="4472C4"/>
                </a:solidFill>
                <a:effectLst>
                  <a:outerShdw blurRad="38100" dist="25400" dir="5400000" algn="ctr" rotWithShape="0">
                    <a:srgbClr val="6E747A">
                      <a:alpha val="43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Hoạt</a:t>
            </a:r>
            <a:r>
              <a:rPr kumimoji="0" lang="en-US" altLang="zh-CN" sz="9600" b="1" i="1" u="none" strike="noStrike" kern="1200" cap="none" spc="0" normalizeH="0" baseline="0" noProof="0" dirty="0">
                <a:ln w="0"/>
                <a:solidFill>
                  <a:srgbClr val="4472C4"/>
                </a:solidFill>
                <a:effectLst>
                  <a:outerShdw blurRad="38100" dist="25400" dir="5400000" algn="ctr" rotWithShape="0">
                    <a:srgbClr val="6E747A">
                      <a:alpha val="43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 </a:t>
            </a:r>
            <a:r>
              <a:rPr kumimoji="0" lang="en-US" altLang="zh-CN" sz="9600" b="1" i="1" u="none" strike="noStrike" kern="1200" cap="none" spc="0" normalizeH="0" baseline="0" noProof="0" dirty="0" err="1">
                <a:ln w="0"/>
                <a:solidFill>
                  <a:srgbClr val="4472C4"/>
                </a:solidFill>
                <a:effectLst>
                  <a:outerShdw blurRad="38100" dist="25400" dir="5400000" algn="ctr" rotWithShape="0">
                    <a:srgbClr val="6E747A">
                      <a:alpha val="43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động</a:t>
            </a:r>
            <a:r>
              <a:rPr kumimoji="0" lang="en-US" altLang="zh-CN" sz="9600" b="1" i="1" u="none" strike="noStrike" kern="1200" cap="none" spc="0" normalizeH="0" baseline="0" noProof="0" dirty="0">
                <a:ln w="0"/>
                <a:solidFill>
                  <a:srgbClr val="4472C4"/>
                </a:solidFill>
                <a:effectLst>
                  <a:outerShdw blurRad="38100" dist="25400" dir="5400000" algn="ctr" rotWithShape="0">
                    <a:srgbClr val="6E747A">
                      <a:alpha val="43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 </a:t>
            </a:r>
            <a:r>
              <a:rPr kumimoji="0" lang="en-US" altLang="zh-CN" sz="9600" b="1" i="1" u="none" strike="noStrike" kern="1200" cap="none" spc="0" normalizeH="0" baseline="0" noProof="0" dirty="0" err="1">
                <a:ln w="0"/>
                <a:solidFill>
                  <a:srgbClr val="4472C4"/>
                </a:solidFill>
                <a:effectLst>
                  <a:outerShdw blurRad="38100" dist="25400" dir="5400000" algn="ctr" rotWithShape="0">
                    <a:srgbClr val="6E747A">
                      <a:alpha val="43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luyện</a:t>
            </a:r>
            <a:r>
              <a:rPr kumimoji="0" lang="en-US" altLang="zh-CN" sz="9600" b="1" i="1" u="none" strike="noStrike" kern="1200" cap="none" spc="0" normalizeH="0" baseline="0" noProof="0" dirty="0">
                <a:ln w="0"/>
                <a:solidFill>
                  <a:srgbClr val="4472C4"/>
                </a:solidFill>
                <a:effectLst>
                  <a:outerShdw blurRad="38100" dist="25400" dir="5400000" algn="ctr" rotWithShape="0">
                    <a:srgbClr val="6E747A">
                      <a:alpha val="43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 </a:t>
            </a:r>
            <a:r>
              <a:rPr kumimoji="0" lang="en-US" altLang="zh-CN" sz="9600" b="1" i="1" u="none" strike="noStrike" kern="1200" cap="none" spc="0" normalizeH="0" baseline="0" noProof="0" dirty="0" err="1">
                <a:ln w="0"/>
                <a:solidFill>
                  <a:srgbClr val="4472C4"/>
                </a:solidFill>
                <a:effectLst>
                  <a:outerShdw blurRad="38100" dist="25400" dir="5400000" algn="ctr" rotWithShape="0">
                    <a:srgbClr val="6E747A">
                      <a:alpha val="43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tập</a:t>
            </a:r>
            <a:endParaRPr kumimoji="0" lang="en-US" sz="9600" b="1" i="1"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2947647858"/>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5000" b="-15000"/>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 xmlns:a16="http://schemas.microsoft.com/office/drawing/2014/main" id="{F780AE4C-83C9-4CDD-B844-D1E98F1422BE}"/>
              </a:ext>
            </a:extLst>
          </p:cNvPr>
          <p:cNvSpPr txBox="1"/>
          <p:nvPr/>
        </p:nvSpPr>
        <p:spPr>
          <a:xfrm>
            <a:off x="3097530" y="80010"/>
            <a:ext cx="5989320"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Nặn</a:t>
            </a:r>
            <a:r>
              <a:rPr kumimoji="0" lang="en-US"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đồ</a:t>
            </a:r>
            <a:r>
              <a:rPr kumimoji="0" lang="en-US"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chơi</a:t>
            </a:r>
            <a:endParaRPr kumimoji="0" lang="en-US"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 name="TextBox 2">
            <a:extLst>
              <a:ext uri="{FF2B5EF4-FFF2-40B4-BE49-F238E27FC236}">
                <a16:creationId xmlns="" xmlns:a16="http://schemas.microsoft.com/office/drawing/2014/main" id="{DA1C389F-9E9A-4B0B-AA3A-BE94F5B7DEF0}"/>
              </a:ext>
            </a:extLst>
          </p:cNvPr>
          <p:cNvSpPr txBox="1"/>
          <p:nvPr/>
        </p:nvSpPr>
        <p:spPr>
          <a:xfrm>
            <a:off x="605790" y="653236"/>
            <a:ext cx="3806190" cy="61247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Bên thềm gió mát,</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Bé nặn đồ chơi.</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Mèo nằm vẫy đuôi,</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Tròn xoe đôi mắt.</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Đây là quả thị,</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Đây là quả na,</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Quả này phần mẹ,</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Quả này phần cha.</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Đây chiếc cối nhỏ</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Bé nặn thật tròn,</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Biếu bà đấy nhé,</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Giã trầu thêm ngon.</a:t>
            </a:r>
            <a:endPar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0" name="TextBox 9">
            <a:extLst>
              <a:ext uri="{FF2B5EF4-FFF2-40B4-BE49-F238E27FC236}">
                <a16:creationId xmlns="" xmlns:a16="http://schemas.microsoft.com/office/drawing/2014/main" id="{5A99B854-BE98-483D-BD88-FA2B845B5908}"/>
              </a:ext>
            </a:extLst>
          </p:cNvPr>
          <p:cNvSpPr txBox="1"/>
          <p:nvPr/>
        </p:nvSpPr>
        <p:spPr>
          <a:xfrm>
            <a:off x="4122420" y="710882"/>
            <a:ext cx="3806190" cy="440120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Đây là thằng chuột</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Tặng riêng chú mèo,</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Mèo ta thích chí</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Vểnh râu “meo meo”!</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Ngoài hiên đã nắng,</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Bé nặn xong rồi.</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Đừng sờ vào đấy,</a:t>
            </a:r>
            <a: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r>
            <a:br>
              <a:rPr kumimoji="0" lang="vi-VN"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br>
            <a:r>
              <a:rPr kumimoji="0" lang="vi-VN"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Bé còn đang phơi.</a:t>
            </a:r>
            <a:endParaRPr kumimoji="0" lang="en-US"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en-US" sz="2800" b="0" i="0" u="none" strike="noStrike" kern="1200" cap="none" spc="0" normalizeH="0" baseline="0" noProof="0" dirty="0" err="1">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Nguyễn</a:t>
            </a:r>
            <a:r>
              <a:rPr kumimoji="0" lang="en-US"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Ngọc</a:t>
            </a:r>
            <a:r>
              <a:rPr kumimoji="0" lang="en-US"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Ký</a:t>
            </a:r>
            <a:r>
              <a:rPr kumimoji="0" lang="en-US" sz="2800" b="0" i="0" u="none" strike="noStrike" kern="1200" cap="none" spc="0" normalizeH="0" baseline="0" noProof="0" dirty="0">
                <a:ln>
                  <a:noFill/>
                </a:ln>
                <a:solidFill>
                  <a:srgbClr val="00264D"/>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5" name="Picture 4">
            <a:extLst>
              <a:ext uri="{FF2B5EF4-FFF2-40B4-BE49-F238E27FC236}">
                <a16:creationId xmlns="" xmlns:a16="http://schemas.microsoft.com/office/drawing/2014/main" id="{A8846385-2AAA-413A-9946-10D257EA992D}"/>
              </a:ext>
            </a:extLst>
          </p:cNvPr>
          <p:cNvPicPr>
            <a:picLocks noChangeAspect="1"/>
          </p:cNvPicPr>
          <p:nvPr/>
        </p:nvPicPr>
        <p:blipFill>
          <a:blip r:embed="rId3"/>
          <a:stretch>
            <a:fillRect/>
          </a:stretch>
        </p:blipFill>
        <p:spPr>
          <a:xfrm>
            <a:off x="7780022" y="1357213"/>
            <a:ext cx="3943350" cy="3333750"/>
          </a:xfrm>
          <a:prstGeom prst="rect">
            <a:avLst/>
          </a:prstGeom>
        </p:spPr>
      </p:pic>
      <p:sp>
        <p:nvSpPr>
          <p:cNvPr id="7" name="Rectangle: Rounded Corners 6">
            <a:extLst>
              <a:ext uri="{FF2B5EF4-FFF2-40B4-BE49-F238E27FC236}">
                <a16:creationId xmlns="" xmlns:a16="http://schemas.microsoft.com/office/drawing/2014/main" id="{668F2950-BBB3-4C6F-B692-C68D72670589}"/>
              </a:ext>
            </a:extLst>
          </p:cNvPr>
          <p:cNvSpPr/>
          <p:nvPr/>
        </p:nvSpPr>
        <p:spPr>
          <a:xfrm>
            <a:off x="3840480" y="5394960"/>
            <a:ext cx="7882892" cy="1162605"/>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lvl="0" algn="ctr"/>
            <a:r>
              <a:rPr lang="en-US" sz="40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1. </a:t>
            </a:r>
            <a:r>
              <a:rPr lang="vi-VN" sz="40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Tìm từ ngữ cho biết chú mè</a:t>
            </a:r>
            <a:r>
              <a:rPr lang="en-US" sz="40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a:t>
            </a:r>
            <a:r>
              <a:rPr lang="vi-VN" sz="40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o rất vui vì được bé tặng quà</a:t>
            </a:r>
            <a:endParaRPr kumimoji="0" lang="en-US" sz="40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cxnSp>
        <p:nvCxnSpPr>
          <p:cNvPr id="13" name="Straight Connector 12">
            <a:extLst>
              <a:ext uri="{FF2B5EF4-FFF2-40B4-BE49-F238E27FC236}">
                <a16:creationId xmlns="" xmlns:a16="http://schemas.microsoft.com/office/drawing/2014/main" id="{6EBACA82-2C43-4093-BD1F-BEB6C56BB364}"/>
              </a:ext>
            </a:extLst>
          </p:cNvPr>
          <p:cNvCxnSpPr>
            <a:cxnSpLocks/>
          </p:cNvCxnSpPr>
          <p:nvPr/>
        </p:nvCxnSpPr>
        <p:spPr>
          <a:xfrm>
            <a:off x="5372100" y="2023110"/>
            <a:ext cx="1257300" cy="0"/>
          </a:xfrm>
          <a:prstGeom prst="line">
            <a:avLst/>
          </a:prstGeom>
        </p:spPr>
        <p:style>
          <a:lnRef idx="3">
            <a:schemeClr val="accent4"/>
          </a:lnRef>
          <a:fillRef idx="0">
            <a:schemeClr val="accent4"/>
          </a:fillRef>
          <a:effectRef idx="2">
            <a:schemeClr val="accent4"/>
          </a:effectRef>
          <a:fontRef idx="minor">
            <a:schemeClr val="tx1"/>
          </a:fontRef>
        </p:style>
      </p:cxnSp>
    </p:spTree>
    <p:extLst>
      <p:ext uri="{BB962C8B-B14F-4D97-AF65-F5344CB8AC3E}">
        <p14:creationId xmlns:p14="http://schemas.microsoft.com/office/powerpoint/2010/main" val="3988570375"/>
      </p:ext>
    </p:extLst>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barn(inVertical)">
                                      <p:cBhvr>
                                        <p:cTn id="14"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 y="3505200"/>
            <a:ext cx="12420600" cy="3327400"/>
          </a:xfrm>
          <a:prstGeom prst="rect">
            <a:avLst/>
          </a:prstGeom>
        </p:spPr>
      </p:pic>
      <p:pic>
        <p:nvPicPr>
          <p:cNvPr id="6149" name="Picture 5"/>
          <p:cNvPicPr>
            <a:picLocks noChangeAspect="1" noChangeArrowheads="1"/>
          </p:cNvPicPr>
          <p:nvPr/>
        </p:nvPicPr>
        <p:blipFill rotWithShape="1">
          <a:blip r:embed="rId3">
            <a:extLst>
              <a:ext uri="{28A0092B-C50C-407E-A947-70E740481C1C}">
                <a14:useLocalDpi xmlns:a14="http://schemas.microsoft.com/office/drawing/2010/main" val="0"/>
              </a:ext>
            </a:extLst>
          </a:blip>
          <a:srcRect t="10124" r="-2133" b="21481"/>
          <a:stretch/>
        </p:blipFill>
        <p:spPr bwMode="auto">
          <a:xfrm>
            <a:off x="-76200" y="97129"/>
            <a:ext cx="12725400" cy="45598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4"/>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10000" b="84066" l="0" r="100000">
                        <a14:foregroundMark x1="17692" y1="60989" x2="20110" y2="70000"/>
                        <a14:foregroundMark x1="77692" y1="60110" x2="81209" y2="69560"/>
                      </a14:backgroundRemoval>
                    </a14:imgEffect>
                  </a14:imgLayer>
                </a14:imgProps>
              </a:ext>
              <a:ext uri="{28A0092B-C50C-407E-A947-70E740481C1C}">
                <a14:useLocalDpi xmlns:a14="http://schemas.microsoft.com/office/drawing/2010/main" val="0"/>
              </a:ext>
            </a:extLst>
          </a:blip>
          <a:srcRect l="-1" t="18901" r="-2198" b="21978"/>
          <a:stretch/>
        </p:blipFill>
        <p:spPr bwMode="auto">
          <a:xfrm>
            <a:off x="3965536" y="3472269"/>
            <a:ext cx="4489528" cy="35967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6"/>
          <p:cNvSpPr/>
          <p:nvPr/>
        </p:nvSpPr>
        <p:spPr>
          <a:xfrm>
            <a:off x="4117936" y="27856"/>
            <a:ext cx="8226464" cy="838200"/>
          </a:xfrm>
          <a:prstGeom prst="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flat" dir="tl">
                <a:rot lat="0" lon="0" rev="6600000"/>
              </a:lightRig>
            </a:scene3d>
            <a:sp3d extrusionH="25400" contourW="8890">
              <a:bevelT w="38100" h="31750"/>
              <a:contourClr>
                <a:schemeClr val="accent2">
                  <a:shade val="75000"/>
                </a:schemeClr>
              </a:contourClr>
            </a:sp3d>
          </a:bodyPr>
          <a:lstStyle/>
          <a:p>
            <a:pPr marL="742950" marR="0" lvl="0" indent="-742950" algn="ctr" defTabSz="914400" rtl="0" eaLnBrk="1" fontAlgn="auto" latinLnBrk="0" hangingPunct="1">
              <a:lnSpc>
                <a:spcPct val="100000"/>
              </a:lnSpc>
              <a:spcBef>
                <a:spcPts val="0"/>
              </a:spcBef>
              <a:spcAft>
                <a:spcPts val="0"/>
              </a:spcAft>
              <a:buClrTx/>
              <a:buSzTx/>
              <a:buFontTx/>
              <a:buAutoNum type="arabicPeriod"/>
              <a:tabLst/>
              <a:defRPr/>
            </a:pPr>
            <a:r>
              <a:rPr kumimoji="0" lang="en-US" sz="3600" b="1" i="0" u="none" strike="noStrike" kern="1200" cap="none" spc="0" normalizeH="0" baseline="0" noProof="0" dirty="0">
                <a:ln w="11430"/>
                <a:gradFill>
                  <a:gsLst>
                    <a:gs pos="0">
                      <a:srgbClr val="C0504D">
                        <a:tint val="70000"/>
                        <a:satMod val="245000"/>
                      </a:srgbClr>
                    </a:gs>
                    <a:gs pos="75000">
                      <a:srgbClr val="C0504D">
                        <a:tint val="90000"/>
                        <a:shade val="60000"/>
                        <a:satMod val="240000"/>
                      </a:srgbClr>
                    </a:gs>
                    <a:gs pos="100000">
                      <a:srgbClr val="C0504D">
                        <a:tint val="100000"/>
                        <a:shade val="50000"/>
                        <a:satMod val="240000"/>
                      </a:srgbClr>
                    </a:gs>
                  </a:gsLst>
                  <a:lin ang="5400000"/>
                </a:gradFill>
                <a:effectLst>
                  <a:outerShdw blurRad="50800" dist="39000" dir="5460000" algn="tl">
                    <a:srgbClr val="000000">
                      <a:alpha val="38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Ôn và khởi động (Xe bus yêu thương)</a:t>
            </a:r>
          </a:p>
        </p:txBody>
      </p:sp>
    </p:spTree>
    <p:extLst>
      <p:ext uri="{BB962C8B-B14F-4D97-AF65-F5344CB8AC3E}">
        <p14:creationId xmlns:p14="http://schemas.microsoft.com/office/powerpoint/2010/main" val="247617115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224473"/>
            <a:ext cx="10972800" cy="1143000"/>
          </a:xfrm>
        </p:spPr>
        <p:txBody>
          <a:bodyPr>
            <a:normAutofit fontScale="90000"/>
          </a:bodyPr>
          <a:lstStyle/>
          <a:p>
            <a:r>
              <a:rPr lang="en-US" dirty="0">
                <a:latin typeface="Arial-Rounded" panose="020B0500000000000000" pitchFamily="34" charset="0"/>
                <a:ea typeface="Arial-Rounded" panose="020B0500000000000000" pitchFamily="34" charset="0"/>
                <a:cs typeface="Arial-Rounded" panose="020B0500000000000000" pitchFamily="34" charset="0"/>
              </a:rPr>
              <a:t>2. </a:t>
            </a:r>
            <a:r>
              <a:rPr lang="en-US" dirty="0" err="1">
                <a:latin typeface="Arial-Rounded" panose="020B0500000000000000" pitchFamily="34" charset="0"/>
                <a:ea typeface="Arial-Rounded" panose="020B0500000000000000" pitchFamily="34" charset="0"/>
                <a:cs typeface="Arial-Rounded" panose="020B0500000000000000" pitchFamily="34" charset="0"/>
              </a:rPr>
              <a:t>Tìm</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thêm</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từ</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ngữ</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chỉ</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cảm</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xúc</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vui</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mừng</a:t>
            </a:r>
            <a:r>
              <a:rPr lang="en-US" dirty="0">
                <a:latin typeface="Arial-Rounded" panose="020B0500000000000000" pitchFamily="34" charset="0"/>
                <a:ea typeface="Arial-Rounded" panose="020B0500000000000000" pitchFamily="34" charset="0"/>
                <a:cs typeface="Arial-Rounded" panose="020B0500000000000000" pitchFamily="34" charset="0"/>
              </a:rPr>
              <a:t>?</a:t>
            </a:r>
          </a:p>
        </p:txBody>
      </p:sp>
      <p:sp>
        <p:nvSpPr>
          <p:cNvPr id="10" name="Rectangle: Rounded Corners 9">
            <a:extLst>
              <a:ext uri="{FF2B5EF4-FFF2-40B4-BE49-F238E27FC236}">
                <a16:creationId xmlns="" xmlns:a16="http://schemas.microsoft.com/office/drawing/2014/main" id="{497129B2-4A57-43C2-A395-5A36EECBF574}"/>
              </a:ext>
            </a:extLst>
          </p:cNvPr>
          <p:cNvSpPr/>
          <p:nvPr/>
        </p:nvSpPr>
        <p:spPr>
          <a:xfrm>
            <a:off x="2160270" y="1954530"/>
            <a:ext cx="6629400" cy="147447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3600" b="0" i="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vui</a:t>
            </a:r>
            <a:r>
              <a:rPr lang="en-US" sz="36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vẻ</a:t>
            </a:r>
            <a:r>
              <a:rPr lang="en-US" sz="36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háo</a:t>
            </a:r>
            <a:r>
              <a:rPr lang="en-US" sz="36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hức</a:t>
            </a:r>
            <a:r>
              <a:rPr lang="en-US" sz="36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mừng</a:t>
            </a:r>
            <a:r>
              <a:rPr lang="en-US" sz="36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rỡ</a:t>
            </a:r>
            <a:r>
              <a:rPr lang="en-US" sz="36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thích</a:t>
            </a:r>
            <a:r>
              <a:rPr lang="en-US" sz="36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thú</a:t>
            </a:r>
            <a:r>
              <a:rPr lang="en-US" sz="36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a:t>
            </a:r>
            <a:endParaRPr lang="en-US" sz="3600" dirty="0">
              <a:solidFill>
                <a:schemeClr val="bg1"/>
              </a:solidFill>
              <a:latin typeface="Arial-Rounded" panose="020B0500000000000000" pitchFamily="34" charset="0"/>
              <a:ea typeface="Arial-Rounded" panose="020B0500000000000000" pitchFamily="34" charset="0"/>
              <a:cs typeface="Arial-Rounded" panose="020B0500000000000000"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10"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4256453" y="1412875"/>
            <a:ext cx="3658235"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3992B5"/>
                </a:solidFill>
                <a:effectLst/>
                <a:uLnTx/>
                <a:uFillTx/>
                <a:latin typeface="Calibri" panose="020F0502020204030204"/>
                <a:ea typeface="SimSun" panose="02010600030101010101" pitchFamily="2" charset="-122"/>
                <a:cs typeface="+mn-cs"/>
              </a:endParaRPr>
            </a:p>
          </p:txBody>
        </p:sp>
        <p:sp>
          <p:nvSpPr>
            <p:cNvPr id="19" name="TextBox 67"/>
            <p:cNvSpPr txBox="1"/>
            <p:nvPr/>
          </p:nvSpPr>
          <p:spPr>
            <a:xfrm>
              <a:off x="2208337" y="1556684"/>
              <a:ext cx="1378326" cy="991601"/>
            </a:xfrm>
            <a:prstGeom prst="rect">
              <a:avLst/>
            </a:prstGeom>
            <a:noFill/>
          </p:spPr>
          <p:txBody>
            <a:bodyPr wrap="square" rtlCol="0">
              <a:spAutoFit/>
            </a:bodyPr>
            <a:lstStyle/>
            <a:p>
              <a:pPr marL="0" marR="0" lvl="1" indent="0" algn="l" defTabSz="1219200" rtl="0" eaLnBrk="1" fontAlgn="auto" latinLnBrk="0" hangingPunct="1">
                <a:lnSpc>
                  <a:spcPct val="100000"/>
                </a:lnSpc>
                <a:spcBef>
                  <a:spcPts val="0"/>
                </a:spcBef>
                <a:spcAft>
                  <a:spcPts val="0"/>
                </a:spcAft>
                <a:buClrTx/>
                <a:buSzTx/>
                <a:buFontTx/>
                <a:buNone/>
                <a:tabLst/>
                <a:defRPr/>
              </a:pPr>
              <a:r>
                <a:rPr kumimoji="0" lang="en-US" altLang="zh-CN" sz="8000" b="0" i="0" u="none" strike="noStrike" kern="1200" cap="none" spc="300" normalizeH="0" baseline="0" noProof="0" dirty="0">
                  <a:ln>
                    <a:noFill/>
                  </a:ln>
                  <a:solidFill>
                    <a:srgbClr val="FFFFFF"/>
                  </a:solidFill>
                  <a:effectLst/>
                  <a:uLnTx/>
                  <a:uFillTx/>
                  <a:latin typeface="Arial Rounded MT Bold" panose="020F0704030504030204" pitchFamily="34" charset="0"/>
                  <a:ea typeface="Microsoft YaHei" panose="020B0503020204020204" charset="-122"/>
                  <a:cs typeface="Arial Rounded MT Bold" panose="020F0704030504030204" pitchFamily="34" charset="0"/>
                </a:rPr>
                <a:t>Tiết 3</a:t>
              </a:r>
              <a:endParaRPr kumimoji="0" lang="zh-CN" altLang="en-US" sz="8000" b="0" i="0" u="none" strike="noStrike" kern="1200" cap="none" spc="300" normalizeH="0" baseline="0" noProof="0" dirty="0">
                <a:ln>
                  <a:noFill/>
                </a:ln>
                <a:solidFill>
                  <a:srgbClr val="FFFFFF"/>
                </a:solidFill>
                <a:effectLst/>
                <a:uLnTx/>
                <a:uFillTx/>
                <a:latin typeface="Arial Rounded MT Bold" panose="020F0704030504030204" pitchFamily="34" charset="0"/>
                <a:ea typeface="Microsoft YaHei" panose="020B0503020204020204" charset="-122"/>
                <a:cs typeface="Arial Rounded MT Bold" panose="020F0704030504030204" pitchFamily="3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pic>
        <p:nvPicPr>
          <p:cNvPr id="12" name="Picture 11">
            <a:extLst>
              <a:ext uri="{FF2B5EF4-FFF2-40B4-BE49-F238E27FC236}">
                <a16:creationId xmlns="" xmlns:a16="http://schemas.microsoft.com/office/drawing/2014/main" id="{59C6B8F1-ECE9-4932-ABA0-3E934F18C6B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245704" y="0"/>
            <a:ext cx="946296" cy="941789"/>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8999" y="-97931"/>
            <a:ext cx="12192000" cy="6767513"/>
          </a:xfrm>
          <a:prstGeom prst="rect">
            <a:avLst/>
          </a:prstGeom>
        </p:spPr>
      </p:pic>
      <p:sp>
        <p:nvSpPr>
          <p:cNvPr id="5" name="TextBox 4"/>
          <p:cNvSpPr txBox="1"/>
          <p:nvPr/>
        </p:nvSpPr>
        <p:spPr>
          <a:xfrm>
            <a:off x="818772" y="981300"/>
            <a:ext cx="10136458" cy="584775"/>
          </a:xfrm>
          <a:prstGeom prst="rect">
            <a:avLst/>
          </a:prstGeom>
          <a:noFill/>
        </p:spPr>
        <p:txBody>
          <a:bodyPr wrap="square" rtlCol="0">
            <a:spAutoFit/>
          </a:bodyPr>
          <a:lstStyle/>
          <a:p>
            <a:r>
              <a:rPr lang="en-US" sz="3200" b="1" dirty="0" err="1" smtClean="0">
                <a:solidFill>
                  <a:schemeClr val="bg1"/>
                </a:solidFill>
                <a:latin typeface="HP001 4 hàng" panose="020B0603050302020204" pitchFamily="34" charset="0"/>
              </a:rPr>
              <a:t>Thứ</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năm</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ngày</a:t>
            </a:r>
            <a:r>
              <a:rPr lang="en-US" sz="3200" b="1" dirty="0" smtClean="0">
                <a:solidFill>
                  <a:schemeClr val="bg1"/>
                </a:solidFill>
                <a:latin typeface="HP001 4 hàng" panose="020B0603050302020204" pitchFamily="34" charset="0"/>
              </a:rPr>
              <a:t> </a:t>
            </a:r>
            <a:r>
              <a:rPr lang="en-US" sz="3200" b="1" dirty="0">
                <a:solidFill>
                  <a:schemeClr val="bg1"/>
                </a:solidFill>
                <a:latin typeface="HP001 4 hàng" panose="020B0603050302020204" pitchFamily="34" charset="0"/>
              </a:rPr>
              <a:t>2</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tháng</a:t>
            </a:r>
            <a:r>
              <a:rPr lang="en-US" sz="3200" b="1" dirty="0" smtClean="0">
                <a:solidFill>
                  <a:schemeClr val="bg1"/>
                </a:solidFill>
                <a:latin typeface="HP001 4 hàng" panose="020B0603050302020204" pitchFamily="34" charset="0"/>
              </a:rPr>
              <a:t> 12 </a:t>
            </a:r>
            <a:r>
              <a:rPr lang="en-US" sz="3200" b="1" dirty="0" err="1" smtClean="0">
                <a:solidFill>
                  <a:schemeClr val="bg1"/>
                </a:solidFill>
                <a:latin typeface="HP001 4 hàng" panose="020B0603050302020204" pitchFamily="34" charset="0"/>
              </a:rPr>
              <a:t>năm</a:t>
            </a:r>
            <a:r>
              <a:rPr lang="en-US" sz="3200" b="1" dirty="0" smtClean="0">
                <a:solidFill>
                  <a:schemeClr val="bg1"/>
                </a:solidFill>
                <a:latin typeface="HP001 4 hàng" panose="020B0603050302020204" pitchFamily="34" charset="0"/>
              </a:rPr>
              <a:t> 2021</a:t>
            </a:r>
            <a:endParaRPr lang="en-US" sz="3200" b="1" dirty="0">
              <a:solidFill>
                <a:schemeClr val="bg1"/>
              </a:solidFill>
              <a:latin typeface="HP001 4 hàng" panose="020B0603050302020204" pitchFamily="34" charset="0"/>
            </a:endParaRPr>
          </a:p>
        </p:txBody>
      </p:sp>
      <p:sp>
        <p:nvSpPr>
          <p:cNvPr id="6" name="TextBox 5"/>
          <p:cNvSpPr txBox="1"/>
          <p:nvPr/>
        </p:nvSpPr>
        <p:spPr>
          <a:xfrm>
            <a:off x="2823482" y="1621830"/>
            <a:ext cx="3826700" cy="584775"/>
          </a:xfrm>
          <a:prstGeom prst="rect">
            <a:avLst/>
          </a:prstGeom>
          <a:noFill/>
        </p:spPr>
        <p:txBody>
          <a:bodyPr wrap="square" rtlCol="0">
            <a:spAutoFit/>
          </a:bodyPr>
          <a:lstStyle/>
          <a:p>
            <a:r>
              <a:rPr lang="en-US" sz="3200" b="1" dirty="0" err="1" smtClean="0">
                <a:solidFill>
                  <a:schemeClr val="bg1"/>
                </a:solidFill>
                <a:latin typeface="HP001 4 hàng" panose="020B0603050302020204" pitchFamily="34" charset="0"/>
              </a:rPr>
              <a:t>Tiết</a:t>
            </a:r>
            <a:r>
              <a:rPr lang="en-US" sz="3200" b="1" dirty="0" smtClean="0">
                <a:solidFill>
                  <a:schemeClr val="bg1"/>
                </a:solidFill>
                <a:latin typeface="HP001 4 hàng" panose="020B0603050302020204" pitchFamily="34" charset="0"/>
              </a:rPr>
              <a:t> 3: </a:t>
            </a:r>
            <a:r>
              <a:rPr lang="en-US" sz="3200" b="1" dirty="0" err="1" smtClean="0">
                <a:solidFill>
                  <a:schemeClr val="bg1"/>
                </a:solidFill>
                <a:latin typeface="HP001 4 hàng" panose="020B0603050302020204" pitchFamily="34" charset="0"/>
              </a:rPr>
              <a:t>Nghe</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viết</a:t>
            </a:r>
            <a:endParaRPr lang="en-US" sz="3200" b="1" dirty="0">
              <a:solidFill>
                <a:schemeClr val="bg1"/>
              </a:solidFill>
              <a:latin typeface="HP001 4 hàng" panose="020B0603050302020204" pitchFamily="34" charset="0"/>
            </a:endParaRPr>
          </a:p>
        </p:txBody>
      </p:sp>
      <p:sp>
        <p:nvSpPr>
          <p:cNvPr id="7" name="TextBox 6"/>
          <p:cNvSpPr txBox="1"/>
          <p:nvPr/>
        </p:nvSpPr>
        <p:spPr>
          <a:xfrm>
            <a:off x="2823482" y="2301373"/>
            <a:ext cx="4573605" cy="584775"/>
          </a:xfrm>
          <a:prstGeom prst="rect">
            <a:avLst/>
          </a:prstGeom>
          <a:noFill/>
        </p:spPr>
        <p:txBody>
          <a:bodyPr wrap="square" rtlCol="0">
            <a:spAutoFit/>
          </a:bodyPr>
          <a:lstStyle/>
          <a:p>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Nặn</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đồ</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chơi</a:t>
            </a:r>
            <a:endParaRPr lang="en-US" sz="3200" b="1" dirty="0">
              <a:solidFill>
                <a:schemeClr val="bg1"/>
              </a:solidFill>
              <a:latin typeface="HP001 4 hàng" panose="020B0603050302020204" pitchFamily="34" charset="0"/>
            </a:endParaRPr>
          </a:p>
        </p:txBody>
      </p:sp>
      <p:sp>
        <p:nvSpPr>
          <p:cNvPr id="9" name="TextBox 8"/>
          <p:cNvSpPr txBox="1"/>
          <p:nvPr/>
        </p:nvSpPr>
        <p:spPr>
          <a:xfrm>
            <a:off x="0" y="2993438"/>
            <a:ext cx="11633788" cy="584775"/>
          </a:xfrm>
          <a:prstGeom prst="rect">
            <a:avLst/>
          </a:prstGeom>
          <a:noFill/>
        </p:spPr>
        <p:txBody>
          <a:bodyPr wrap="square" rtlCol="0">
            <a:spAutoFit/>
          </a:bodyPr>
          <a:lstStyle/>
          <a:p>
            <a:r>
              <a:rPr lang="en-US" sz="3200" dirty="0" smtClean="0">
                <a:solidFill>
                  <a:schemeClr val="bg1"/>
                </a:solidFill>
                <a:latin typeface="HP001 4 hàng" panose="020B0603050302020204" pitchFamily="34" charset="0"/>
              </a:rPr>
              <a:t>    </a:t>
            </a:r>
            <a:endParaRPr lang="en-US" sz="3200" b="1" dirty="0">
              <a:solidFill>
                <a:schemeClr val="bg1"/>
              </a:solidFill>
              <a:latin typeface="HP001 4 hàng" panose="020B0603050302020204" pitchFamily="34" charset="0"/>
            </a:endParaRPr>
          </a:p>
        </p:txBody>
      </p:sp>
      <p:sp>
        <p:nvSpPr>
          <p:cNvPr id="14" name="TextBox 13"/>
          <p:cNvSpPr txBox="1"/>
          <p:nvPr/>
        </p:nvSpPr>
        <p:spPr>
          <a:xfrm>
            <a:off x="-503847" y="5001981"/>
            <a:ext cx="11858200" cy="584775"/>
          </a:xfrm>
          <a:prstGeom prst="rect">
            <a:avLst/>
          </a:prstGeom>
          <a:noFill/>
        </p:spPr>
        <p:txBody>
          <a:bodyPr wrap="square" rtlCol="0">
            <a:spAutoFit/>
          </a:bodyPr>
          <a:lstStyle/>
          <a:p>
            <a:r>
              <a:rPr lang="en-US" sz="3200" b="1" dirty="0" smtClean="0">
                <a:solidFill>
                  <a:schemeClr val="bg1"/>
                </a:solidFill>
                <a:latin typeface="HP001 4 hàng" panose="020B0603050302020204" pitchFamily="34" charset="0"/>
              </a:rPr>
              <a:t>           </a:t>
            </a:r>
            <a:endParaRPr lang="en-US" sz="3200" b="1" dirty="0">
              <a:solidFill>
                <a:schemeClr val="bg1"/>
              </a:solidFill>
              <a:latin typeface="HP001 4 hàng" panose="020B0603050302020204" pitchFamily="34" charset="0"/>
            </a:endParaRPr>
          </a:p>
        </p:txBody>
      </p:sp>
    </p:spTree>
    <p:extLst>
      <p:ext uri="{BB962C8B-B14F-4D97-AF65-F5344CB8AC3E}">
        <p14:creationId xmlns:p14="http://schemas.microsoft.com/office/powerpoint/2010/main" val="38039875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8999" y="-97931"/>
            <a:ext cx="12192000" cy="6767513"/>
          </a:xfrm>
          <a:prstGeom prst="rect">
            <a:avLst/>
          </a:prstGeom>
        </p:spPr>
      </p:pic>
      <p:sp>
        <p:nvSpPr>
          <p:cNvPr id="5" name="TextBox 4"/>
          <p:cNvSpPr txBox="1"/>
          <p:nvPr/>
        </p:nvSpPr>
        <p:spPr>
          <a:xfrm>
            <a:off x="818772" y="981300"/>
            <a:ext cx="10136458" cy="584775"/>
          </a:xfrm>
          <a:prstGeom prst="rect">
            <a:avLst/>
          </a:prstGeom>
          <a:noFill/>
        </p:spPr>
        <p:txBody>
          <a:bodyPr wrap="square" rtlCol="0">
            <a:spAutoFit/>
          </a:bodyPr>
          <a:lstStyle/>
          <a:p>
            <a:r>
              <a:rPr lang="en-US" sz="3200" b="1" dirty="0" err="1" smtClean="0">
                <a:solidFill>
                  <a:schemeClr val="bg1"/>
                </a:solidFill>
                <a:latin typeface="HP001 4 hàng" panose="020B0603050302020204" pitchFamily="34" charset="0"/>
              </a:rPr>
              <a:t>Thứ</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năm</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ngày</a:t>
            </a:r>
            <a:r>
              <a:rPr lang="en-US" sz="3200" b="1" dirty="0" smtClean="0">
                <a:solidFill>
                  <a:schemeClr val="bg1"/>
                </a:solidFill>
                <a:latin typeface="HP001 4 hàng" panose="020B0603050302020204" pitchFamily="34" charset="0"/>
              </a:rPr>
              <a:t> </a:t>
            </a:r>
            <a:r>
              <a:rPr lang="en-US" sz="3200" b="1" dirty="0">
                <a:solidFill>
                  <a:schemeClr val="bg1"/>
                </a:solidFill>
                <a:latin typeface="HP001 4 hàng" panose="020B0603050302020204" pitchFamily="34" charset="0"/>
              </a:rPr>
              <a:t>2</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tháng</a:t>
            </a:r>
            <a:r>
              <a:rPr lang="en-US" sz="3200" b="1" dirty="0" smtClean="0">
                <a:solidFill>
                  <a:schemeClr val="bg1"/>
                </a:solidFill>
                <a:latin typeface="HP001 4 hàng" panose="020B0603050302020204" pitchFamily="34" charset="0"/>
              </a:rPr>
              <a:t> 12 </a:t>
            </a:r>
            <a:r>
              <a:rPr lang="en-US" sz="3200" b="1" dirty="0" err="1" smtClean="0">
                <a:solidFill>
                  <a:schemeClr val="bg1"/>
                </a:solidFill>
                <a:latin typeface="HP001 4 hàng" panose="020B0603050302020204" pitchFamily="34" charset="0"/>
              </a:rPr>
              <a:t>năm</a:t>
            </a:r>
            <a:r>
              <a:rPr lang="en-US" sz="3200" b="1" dirty="0" smtClean="0">
                <a:solidFill>
                  <a:schemeClr val="bg1"/>
                </a:solidFill>
                <a:latin typeface="HP001 4 hàng" panose="020B0603050302020204" pitchFamily="34" charset="0"/>
              </a:rPr>
              <a:t> 2021</a:t>
            </a:r>
            <a:endParaRPr lang="en-US" sz="3200" b="1" dirty="0">
              <a:solidFill>
                <a:schemeClr val="bg1"/>
              </a:solidFill>
              <a:latin typeface="HP001 4 hàng" panose="020B0603050302020204" pitchFamily="34" charset="0"/>
            </a:endParaRPr>
          </a:p>
        </p:txBody>
      </p:sp>
      <p:sp>
        <p:nvSpPr>
          <p:cNvPr id="6" name="TextBox 5"/>
          <p:cNvSpPr txBox="1"/>
          <p:nvPr/>
        </p:nvSpPr>
        <p:spPr>
          <a:xfrm>
            <a:off x="2823482" y="1621830"/>
            <a:ext cx="3826700" cy="584775"/>
          </a:xfrm>
          <a:prstGeom prst="rect">
            <a:avLst/>
          </a:prstGeom>
          <a:noFill/>
        </p:spPr>
        <p:txBody>
          <a:bodyPr wrap="square" rtlCol="0">
            <a:spAutoFit/>
          </a:bodyPr>
          <a:lstStyle/>
          <a:p>
            <a:r>
              <a:rPr lang="en-US" sz="3200" b="1" dirty="0" err="1" smtClean="0">
                <a:solidFill>
                  <a:schemeClr val="bg1"/>
                </a:solidFill>
                <a:latin typeface="HP001 4 hàng" panose="020B0603050302020204" pitchFamily="34" charset="0"/>
              </a:rPr>
              <a:t>Tiết</a:t>
            </a:r>
            <a:r>
              <a:rPr lang="en-US" sz="3200" b="1" dirty="0" smtClean="0">
                <a:solidFill>
                  <a:schemeClr val="bg1"/>
                </a:solidFill>
                <a:latin typeface="HP001 4 hàng" panose="020B0603050302020204" pitchFamily="34" charset="0"/>
              </a:rPr>
              <a:t> 3: </a:t>
            </a:r>
            <a:r>
              <a:rPr lang="en-US" sz="3200" b="1" dirty="0" err="1" smtClean="0">
                <a:solidFill>
                  <a:schemeClr val="bg1"/>
                </a:solidFill>
                <a:latin typeface="HP001 4 hàng" panose="020B0603050302020204" pitchFamily="34" charset="0"/>
              </a:rPr>
              <a:t>Nghe</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viết</a:t>
            </a:r>
            <a:endParaRPr lang="en-US" sz="3200" b="1" dirty="0">
              <a:solidFill>
                <a:schemeClr val="bg1"/>
              </a:solidFill>
              <a:latin typeface="HP001 4 hàng" panose="020B0603050302020204" pitchFamily="34" charset="0"/>
            </a:endParaRPr>
          </a:p>
        </p:txBody>
      </p:sp>
      <p:sp>
        <p:nvSpPr>
          <p:cNvPr id="7" name="TextBox 6"/>
          <p:cNvSpPr txBox="1"/>
          <p:nvPr/>
        </p:nvSpPr>
        <p:spPr>
          <a:xfrm>
            <a:off x="2823482" y="2301373"/>
            <a:ext cx="4573605" cy="584775"/>
          </a:xfrm>
          <a:prstGeom prst="rect">
            <a:avLst/>
          </a:prstGeom>
          <a:noFill/>
        </p:spPr>
        <p:txBody>
          <a:bodyPr wrap="square" rtlCol="0">
            <a:spAutoFit/>
          </a:bodyPr>
          <a:lstStyle/>
          <a:p>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Nặn</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đồ</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chơi</a:t>
            </a:r>
            <a:endParaRPr lang="en-US" sz="3200" b="1" dirty="0">
              <a:solidFill>
                <a:schemeClr val="bg1"/>
              </a:solidFill>
              <a:latin typeface="HP001 4 hàng" panose="020B0603050302020204" pitchFamily="34" charset="0"/>
            </a:endParaRPr>
          </a:p>
        </p:txBody>
      </p:sp>
      <p:sp>
        <p:nvSpPr>
          <p:cNvPr id="9" name="TextBox 8"/>
          <p:cNvSpPr txBox="1"/>
          <p:nvPr/>
        </p:nvSpPr>
        <p:spPr>
          <a:xfrm>
            <a:off x="132972" y="2886148"/>
            <a:ext cx="11633788" cy="584775"/>
          </a:xfrm>
          <a:prstGeom prst="rect">
            <a:avLst/>
          </a:prstGeom>
          <a:noFill/>
        </p:spPr>
        <p:txBody>
          <a:bodyPr wrap="square" rtlCol="0">
            <a:spAutoFit/>
          </a:bodyPr>
          <a:lstStyle/>
          <a:p>
            <a:r>
              <a:rPr lang="en-US" sz="3200" dirty="0" smtClean="0">
                <a:solidFill>
                  <a:schemeClr val="bg1"/>
                </a:solidFill>
                <a:latin typeface="HP001 4 hàng" panose="020B0603050302020204" pitchFamily="34" charset="0"/>
              </a:rPr>
              <a:t>    </a:t>
            </a:r>
            <a:endParaRPr lang="en-US" sz="3200" b="1" dirty="0">
              <a:solidFill>
                <a:schemeClr val="bg1"/>
              </a:solidFill>
              <a:latin typeface="HP001 4 hàng" panose="020B0603050302020204" pitchFamily="34" charset="0"/>
            </a:endParaRPr>
          </a:p>
        </p:txBody>
      </p:sp>
      <p:sp>
        <p:nvSpPr>
          <p:cNvPr id="10" name="TextBox 9"/>
          <p:cNvSpPr txBox="1"/>
          <p:nvPr/>
        </p:nvSpPr>
        <p:spPr>
          <a:xfrm>
            <a:off x="-1" y="4214424"/>
            <a:ext cx="11816101" cy="584775"/>
          </a:xfrm>
          <a:prstGeom prst="rect">
            <a:avLst/>
          </a:prstGeom>
          <a:noFill/>
        </p:spPr>
        <p:txBody>
          <a:bodyPr wrap="square" rtlCol="0">
            <a:spAutoFit/>
          </a:bodyPr>
          <a:lstStyle/>
          <a:p>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Mở</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rộng</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vốn</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từ</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về</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đồ</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chơi</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Dấu</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phẩy</a:t>
            </a:r>
            <a:r>
              <a:rPr lang="en-US" sz="3200" b="1" dirty="0" smtClean="0">
                <a:solidFill>
                  <a:schemeClr val="bg1"/>
                </a:solidFill>
                <a:latin typeface="HP001 4 hàng" panose="020B0603050302020204" pitchFamily="34" charset="0"/>
              </a:rPr>
              <a:t>.</a:t>
            </a:r>
            <a:endParaRPr lang="en-US" sz="3200" b="1" dirty="0">
              <a:solidFill>
                <a:schemeClr val="bg1"/>
              </a:solidFill>
              <a:latin typeface="HP001 4 hàng" panose="020B0603050302020204" pitchFamily="34" charset="0"/>
            </a:endParaRPr>
          </a:p>
        </p:txBody>
      </p:sp>
      <p:sp>
        <p:nvSpPr>
          <p:cNvPr id="12" name="TextBox 11"/>
          <p:cNvSpPr txBox="1"/>
          <p:nvPr/>
        </p:nvSpPr>
        <p:spPr>
          <a:xfrm>
            <a:off x="178692" y="3629648"/>
            <a:ext cx="11679508" cy="584775"/>
          </a:xfrm>
          <a:prstGeom prst="rect">
            <a:avLst/>
          </a:prstGeom>
          <a:noFill/>
        </p:spPr>
        <p:txBody>
          <a:bodyPr wrap="square" rtlCol="0">
            <a:spAutoFit/>
          </a:bodyPr>
          <a:lstStyle/>
          <a:p>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Tiết</a:t>
            </a:r>
            <a:r>
              <a:rPr lang="en-US" sz="3200" b="1" dirty="0" smtClean="0">
                <a:solidFill>
                  <a:schemeClr val="bg1"/>
                </a:solidFill>
                <a:latin typeface="HP001 4 hàng" panose="020B0603050302020204" pitchFamily="34" charset="0"/>
              </a:rPr>
              <a:t> 4: </a:t>
            </a:r>
            <a:r>
              <a:rPr lang="en-US" sz="3200" b="1" dirty="0" err="1" smtClean="0">
                <a:solidFill>
                  <a:schemeClr val="bg1"/>
                </a:solidFill>
                <a:latin typeface="HP001 4 hàng" panose="020B0603050302020204" pitchFamily="34" charset="0"/>
              </a:rPr>
              <a:t>Luyện</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tập</a:t>
            </a:r>
            <a:endParaRPr lang="en-US" sz="3200" b="1" dirty="0">
              <a:solidFill>
                <a:schemeClr val="bg1"/>
              </a:solidFill>
              <a:latin typeface="HP001 4 hàng" panose="020B0603050302020204" pitchFamily="34" charset="0"/>
            </a:endParaRPr>
          </a:p>
        </p:txBody>
      </p:sp>
      <p:cxnSp>
        <p:nvCxnSpPr>
          <p:cNvPr id="3" name="Straight Connector 2"/>
          <p:cNvCxnSpPr/>
          <p:nvPr/>
        </p:nvCxnSpPr>
        <p:spPr>
          <a:xfrm>
            <a:off x="2292824" y="3285826"/>
            <a:ext cx="7301552" cy="0"/>
          </a:xfrm>
          <a:prstGeom prst="line">
            <a:avLst/>
          </a:prstGeom>
          <a:ln w="76200"/>
        </p:spPr>
        <p:style>
          <a:lnRef idx="3">
            <a:schemeClr val="accent2"/>
          </a:lnRef>
          <a:fillRef idx="0">
            <a:schemeClr val="accent2"/>
          </a:fillRef>
          <a:effectRef idx="2">
            <a:schemeClr val="accent2"/>
          </a:effectRef>
          <a:fontRef idx="minor">
            <a:schemeClr val="tx1"/>
          </a:fontRef>
        </p:style>
      </p:cxnSp>
      <p:sp>
        <p:nvSpPr>
          <p:cNvPr id="14" name="TextBox 13"/>
          <p:cNvSpPr txBox="1"/>
          <p:nvPr/>
        </p:nvSpPr>
        <p:spPr>
          <a:xfrm>
            <a:off x="-503847" y="5001981"/>
            <a:ext cx="11858200" cy="584775"/>
          </a:xfrm>
          <a:prstGeom prst="rect">
            <a:avLst/>
          </a:prstGeom>
          <a:noFill/>
        </p:spPr>
        <p:txBody>
          <a:bodyPr wrap="square" rtlCol="0">
            <a:spAutoFit/>
          </a:bodyPr>
          <a:lstStyle/>
          <a:p>
            <a:r>
              <a:rPr lang="en-US" sz="3200" b="1" dirty="0" smtClean="0">
                <a:solidFill>
                  <a:schemeClr val="bg1"/>
                </a:solidFill>
                <a:latin typeface="HP001 4 hàng" panose="020B0603050302020204" pitchFamily="34" charset="0"/>
              </a:rPr>
              <a:t>           </a:t>
            </a:r>
            <a:endParaRPr lang="en-US" sz="3200" b="1" dirty="0">
              <a:solidFill>
                <a:schemeClr val="bg1"/>
              </a:solidFill>
              <a:latin typeface="HP001 4 hàng" panose="020B0603050302020204" pitchFamily="34" charset="0"/>
            </a:endParaRPr>
          </a:p>
        </p:txBody>
      </p:sp>
    </p:spTree>
    <p:extLst>
      <p:ext uri="{BB962C8B-B14F-4D97-AF65-F5344CB8AC3E}">
        <p14:creationId xmlns:p14="http://schemas.microsoft.com/office/powerpoint/2010/main" val="22813324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8680" y="1614964"/>
            <a:ext cx="5563553" cy="3628073"/>
          </a:xfrm>
          <a:prstGeom prst="rect">
            <a:avLst/>
          </a:prstGeom>
        </p:spPr>
      </p:pic>
      <p:pic>
        <p:nvPicPr>
          <p:cNvPr id="8" name="图片 7"/>
          <p:cNvPicPr>
            <a:picLocks noChangeAspect="1"/>
          </p:cNvPicPr>
          <p:nvPr/>
        </p:nvPicPr>
        <p:blipFill rotWithShape="1">
          <a:blip r:embed="rId3" cstate="print">
            <a:extLst>
              <a:ext uri="{28A0092B-C50C-407E-A947-70E740481C1C}">
                <a14:useLocalDpi xmlns:a14="http://schemas.microsoft.com/office/drawing/2010/main" val="0"/>
              </a:ext>
            </a:extLst>
          </a:blip>
          <a:srcRect l="19765" t="5074" r="12177" b="15106"/>
          <a:stretch>
            <a:fillRect/>
          </a:stretch>
        </p:blipFill>
        <p:spPr>
          <a:xfrm flipH="1">
            <a:off x="2497400" y="2420323"/>
            <a:ext cx="2983258" cy="2470902"/>
          </a:xfrm>
          <a:prstGeom prst="rect">
            <a:avLst/>
          </a:prstGeom>
        </p:spPr>
      </p:pic>
      <p:sp>
        <p:nvSpPr>
          <p:cNvPr id="5" name="Rectangle 4"/>
          <p:cNvSpPr/>
          <p:nvPr/>
        </p:nvSpPr>
        <p:spPr>
          <a:xfrm>
            <a:off x="6230784" y="3137687"/>
            <a:ext cx="2728825" cy="582627"/>
          </a:xfrm>
          <a:prstGeom prst="rect">
            <a:avLst/>
          </a:prstGeom>
          <a:noFill/>
        </p:spPr>
        <p:txBody>
          <a:bodyPr wrap="none" lIns="68580" tIns="34290" rIns="68580" bIns="34290">
            <a:prstTxWarp prst="textArchDown">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Times New Roman" panose="02020603050405020304" pitchFamily="18" charset="0"/>
                <a:ea typeface="+mn-ea"/>
                <a:cs typeface="Times New Roman" panose="02020603050405020304" pitchFamily="18" charset="0"/>
              </a:rPr>
              <a:t>Viết</a:t>
            </a:r>
          </a:p>
        </p:txBody>
      </p:sp>
      <p:pic>
        <p:nvPicPr>
          <p:cNvPr id="6" name="Picture 5">
            <a:extLst>
              <a:ext uri="{FF2B5EF4-FFF2-40B4-BE49-F238E27FC236}">
                <a16:creationId xmlns="" xmlns:a16="http://schemas.microsoft.com/office/drawing/2014/main" id="{22439E56-0C08-412D-BE18-D8B3B11ABD8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245704" y="0"/>
            <a:ext cx="946296" cy="941789"/>
          </a:xfrm>
          <a:prstGeom prst="rect">
            <a:avLst/>
          </a:prstGeom>
        </p:spPr>
      </p:pic>
    </p:spTree>
  </p:cSld>
  <p:clrMapOvr>
    <a:masterClrMapping/>
  </p:clrMapOvr>
  <p:transition advClick="0"/>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2" name="Text Box 1"/>
          <p:cNvSpPr txBox="1"/>
          <p:nvPr/>
        </p:nvSpPr>
        <p:spPr>
          <a:xfrm>
            <a:off x="1229677" y="1585758"/>
            <a:ext cx="3982403" cy="2246769"/>
          </a:xfrm>
          <a:prstGeom prst="rect">
            <a:avLst/>
          </a:prstGeom>
          <a:noFill/>
        </p:spPr>
        <p:txBody>
          <a:bodyPr wrap="square" rtlCol="0">
            <a:spAutoFit/>
          </a:bodyPr>
          <a:lstStyle/>
          <a:p>
            <a:pPr lvl="0">
              <a:defRPr/>
            </a:pPr>
            <a:r>
              <a:rPr lang="vi-VN" sz="2800" dirty="0">
                <a:solidFill>
                  <a:srgbClr val="000000"/>
                </a:solidFill>
                <a:latin typeface="HP001 4 hang 1 ô ly" panose="020B0603050302020204" charset="0"/>
                <a:cs typeface="HP001 4 hang 1 ô ly" panose="020B0603050302020204" charset="0"/>
              </a:rPr>
              <a:t>Bên</a:t>
            </a:r>
            <a:r>
              <a:rPr lang="en-US" sz="2800" dirty="0">
                <a:solidFill>
                  <a:srgbClr val="000000"/>
                </a:solidFill>
                <a:latin typeface="HP001 4 hang 1 ô ly" panose="020B0603050302020204" charset="0"/>
                <a:cs typeface="HP001 4 hang 1 ô ly" panose="020B0603050302020204" charset="0"/>
              </a:rPr>
              <a:t> </a:t>
            </a:r>
            <a:r>
              <a:rPr lang="vi-VN" sz="2800" dirty="0">
                <a:solidFill>
                  <a:srgbClr val="000000"/>
                </a:solidFill>
                <a:latin typeface="HP001 4 hang 1 ô ly" panose="020B0603050302020204" charset="0"/>
                <a:cs typeface="HP001 4 hang 1 ô ly" panose="020B0603050302020204" charset="0"/>
              </a:rPr>
              <a:t>thềm gió mát,</a:t>
            </a:r>
            <a:br>
              <a:rPr lang="vi-VN" sz="2800" dirty="0">
                <a:solidFill>
                  <a:srgbClr val="000000"/>
                </a:solidFill>
                <a:latin typeface="HP001 4 hang 1 ô ly" panose="020B0603050302020204" charset="0"/>
                <a:cs typeface="HP001 4 hang 1 ô ly" panose="020B0603050302020204" charset="0"/>
              </a:rPr>
            </a:br>
            <a:r>
              <a:rPr lang="vi-VN" sz="2800" dirty="0">
                <a:solidFill>
                  <a:srgbClr val="000000"/>
                </a:solidFill>
                <a:latin typeface="HP001 4 hang 1 ô ly" panose="020B0603050302020204" charset="0"/>
                <a:cs typeface="HP001 4 hang 1 ô ly" panose="020B0603050302020204" charset="0"/>
              </a:rPr>
              <a:t>Bé nặn đồ chơi.</a:t>
            </a:r>
            <a:br>
              <a:rPr lang="vi-VN" sz="2800" dirty="0">
                <a:solidFill>
                  <a:srgbClr val="000000"/>
                </a:solidFill>
                <a:latin typeface="HP001 4 hang 1 ô ly" panose="020B0603050302020204" charset="0"/>
                <a:cs typeface="HP001 4 hang 1 ô ly" panose="020B0603050302020204" charset="0"/>
              </a:rPr>
            </a:br>
            <a:r>
              <a:rPr lang="vi-VN" sz="2800" dirty="0">
                <a:solidFill>
                  <a:srgbClr val="000000"/>
                </a:solidFill>
                <a:latin typeface="HP001 4 hang 1 ô ly" panose="020B0603050302020204" charset="0"/>
                <a:cs typeface="HP001 4 hang 1 ô ly" panose="020B0603050302020204" charset="0"/>
              </a:rPr>
              <a:t>Mèo nằm vẫy đuôi,</a:t>
            </a:r>
            <a:br>
              <a:rPr lang="vi-VN" sz="2800" dirty="0">
                <a:solidFill>
                  <a:srgbClr val="000000"/>
                </a:solidFill>
                <a:latin typeface="HP001 4 hang 1 ô ly" panose="020B0603050302020204" charset="0"/>
                <a:cs typeface="HP001 4 hang 1 ô ly" panose="020B0603050302020204" charset="0"/>
              </a:rPr>
            </a:br>
            <a:r>
              <a:rPr lang="vi-VN" sz="2800" dirty="0">
                <a:solidFill>
                  <a:srgbClr val="000000"/>
                </a:solidFill>
                <a:latin typeface="HP001 4 hang 1 ô ly" panose="020B0603050302020204" charset="0"/>
                <a:cs typeface="HP001 4 hang 1 ô ly" panose="020B0603050302020204" charset="0"/>
              </a:rPr>
              <a:t>Tròn xoe đôi mắt.</a:t>
            </a:r>
            <a:br>
              <a:rPr lang="vi-VN" sz="2800" dirty="0">
                <a:solidFill>
                  <a:srgbClr val="000000"/>
                </a:solidFill>
                <a:latin typeface="HP001 4 hang 1 ô ly" panose="020B0603050302020204" charset="0"/>
                <a:cs typeface="HP001 4 hang 1 ô ly" panose="020B0603050302020204" charset="0"/>
              </a:rPr>
            </a:br>
            <a:endParaRPr kumimoji="0" lang="en-US" sz="2800" b="0" i="0" u="none" strike="noStrike" kern="1200" cap="none" spc="0" normalizeH="0" baseline="0" noProof="0" dirty="0">
              <a:ln>
                <a:noFill/>
              </a:ln>
              <a:solidFill>
                <a:srgbClr val="000000"/>
              </a:solidFill>
              <a:effectLst/>
              <a:uLnTx/>
              <a:uFillTx/>
              <a:latin typeface="HP001 4 hang 1 ô ly" panose="020B0603050302020204" charset="0"/>
              <a:cs typeface="HP001 4 hang 1 ô ly" panose="020B0603050302020204" charset="0"/>
            </a:endParaRPr>
          </a:p>
        </p:txBody>
      </p:sp>
      <p:sp>
        <p:nvSpPr>
          <p:cNvPr id="3" name="Rounded Rectangle 1">
            <a:extLst>
              <a:ext uri="{FF2B5EF4-FFF2-40B4-BE49-F238E27FC236}">
                <a16:creationId xmlns="" xmlns:a16="http://schemas.microsoft.com/office/drawing/2014/main" id="{CBEBA727-938B-4B9B-BA0D-4137C430FDFB}"/>
              </a:ext>
            </a:extLst>
          </p:cNvPr>
          <p:cNvSpPr/>
          <p:nvPr/>
        </p:nvSpPr>
        <p:spPr>
          <a:xfrm>
            <a:off x="1027430" y="548433"/>
            <a:ext cx="3751580" cy="7531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Nghe – </a:t>
            </a:r>
            <a:r>
              <a:rPr kumimoji="0" lang="en-US" sz="32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viết</a:t>
            </a:r>
            <a:endParaRPr kumimoji="0" lang="en-US" sz="32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4" name="Text Box 1">
            <a:extLst>
              <a:ext uri="{FF2B5EF4-FFF2-40B4-BE49-F238E27FC236}">
                <a16:creationId xmlns="" xmlns:a16="http://schemas.microsoft.com/office/drawing/2014/main" id="{76EF36D0-842C-41F6-AD8E-3C64BCA59C85}"/>
              </a:ext>
            </a:extLst>
          </p:cNvPr>
          <p:cNvSpPr txBox="1"/>
          <p:nvPr/>
        </p:nvSpPr>
        <p:spPr>
          <a:xfrm>
            <a:off x="1229677" y="3832527"/>
            <a:ext cx="3982403" cy="1815882"/>
          </a:xfrm>
          <a:prstGeom prst="rect">
            <a:avLst/>
          </a:prstGeom>
          <a:noFill/>
        </p:spPr>
        <p:txBody>
          <a:bodyPr wrap="square" rtlCol="0">
            <a:spAutoFit/>
          </a:bodyPr>
          <a:lstStyle/>
          <a:p>
            <a:pPr lvl="0">
              <a:defRPr/>
            </a:pPr>
            <a:r>
              <a:rPr lang="vi-VN" sz="2800">
                <a:solidFill>
                  <a:srgbClr val="000000"/>
                </a:solidFill>
                <a:latin typeface="HP001 4 hang 1 ô ly" panose="020B0603050302020204" charset="0"/>
                <a:cs typeface="HP001 4 hang 1 ô ly" panose="020B0603050302020204" charset="0"/>
              </a:rPr>
              <a:t>Đây là quả thị,</a:t>
            </a:r>
            <a:br>
              <a:rPr lang="vi-VN" sz="2800">
                <a:solidFill>
                  <a:srgbClr val="000000"/>
                </a:solidFill>
                <a:latin typeface="HP001 4 hang 1 ô ly" panose="020B0603050302020204" charset="0"/>
                <a:cs typeface="HP001 4 hang 1 ô ly" panose="020B0603050302020204" charset="0"/>
              </a:rPr>
            </a:br>
            <a:r>
              <a:rPr lang="vi-VN" sz="2800">
                <a:solidFill>
                  <a:srgbClr val="000000"/>
                </a:solidFill>
                <a:latin typeface="HP001 4 hang 1 ô ly" panose="020B0603050302020204" charset="0"/>
                <a:cs typeface="HP001 4 hang 1 ô ly" panose="020B0603050302020204" charset="0"/>
              </a:rPr>
              <a:t>Đây là quả na,</a:t>
            </a:r>
            <a:br>
              <a:rPr lang="vi-VN" sz="2800">
                <a:solidFill>
                  <a:srgbClr val="000000"/>
                </a:solidFill>
                <a:latin typeface="HP001 4 hang 1 ô ly" panose="020B0603050302020204" charset="0"/>
                <a:cs typeface="HP001 4 hang 1 ô ly" panose="020B0603050302020204" charset="0"/>
              </a:rPr>
            </a:br>
            <a:r>
              <a:rPr lang="vi-VN" sz="2800">
                <a:solidFill>
                  <a:srgbClr val="000000"/>
                </a:solidFill>
                <a:latin typeface="HP001 4 hang 1 ô ly" panose="020B0603050302020204" charset="0"/>
                <a:cs typeface="HP001 4 hang 1 ô ly" panose="020B0603050302020204" charset="0"/>
              </a:rPr>
              <a:t>Quả này phần mẹ,</a:t>
            </a:r>
            <a:br>
              <a:rPr lang="vi-VN" sz="2800">
                <a:solidFill>
                  <a:srgbClr val="000000"/>
                </a:solidFill>
                <a:latin typeface="HP001 4 hang 1 ô ly" panose="020B0603050302020204" charset="0"/>
                <a:cs typeface="HP001 4 hang 1 ô ly" panose="020B0603050302020204" charset="0"/>
              </a:rPr>
            </a:br>
            <a:r>
              <a:rPr lang="vi-VN" sz="2800">
                <a:solidFill>
                  <a:srgbClr val="000000"/>
                </a:solidFill>
                <a:latin typeface="HP001 4 hang 1 ô ly" panose="020B0603050302020204" charset="0"/>
                <a:cs typeface="HP001 4 hang 1 ô ly" panose="020B0603050302020204" charset="0"/>
              </a:rPr>
              <a:t>Quả này phần cha</a:t>
            </a:r>
            <a:endParaRPr kumimoji="0" lang="en-US" sz="2800" b="0" i="0" u="none" strike="noStrike" kern="1200" cap="none" spc="0" normalizeH="0" baseline="0" noProof="0" dirty="0">
              <a:ln>
                <a:noFill/>
              </a:ln>
              <a:solidFill>
                <a:srgbClr val="000000"/>
              </a:solidFill>
              <a:effectLst/>
              <a:uLnTx/>
              <a:uFillTx/>
              <a:latin typeface="HP001 4 hang 1 ô ly" panose="020B0603050302020204" charset="0"/>
              <a:cs typeface="HP001 4 hang 1 ô ly" panose="020B0603050302020204" charset="0"/>
            </a:endParaRPr>
          </a:p>
        </p:txBody>
      </p:sp>
      <p:sp>
        <p:nvSpPr>
          <p:cNvPr id="5" name="Text Box 1">
            <a:extLst>
              <a:ext uri="{FF2B5EF4-FFF2-40B4-BE49-F238E27FC236}">
                <a16:creationId xmlns="" xmlns:a16="http://schemas.microsoft.com/office/drawing/2014/main" id="{4926EDC6-D125-4165-8057-656680048553}"/>
              </a:ext>
            </a:extLst>
          </p:cNvPr>
          <p:cNvSpPr txBox="1"/>
          <p:nvPr/>
        </p:nvSpPr>
        <p:spPr>
          <a:xfrm>
            <a:off x="5641657" y="1585758"/>
            <a:ext cx="3982403" cy="1815882"/>
          </a:xfrm>
          <a:prstGeom prst="rect">
            <a:avLst/>
          </a:prstGeom>
          <a:noFill/>
        </p:spPr>
        <p:txBody>
          <a:bodyPr wrap="square" rtlCol="0">
            <a:spAutoFit/>
          </a:bodyPr>
          <a:lstStyle/>
          <a:p>
            <a:pPr lvl="0">
              <a:defRPr/>
            </a:pPr>
            <a:r>
              <a:rPr lang="vi-VN" sz="2800">
                <a:solidFill>
                  <a:srgbClr val="000000"/>
                </a:solidFill>
                <a:latin typeface="HP001 4 hang 1 ô ly" panose="020B0603050302020204" charset="0"/>
                <a:cs typeface="HP001 4 hang 1 ô ly" panose="020B0603050302020204" charset="0"/>
              </a:rPr>
              <a:t>Đây chiếc cối nhỏ</a:t>
            </a:r>
            <a:br>
              <a:rPr lang="vi-VN" sz="2800">
                <a:solidFill>
                  <a:srgbClr val="000000"/>
                </a:solidFill>
                <a:latin typeface="HP001 4 hang 1 ô ly" panose="020B0603050302020204" charset="0"/>
                <a:cs typeface="HP001 4 hang 1 ô ly" panose="020B0603050302020204" charset="0"/>
              </a:rPr>
            </a:br>
            <a:r>
              <a:rPr lang="vi-VN" sz="2800">
                <a:solidFill>
                  <a:srgbClr val="000000"/>
                </a:solidFill>
                <a:latin typeface="HP001 4 hang 1 ô ly" panose="020B0603050302020204" charset="0"/>
                <a:cs typeface="HP001 4 hang 1 ô ly" panose="020B0603050302020204" charset="0"/>
              </a:rPr>
              <a:t>Bé nặn thật tròn,</a:t>
            </a:r>
            <a:br>
              <a:rPr lang="vi-VN" sz="2800">
                <a:solidFill>
                  <a:srgbClr val="000000"/>
                </a:solidFill>
                <a:latin typeface="HP001 4 hang 1 ô ly" panose="020B0603050302020204" charset="0"/>
                <a:cs typeface="HP001 4 hang 1 ô ly" panose="020B0603050302020204" charset="0"/>
              </a:rPr>
            </a:br>
            <a:r>
              <a:rPr lang="vi-VN" sz="2800">
                <a:solidFill>
                  <a:srgbClr val="000000"/>
                </a:solidFill>
                <a:latin typeface="HP001 4 hang 1 ô ly" panose="020B0603050302020204" charset="0"/>
                <a:cs typeface="HP001 4 hang 1 ô ly" panose="020B0603050302020204" charset="0"/>
              </a:rPr>
              <a:t>Biếu bà đấy nhé,</a:t>
            </a:r>
            <a:br>
              <a:rPr lang="vi-VN" sz="2800">
                <a:solidFill>
                  <a:srgbClr val="000000"/>
                </a:solidFill>
                <a:latin typeface="HP001 4 hang 1 ô ly" panose="020B0603050302020204" charset="0"/>
                <a:cs typeface="HP001 4 hang 1 ô ly" panose="020B0603050302020204" charset="0"/>
              </a:rPr>
            </a:br>
            <a:r>
              <a:rPr lang="vi-VN" sz="2800">
                <a:solidFill>
                  <a:srgbClr val="000000"/>
                </a:solidFill>
                <a:latin typeface="HP001 4 hang 1 ô ly" panose="020B0603050302020204" charset="0"/>
                <a:cs typeface="HP001 4 hang 1 ô ly" panose="020B0603050302020204" charset="0"/>
              </a:rPr>
              <a:t>Giã trầu thêm ngon.</a:t>
            </a:r>
            <a:endParaRPr kumimoji="0" lang="en-US" sz="2800" b="0" i="0" u="none" strike="noStrike" kern="1200" cap="none" spc="0" normalizeH="0" baseline="0" noProof="0" dirty="0">
              <a:ln>
                <a:noFill/>
              </a:ln>
              <a:solidFill>
                <a:srgbClr val="000000"/>
              </a:solidFill>
              <a:effectLst/>
              <a:uLnTx/>
              <a:uFillTx/>
              <a:latin typeface="HP001 4 hang 1 ô ly" panose="020B0603050302020204" charset="0"/>
              <a:cs typeface="HP001 4 hang 1 ô ly" panose="020B060305030202020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down)">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wipe(down)">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4" grpId="0"/>
      <p:bldP spid="5"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5000" b="-15000"/>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 xmlns:a16="http://schemas.microsoft.com/office/drawing/2014/main" id="{571DEBEF-CDBD-42DA-A2F2-8AA90D7A326C}"/>
              </a:ext>
            </a:extLst>
          </p:cNvPr>
          <p:cNvPicPr>
            <a:picLocks noChangeAspect="1"/>
          </p:cNvPicPr>
          <p:nvPr/>
        </p:nvPicPr>
        <p:blipFill>
          <a:blip r:embed="rId4"/>
          <a:stretch>
            <a:fillRect/>
          </a:stretch>
        </p:blipFill>
        <p:spPr>
          <a:xfrm>
            <a:off x="1252537" y="911542"/>
            <a:ext cx="9240203" cy="3168968"/>
          </a:xfrm>
          <a:prstGeom prst="rect">
            <a:avLst/>
          </a:prstGeom>
        </p:spPr>
      </p:pic>
      <p:cxnSp>
        <p:nvCxnSpPr>
          <p:cNvPr id="5" name="Straight Arrow Connector 4">
            <a:extLst>
              <a:ext uri="{FF2B5EF4-FFF2-40B4-BE49-F238E27FC236}">
                <a16:creationId xmlns="" xmlns:a16="http://schemas.microsoft.com/office/drawing/2014/main" id="{74362BEC-C010-43D5-9A4C-176345B23B67}"/>
              </a:ext>
            </a:extLst>
          </p:cNvPr>
          <p:cNvCxnSpPr>
            <a:cxnSpLocks/>
          </p:cNvCxnSpPr>
          <p:nvPr/>
        </p:nvCxnSpPr>
        <p:spPr>
          <a:xfrm flipV="1">
            <a:off x="5872638" y="2308860"/>
            <a:ext cx="356712" cy="37719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10" name="Straight Arrow Connector 9">
            <a:extLst>
              <a:ext uri="{FF2B5EF4-FFF2-40B4-BE49-F238E27FC236}">
                <a16:creationId xmlns="" xmlns:a16="http://schemas.microsoft.com/office/drawing/2014/main" id="{74DC7148-6492-4C0F-8E7F-3D9D1CE7D3A9}"/>
              </a:ext>
            </a:extLst>
          </p:cNvPr>
          <p:cNvCxnSpPr/>
          <p:nvPr/>
        </p:nvCxnSpPr>
        <p:spPr>
          <a:xfrm>
            <a:off x="4343400" y="2308860"/>
            <a:ext cx="617220" cy="37719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12" name="Straight Arrow Connector 11">
            <a:extLst>
              <a:ext uri="{FF2B5EF4-FFF2-40B4-BE49-F238E27FC236}">
                <a16:creationId xmlns="" xmlns:a16="http://schemas.microsoft.com/office/drawing/2014/main" id="{29F4FF62-89CC-45E5-A116-79D12E63D23B}"/>
              </a:ext>
            </a:extLst>
          </p:cNvPr>
          <p:cNvCxnSpPr/>
          <p:nvPr/>
        </p:nvCxnSpPr>
        <p:spPr>
          <a:xfrm flipH="1">
            <a:off x="4560570" y="2834640"/>
            <a:ext cx="1108710" cy="22860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14" name="Straight Arrow Connector 13">
            <a:extLst>
              <a:ext uri="{FF2B5EF4-FFF2-40B4-BE49-F238E27FC236}">
                <a16:creationId xmlns="" xmlns:a16="http://schemas.microsoft.com/office/drawing/2014/main" id="{8CF994FA-6548-436A-91B4-EFB1DD729B05}"/>
              </a:ext>
            </a:extLst>
          </p:cNvPr>
          <p:cNvCxnSpPr/>
          <p:nvPr/>
        </p:nvCxnSpPr>
        <p:spPr>
          <a:xfrm>
            <a:off x="5114925" y="2834640"/>
            <a:ext cx="1571625" cy="59436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16" name="Straight Arrow Connector 15">
            <a:extLst>
              <a:ext uri="{FF2B5EF4-FFF2-40B4-BE49-F238E27FC236}">
                <a16:creationId xmlns="" xmlns:a16="http://schemas.microsoft.com/office/drawing/2014/main" id="{055AE461-CF7F-4912-ADEF-8AA050A10A15}"/>
              </a:ext>
            </a:extLst>
          </p:cNvPr>
          <p:cNvCxnSpPr/>
          <p:nvPr/>
        </p:nvCxnSpPr>
        <p:spPr>
          <a:xfrm flipV="1">
            <a:off x="5872638" y="2686050"/>
            <a:ext cx="1796892" cy="14859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2419944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arn(inVertic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12"/>
                                        </p:tgtEl>
                                        <p:attrNameLst>
                                          <p:attrName>style.visibility</p:attrName>
                                        </p:attrNameLst>
                                      </p:cBhvr>
                                      <p:to>
                                        <p:strVal val="visible"/>
                                      </p:to>
                                    </p:set>
                                    <p:anim calcmode="lin" valueType="num">
                                      <p:cBhvr additive="base">
                                        <p:cTn id="22" dur="500" fill="hold"/>
                                        <p:tgtEl>
                                          <p:spTgt spid="12"/>
                                        </p:tgtEl>
                                        <p:attrNameLst>
                                          <p:attrName>ppt_x</p:attrName>
                                        </p:attrNameLst>
                                      </p:cBhvr>
                                      <p:tavLst>
                                        <p:tav tm="0">
                                          <p:val>
                                            <p:strVal val="#ppt_x"/>
                                          </p:val>
                                        </p:tav>
                                        <p:tav tm="100000">
                                          <p:val>
                                            <p:strVal val="#ppt_x"/>
                                          </p:val>
                                        </p:tav>
                                      </p:tavLst>
                                    </p:anim>
                                    <p:anim calcmode="lin" valueType="num">
                                      <p:cBhvr additive="base">
                                        <p:cTn id="23"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14"/>
                                        </p:tgtEl>
                                        <p:attrNameLst>
                                          <p:attrName>style.visibility</p:attrName>
                                        </p:attrNameLst>
                                      </p:cBhvr>
                                      <p:to>
                                        <p:strVal val="visible"/>
                                      </p:to>
                                    </p:set>
                                    <p:anim calcmode="lin" valueType="num">
                                      <p:cBhvr additive="base">
                                        <p:cTn id="28" dur="500" fill="hold"/>
                                        <p:tgtEl>
                                          <p:spTgt spid="14"/>
                                        </p:tgtEl>
                                        <p:attrNameLst>
                                          <p:attrName>ppt_x</p:attrName>
                                        </p:attrNameLst>
                                      </p:cBhvr>
                                      <p:tavLst>
                                        <p:tav tm="0">
                                          <p:val>
                                            <p:strVal val="#ppt_x"/>
                                          </p:val>
                                        </p:tav>
                                        <p:tav tm="100000">
                                          <p:val>
                                            <p:strVal val="#ppt_x"/>
                                          </p:val>
                                        </p:tav>
                                      </p:tavLst>
                                    </p:anim>
                                    <p:anim calcmode="lin" valueType="num">
                                      <p:cBhvr additive="base">
                                        <p:cTn id="29"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nodeType="clickEffect">
                                  <p:stCondLst>
                                    <p:cond delay="0"/>
                                  </p:stCondLst>
                                  <p:childTnLst>
                                    <p:set>
                                      <p:cBhvr>
                                        <p:cTn id="33" dur="1" fill="hold">
                                          <p:stCondLst>
                                            <p:cond delay="0"/>
                                          </p:stCondLst>
                                        </p:cTn>
                                        <p:tgtEl>
                                          <p:spTgt spid="16"/>
                                        </p:tgtEl>
                                        <p:attrNameLst>
                                          <p:attrName>style.visibility</p:attrName>
                                        </p:attrNameLst>
                                      </p:cBhvr>
                                      <p:to>
                                        <p:strVal val="visible"/>
                                      </p:to>
                                    </p:set>
                                    <p:anim calcmode="lin" valueType="num">
                                      <p:cBhvr additive="base">
                                        <p:cTn id="34" dur="500" fill="hold"/>
                                        <p:tgtEl>
                                          <p:spTgt spid="16"/>
                                        </p:tgtEl>
                                        <p:attrNameLst>
                                          <p:attrName>ppt_x</p:attrName>
                                        </p:attrNameLst>
                                      </p:cBhvr>
                                      <p:tavLst>
                                        <p:tav tm="0">
                                          <p:val>
                                            <p:strVal val="#ppt_x"/>
                                          </p:val>
                                        </p:tav>
                                        <p:tav tm="100000">
                                          <p:val>
                                            <p:strVal val="#ppt_x"/>
                                          </p:val>
                                        </p:tav>
                                      </p:tavLst>
                                    </p:anim>
                                    <p:anim calcmode="lin" valueType="num">
                                      <p:cBhvr additive="base">
                                        <p:cTn id="35"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5000" b="-15000"/>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 xmlns:a16="http://schemas.microsoft.com/office/drawing/2014/main" id="{A24A2487-73CC-40CF-A721-8BEF4C0FA0BE}"/>
              </a:ext>
            </a:extLst>
          </p:cNvPr>
          <p:cNvSpPr txBox="1"/>
          <p:nvPr/>
        </p:nvSpPr>
        <p:spPr>
          <a:xfrm>
            <a:off x="597877" y="0"/>
            <a:ext cx="6002215" cy="646331"/>
          </a:xfrm>
          <a:prstGeom prst="rect">
            <a:avLst/>
          </a:prstGeom>
          <a:noFill/>
        </p:spPr>
        <p:txBody>
          <a:bodyPr wrap="square" rtlCol="0">
            <a:spAutoFit/>
          </a:bodyPr>
          <a:lstStyle/>
          <a:p>
            <a:r>
              <a:rPr lang="en-US" sz="3600" dirty="0">
                <a:latin typeface="Arial-Rounded" panose="020B0500000000000000" pitchFamily="34" charset="0"/>
                <a:ea typeface="Arial-Rounded" panose="020B0500000000000000" pitchFamily="34" charset="0"/>
                <a:cs typeface="Arial-Rounded" panose="020B0500000000000000" pitchFamily="34" charset="0"/>
              </a:rPr>
              <a:t>3. </a:t>
            </a:r>
            <a:r>
              <a:rPr lang="en-US" sz="3600" dirty="0" err="1">
                <a:latin typeface="Arial-Rounded" panose="020B0500000000000000" pitchFamily="34" charset="0"/>
                <a:ea typeface="Arial-Rounded" panose="020B0500000000000000" pitchFamily="34" charset="0"/>
                <a:cs typeface="Arial-Rounded" panose="020B0500000000000000" pitchFamily="34" charset="0"/>
              </a:rPr>
              <a:t>Chọn</a:t>
            </a:r>
            <a:r>
              <a:rPr lang="en-US" sz="3600" dirty="0">
                <a:latin typeface="Arial-Rounded" panose="020B0500000000000000" pitchFamily="34" charset="0"/>
                <a:ea typeface="Arial-Rounded" panose="020B0500000000000000" pitchFamily="34" charset="0"/>
                <a:cs typeface="Arial-Rounded" panose="020B0500000000000000" pitchFamily="34" charset="0"/>
              </a:rPr>
              <a:t> a </a:t>
            </a:r>
            <a:r>
              <a:rPr lang="en-US" sz="3600" dirty="0" err="1">
                <a:latin typeface="Arial-Rounded" panose="020B0500000000000000" pitchFamily="34" charset="0"/>
                <a:ea typeface="Arial-Rounded" panose="020B0500000000000000" pitchFamily="34" charset="0"/>
                <a:cs typeface="Arial-Rounded" panose="020B0500000000000000" pitchFamily="34" charset="0"/>
              </a:rPr>
              <a:t>hoặc</a:t>
            </a:r>
            <a:r>
              <a:rPr lang="en-US" sz="3600" dirty="0">
                <a:latin typeface="Arial-Rounded" panose="020B0500000000000000" pitchFamily="34" charset="0"/>
                <a:ea typeface="Arial-Rounded" panose="020B0500000000000000" pitchFamily="34" charset="0"/>
                <a:cs typeface="Arial-Rounded" panose="020B0500000000000000" pitchFamily="34" charset="0"/>
              </a:rPr>
              <a:t> b</a:t>
            </a:r>
          </a:p>
        </p:txBody>
      </p:sp>
      <p:pic>
        <p:nvPicPr>
          <p:cNvPr id="5" name="Picture 4">
            <a:extLst>
              <a:ext uri="{FF2B5EF4-FFF2-40B4-BE49-F238E27FC236}">
                <a16:creationId xmlns="" xmlns:a16="http://schemas.microsoft.com/office/drawing/2014/main" id="{DFECA04D-7D98-41E7-A546-9285C7A68086}"/>
              </a:ext>
            </a:extLst>
          </p:cNvPr>
          <p:cNvPicPr>
            <a:picLocks noChangeAspect="1"/>
          </p:cNvPicPr>
          <p:nvPr/>
        </p:nvPicPr>
        <p:blipFill>
          <a:blip r:embed="rId3"/>
          <a:stretch>
            <a:fillRect/>
          </a:stretch>
        </p:blipFill>
        <p:spPr>
          <a:xfrm>
            <a:off x="1922584" y="880793"/>
            <a:ext cx="8346831" cy="3316898"/>
          </a:xfrm>
          <a:prstGeom prst="rect">
            <a:avLst/>
          </a:prstGeom>
        </p:spPr>
      </p:pic>
      <p:sp>
        <p:nvSpPr>
          <p:cNvPr id="6" name="Oval 5">
            <a:extLst>
              <a:ext uri="{FF2B5EF4-FFF2-40B4-BE49-F238E27FC236}">
                <a16:creationId xmlns="" xmlns:a16="http://schemas.microsoft.com/office/drawing/2014/main" id="{FF83E25A-FF47-4A84-A435-407D6A3BFA38}"/>
              </a:ext>
            </a:extLst>
          </p:cNvPr>
          <p:cNvSpPr/>
          <p:nvPr/>
        </p:nvSpPr>
        <p:spPr>
          <a:xfrm>
            <a:off x="5052646" y="3622431"/>
            <a:ext cx="1043354" cy="575260"/>
          </a:xfrm>
          <a:prstGeom prst="ellipse">
            <a:avLst/>
          </a:prstGeom>
          <a:noFill/>
          <a:ln w="38100"/>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7" name="Oval 6">
            <a:extLst>
              <a:ext uri="{FF2B5EF4-FFF2-40B4-BE49-F238E27FC236}">
                <a16:creationId xmlns="" xmlns:a16="http://schemas.microsoft.com/office/drawing/2014/main" id="{32A3F33A-A790-4366-9F69-D14762F1A134}"/>
              </a:ext>
            </a:extLst>
          </p:cNvPr>
          <p:cNvSpPr/>
          <p:nvPr/>
        </p:nvSpPr>
        <p:spPr>
          <a:xfrm>
            <a:off x="8182708" y="3622431"/>
            <a:ext cx="562707" cy="575260"/>
          </a:xfrm>
          <a:prstGeom prst="ellipse">
            <a:avLst/>
          </a:prstGeom>
          <a:noFill/>
          <a:ln w="38100"/>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11" name="TextBox 10">
            <a:extLst>
              <a:ext uri="{FF2B5EF4-FFF2-40B4-BE49-F238E27FC236}">
                <a16:creationId xmlns="" xmlns:a16="http://schemas.microsoft.com/office/drawing/2014/main" id="{991B4F4C-1C00-4FB4-A12B-3E020D3969AA}"/>
              </a:ext>
            </a:extLst>
          </p:cNvPr>
          <p:cNvSpPr txBox="1"/>
          <p:nvPr/>
        </p:nvSpPr>
        <p:spPr>
          <a:xfrm>
            <a:off x="2368061" y="5215988"/>
            <a:ext cx="8159262" cy="954107"/>
          </a:xfrm>
          <a:prstGeom prst="rect">
            <a:avLst/>
          </a:prstGeom>
          <a:noFill/>
        </p:spPr>
        <p:txBody>
          <a:bodyPr wrap="square">
            <a:spAutoFit/>
          </a:bodyPr>
          <a:lstStyle/>
          <a:p>
            <a:pPr algn="just"/>
            <a:r>
              <a:rPr lang="vi-VN"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Con đường uốn lượn quanh sườn núi.</a:t>
            </a:r>
          </a:p>
          <a:p>
            <a:pPr algn="just"/>
            <a:r>
              <a:rPr lang="vi-VN"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Hoa hướng dương vươn mình đón ánh mặt trời.</a:t>
            </a:r>
          </a:p>
        </p:txBody>
      </p:sp>
      <p:sp>
        <p:nvSpPr>
          <p:cNvPr id="12" name="TextBox 11">
            <a:extLst>
              <a:ext uri="{FF2B5EF4-FFF2-40B4-BE49-F238E27FC236}">
                <a16:creationId xmlns="" xmlns:a16="http://schemas.microsoft.com/office/drawing/2014/main" id="{3935E971-CB3A-40A5-9D33-6D40C1ED1F92}"/>
              </a:ext>
            </a:extLst>
          </p:cNvPr>
          <p:cNvSpPr txBox="1"/>
          <p:nvPr/>
        </p:nvSpPr>
        <p:spPr>
          <a:xfrm>
            <a:off x="1664677" y="4302369"/>
            <a:ext cx="6002215" cy="553998"/>
          </a:xfrm>
          <a:prstGeom prst="rect">
            <a:avLst/>
          </a:prstGeom>
          <a:noFill/>
        </p:spPr>
        <p:txBody>
          <a:bodyPr wrap="square" rtlCol="0">
            <a:spAutoFit/>
          </a:bodyPr>
          <a:lstStyle/>
          <a:p>
            <a:r>
              <a:rPr lang="en-US" sz="3000" dirty="0">
                <a:latin typeface="Arial-Rounded" panose="020B0500000000000000" pitchFamily="34" charset="0"/>
                <a:ea typeface="Arial-Rounded" panose="020B0500000000000000" pitchFamily="34" charset="0"/>
                <a:cs typeface="Arial-Rounded" panose="020B0500000000000000" pitchFamily="34" charset="0"/>
              </a:rPr>
              <a:t>b. </a:t>
            </a:r>
            <a:r>
              <a:rPr lang="en-US" sz="3000" dirty="0" err="1">
                <a:latin typeface="Arial-Rounded" panose="020B0500000000000000" pitchFamily="34" charset="0"/>
                <a:ea typeface="Arial-Rounded" panose="020B0500000000000000" pitchFamily="34" charset="0"/>
                <a:cs typeface="Arial-Rounded" panose="020B0500000000000000" pitchFamily="34" charset="0"/>
              </a:rPr>
              <a:t>Chọn</a:t>
            </a:r>
            <a:r>
              <a:rPr lang="en-US" sz="3000" dirty="0">
                <a:latin typeface="Arial-Rounded" panose="020B0500000000000000" pitchFamily="34" charset="0"/>
                <a:ea typeface="Arial-Rounded" panose="020B0500000000000000" pitchFamily="34" charset="0"/>
                <a:cs typeface="Arial-Rounded" panose="020B0500000000000000" pitchFamily="34" charset="0"/>
              </a:rPr>
              <a:t> </a:t>
            </a:r>
            <a:r>
              <a:rPr lang="en-US" sz="3000" dirty="0" err="1">
                <a:latin typeface="Arial-Rounded" panose="020B0500000000000000" pitchFamily="34" charset="0"/>
                <a:ea typeface="Arial-Rounded" panose="020B0500000000000000" pitchFamily="34" charset="0"/>
                <a:cs typeface="Arial-Rounded" panose="020B0500000000000000" pitchFamily="34" charset="0"/>
              </a:rPr>
              <a:t>ươn</a:t>
            </a:r>
            <a:r>
              <a:rPr lang="en-US" sz="3000" dirty="0">
                <a:latin typeface="Arial-Rounded" panose="020B0500000000000000" pitchFamily="34" charset="0"/>
                <a:ea typeface="Arial-Rounded" panose="020B0500000000000000" pitchFamily="34" charset="0"/>
                <a:cs typeface="Arial-Rounded" panose="020B0500000000000000" pitchFamily="34" charset="0"/>
              </a:rPr>
              <a:t> hay </a:t>
            </a:r>
            <a:r>
              <a:rPr lang="en-US" sz="3000" dirty="0" err="1">
                <a:latin typeface="Arial-Rounded" panose="020B0500000000000000" pitchFamily="34" charset="0"/>
                <a:ea typeface="Arial-Rounded" panose="020B0500000000000000" pitchFamily="34" charset="0"/>
                <a:cs typeface="Arial-Rounded" panose="020B0500000000000000" pitchFamily="34" charset="0"/>
              </a:rPr>
              <a:t>ương</a:t>
            </a:r>
            <a:endParaRPr lang="en-US" sz="3000" dirty="0">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3" name="Content Placeholder 8" descr="0083">
            <a:extLst>
              <a:ext uri="{FF2B5EF4-FFF2-40B4-BE49-F238E27FC236}">
                <a16:creationId xmlns="" xmlns:a16="http://schemas.microsoft.com/office/drawing/2014/main" id="{CB29CF91-03CA-4FE1-BAA6-66E0FFC01A71}"/>
              </a:ext>
            </a:extLst>
          </p:cNvPr>
          <p:cNvPicPr>
            <a:picLocks noChangeAspect="1"/>
          </p:cNvPicPr>
          <p:nvPr/>
        </p:nvPicPr>
        <p:blipFill>
          <a:blip r:embed="rId4"/>
          <a:stretch>
            <a:fillRect/>
          </a:stretch>
        </p:blipFill>
        <p:spPr>
          <a:xfrm>
            <a:off x="3835021" y="5272304"/>
            <a:ext cx="775121" cy="408234"/>
          </a:xfrm>
          <a:prstGeom prst="rect">
            <a:avLst/>
          </a:prstGeom>
        </p:spPr>
      </p:pic>
      <p:pic>
        <p:nvPicPr>
          <p:cNvPr id="14" name="Content Placeholder 8" descr="0083">
            <a:extLst>
              <a:ext uri="{FF2B5EF4-FFF2-40B4-BE49-F238E27FC236}">
                <a16:creationId xmlns="" xmlns:a16="http://schemas.microsoft.com/office/drawing/2014/main" id="{91196559-674D-4C15-BEAE-DC0EC2094265}"/>
              </a:ext>
            </a:extLst>
          </p:cNvPr>
          <p:cNvPicPr>
            <a:picLocks noChangeAspect="1"/>
          </p:cNvPicPr>
          <p:nvPr/>
        </p:nvPicPr>
        <p:blipFill>
          <a:blip r:embed="rId4"/>
          <a:stretch>
            <a:fillRect/>
          </a:stretch>
        </p:blipFill>
        <p:spPr>
          <a:xfrm>
            <a:off x="5527344" y="5284432"/>
            <a:ext cx="586762" cy="396106"/>
          </a:xfrm>
          <a:prstGeom prst="rect">
            <a:avLst/>
          </a:prstGeom>
        </p:spPr>
      </p:pic>
      <p:pic>
        <p:nvPicPr>
          <p:cNvPr id="15" name="Content Placeholder 8" descr="0083">
            <a:extLst>
              <a:ext uri="{FF2B5EF4-FFF2-40B4-BE49-F238E27FC236}">
                <a16:creationId xmlns="" xmlns:a16="http://schemas.microsoft.com/office/drawing/2014/main" id="{14388E54-B618-47C5-A28A-4379C45EF7B0}"/>
              </a:ext>
            </a:extLst>
          </p:cNvPr>
          <p:cNvPicPr>
            <a:picLocks noChangeAspect="1"/>
          </p:cNvPicPr>
          <p:nvPr/>
        </p:nvPicPr>
        <p:blipFill>
          <a:blip r:embed="rId4"/>
          <a:stretch>
            <a:fillRect/>
          </a:stretch>
        </p:blipFill>
        <p:spPr>
          <a:xfrm>
            <a:off x="3938953" y="5736854"/>
            <a:ext cx="726831" cy="433241"/>
          </a:xfrm>
          <a:prstGeom prst="rect">
            <a:avLst/>
          </a:prstGeom>
        </p:spPr>
      </p:pic>
      <p:pic>
        <p:nvPicPr>
          <p:cNvPr id="16" name="Content Placeholder 8" descr="0083">
            <a:extLst>
              <a:ext uri="{FF2B5EF4-FFF2-40B4-BE49-F238E27FC236}">
                <a16:creationId xmlns="" xmlns:a16="http://schemas.microsoft.com/office/drawing/2014/main" id="{2DB7A307-A559-4084-85A4-D8232BD6799B}"/>
              </a:ext>
            </a:extLst>
          </p:cNvPr>
          <p:cNvPicPr>
            <a:picLocks noChangeAspect="1"/>
          </p:cNvPicPr>
          <p:nvPr/>
        </p:nvPicPr>
        <p:blipFill>
          <a:blip r:embed="rId4"/>
          <a:stretch>
            <a:fillRect/>
          </a:stretch>
        </p:blipFill>
        <p:spPr>
          <a:xfrm>
            <a:off x="4865077" y="5736854"/>
            <a:ext cx="662266" cy="433241"/>
          </a:xfrm>
          <a:prstGeom prst="rect">
            <a:avLst/>
          </a:prstGeom>
        </p:spPr>
      </p:pic>
      <p:pic>
        <p:nvPicPr>
          <p:cNvPr id="17" name="Content Placeholder 8" descr="0083">
            <a:extLst>
              <a:ext uri="{FF2B5EF4-FFF2-40B4-BE49-F238E27FC236}">
                <a16:creationId xmlns="" xmlns:a16="http://schemas.microsoft.com/office/drawing/2014/main" id="{610754DD-C197-43FB-8ACD-437397A4A5E5}"/>
              </a:ext>
            </a:extLst>
          </p:cNvPr>
          <p:cNvPicPr>
            <a:picLocks noChangeAspect="1"/>
          </p:cNvPicPr>
          <p:nvPr/>
        </p:nvPicPr>
        <p:blipFill>
          <a:blip r:embed="rId4"/>
          <a:stretch>
            <a:fillRect/>
          </a:stretch>
        </p:blipFill>
        <p:spPr>
          <a:xfrm>
            <a:off x="6353377" y="5617894"/>
            <a:ext cx="609601" cy="513539"/>
          </a:xfrm>
          <a:prstGeom prst="rect">
            <a:avLst/>
          </a:prstGeom>
        </p:spPr>
      </p:pic>
    </p:spTree>
    <p:extLst>
      <p:ext uri="{BB962C8B-B14F-4D97-AF65-F5344CB8AC3E}">
        <p14:creationId xmlns:p14="http://schemas.microsoft.com/office/powerpoint/2010/main" val="1452290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12">
                                            <p:txEl>
                                              <p:pRg st="0" end="0"/>
                                            </p:txEl>
                                          </p:spTgt>
                                        </p:tgtEl>
                                        <p:attrNameLst>
                                          <p:attrName>style.visibility</p:attrName>
                                        </p:attrNameLst>
                                      </p:cBhvr>
                                      <p:to>
                                        <p:strVal val="visible"/>
                                      </p:to>
                                    </p:set>
                                    <p:animEffect transition="in" filter="barn(inVertical)">
                                      <p:cBhvr>
                                        <p:cTn id="31" dur="500"/>
                                        <p:tgtEl>
                                          <p:spTgt spid="12">
                                            <p:txEl>
                                              <p:pRg st="0" end="0"/>
                                            </p:txEl>
                                          </p:spTgt>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barn(inVertical)">
                                      <p:cBhvr>
                                        <p:cTn id="34" dur="500"/>
                                        <p:tgtEl>
                                          <p:spTgt spid="11"/>
                                        </p:tgtEl>
                                      </p:cBhvr>
                                    </p:animEffect>
                                  </p:childTnLst>
                                </p:cTn>
                              </p:par>
                              <p:par>
                                <p:cTn id="35" presetID="16" presetClass="entr" presetSubtype="21" fill="hold" nodeType="with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barn(inVertical)">
                                      <p:cBhvr>
                                        <p:cTn id="37" dur="500"/>
                                        <p:tgtEl>
                                          <p:spTgt spid="13"/>
                                        </p:tgtEl>
                                      </p:cBhvr>
                                    </p:animEffect>
                                  </p:childTnLst>
                                </p:cTn>
                              </p:par>
                              <p:par>
                                <p:cTn id="38" presetID="16" presetClass="entr" presetSubtype="21" fill="hold" nodeType="withEffect">
                                  <p:stCondLst>
                                    <p:cond delay="0"/>
                                  </p:stCondLst>
                                  <p:childTnLst>
                                    <p:set>
                                      <p:cBhvr>
                                        <p:cTn id="39" dur="1" fill="hold">
                                          <p:stCondLst>
                                            <p:cond delay="0"/>
                                          </p:stCondLst>
                                        </p:cTn>
                                        <p:tgtEl>
                                          <p:spTgt spid="14"/>
                                        </p:tgtEl>
                                        <p:attrNameLst>
                                          <p:attrName>style.visibility</p:attrName>
                                        </p:attrNameLst>
                                      </p:cBhvr>
                                      <p:to>
                                        <p:strVal val="visible"/>
                                      </p:to>
                                    </p:set>
                                    <p:animEffect transition="in" filter="barn(inVertical)">
                                      <p:cBhvr>
                                        <p:cTn id="40" dur="500"/>
                                        <p:tgtEl>
                                          <p:spTgt spid="14"/>
                                        </p:tgtEl>
                                      </p:cBhvr>
                                    </p:animEffect>
                                  </p:childTnLst>
                                </p:cTn>
                              </p:par>
                              <p:par>
                                <p:cTn id="41" presetID="16" presetClass="entr" presetSubtype="21" fill="hold" nodeType="withEffect">
                                  <p:stCondLst>
                                    <p:cond delay="0"/>
                                  </p:stCondLst>
                                  <p:childTnLst>
                                    <p:set>
                                      <p:cBhvr>
                                        <p:cTn id="42" dur="1" fill="hold">
                                          <p:stCondLst>
                                            <p:cond delay="0"/>
                                          </p:stCondLst>
                                        </p:cTn>
                                        <p:tgtEl>
                                          <p:spTgt spid="15"/>
                                        </p:tgtEl>
                                        <p:attrNameLst>
                                          <p:attrName>style.visibility</p:attrName>
                                        </p:attrNameLst>
                                      </p:cBhvr>
                                      <p:to>
                                        <p:strVal val="visible"/>
                                      </p:to>
                                    </p:set>
                                    <p:animEffect transition="in" filter="barn(inVertical)">
                                      <p:cBhvr>
                                        <p:cTn id="43" dur="500"/>
                                        <p:tgtEl>
                                          <p:spTgt spid="15"/>
                                        </p:tgtEl>
                                      </p:cBhvr>
                                    </p:animEffect>
                                  </p:childTnLst>
                                </p:cTn>
                              </p:par>
                              <p:par>
                                <p:cTn id="44" presetID="16" presetClass="entr" presetSubtype="21" fill="hold" nodeType="withEffect">
                                  <p:stCondLst>
                                    <p:cond delay="0"/>
                                  </p:stCondLst>
                                  <p:childTnLst>
                                    <p:set>
                                      <p:cBhvr>
                                        <p:cTn id="45" dur="1" fill="hold">
                                          <p:stCondLst>
                                            <p:cond delay="0"/>
                                          </p:stCondLst>
                                        </p:cTn>
                                        <p:tgtEl>
                                          <p:spTgt spid="16"/>
                                        </p:tgtEl>
                                        <p:attrNameLst>
                                          <p:attrName>style.visibility</p:attrName>
                                        </p:attrNameLst>
                                      </p:cBhvr>
                                      <p:to>
                                        <p:strVal val="visible"/>
                                      </p:to>
                                    </p:set>
                                    <p:animEffect transition="in" filter="barn(inVertical)">
                                      <p:cBhvr>
                                        <p:cTn id="46" dur="500"/>
                                        <p:tgtEl>
                                          <p:spTgt spid="16"/>
                                        </p:tgtEl>
                                      </p:cBhvr>
                                    </p:animEffect>
                                  </p:childTnLst>
                                </p:cTn>
                              </p:par>
                              <p:par>
                                <p:cTn id="47" presetID="16" presetClass="entr" presetSubtype="21" fill="hold" nodeType="withEffect">
                                  <p:stCondLst>
                                    <p:cond delay="0"/>
                                  </p:stCondLst>
                                  <p:childTnLst>
                                    <p:set>
                                      <p:cBhvr>
                                        <p:cTn id="48" dur="1" fill="hold">
                                          <p:stCondLst>
                                            <p:cond delay="0"/>
                                          </p:stCondLst>
                                        </p:cTn>
                                        <p:tgtEl>
                                          <p:spTgt spid="17"/>
                                        </p:tgtEl>
                                        <p:attrNameLst>
                                          <p:attrName>style.visibility</p:attrName>
                                        </p:attrNameLst>
                                      </p:cBhvr>
                                      <p:to>
                                        <p:strVal val="visible"/>
                                      </p:to>
                                    </p:set>
                                    <p:animEffect transition="in" filter="barn(inVertical)">
                                      <p:cBhvr>
                                        <p:cTn id="49" dur="500"/>
                                        <p:tgtEl>
                                          <p:spTgt spid="17"/>
                                        </p:tgtEl>
                                      </p:cBhvr>
                                    </p:animEffect>
                                  </p:childTnLst>
                                </p:cTn>
                              </p:par>
                            </p:childTnLst>
                          </p:cTn>
                        </p:par>
                      </p:childTnLst>
                    </p:cTn>
                  </p:par>
                  <p:par>
                    <p:cTn id="50" fill="hold">
                      <p:stCondLst>
                        <p:cond delay="indefinite"/>
                      </p:stCondLst>
                      <p:childTnLst>
                        <p:par>
                          <p:cTn id="51" fill="hold">
                            <p:stCondLst>
                              <p:cond delay="0"/>
                            </p:stCondLst>
                            <p:childTnLst>
                              <p:par>
                                <p:cTn id="52" presetID="2" presetClass="exit" presetSubtype="4" fill="hold" nodeType="clickEffect">
                                  <p:stCondLst>
                                    <p:cond delay="0"/>
                                  </p:stCondLst>
                                  <p:childTnLst>
                                    <p:anim calcmode="lin" valueType="num">
                                      <p:cBhvr additive="base">
                                        <p:cTn id="53" dur="500"/>
                                        <p:tgtEl>
                                          <p:spTgt spid="13"/>
                                        </p:tgtEl>
                                        <p:attrNameLst>
                                          <p:attrName>ppt_x</p:attrName>
                                        </p:attrNameLst>
                                      </p:cBhvr>
                                      <p:tavLst>
                                        <p:tav tm="0">
                                          <p:val>
                                            <p:strVal val="ppt_x"/>
                                          </p:val>
                                        </p:tav>
                                        <p:tav tm="100000">
                                          <p:val>
                                            <p:strVal val="ppt_x"/>
                                          </p:val>
                                        </p:tav>
                                      </p:tavLst>
                                    </p:anim>
                                    <p:anim calcmode="lin" valueType="num">
                                      <p:cBhvr additive="base">
                                        <p:cTn id="54" dur="500"/>
                                        <p:tgtEl>
                                          <p:spTgt spid="13"/>
                                        </p:tgtEl>
                                        <p:attrNameLst>
                                          <p:attrName>ppt_y</p:attrName>
                                        </p:attrNameLst>
                                      </p:cBhvr>
                                      <p:tavLst>
                                        <p:tav tm="0">
                                          <p:val>
                                            <p:strVal val="ppt_y"/>
                                          </p:val>
                                        </p:tav>
                                        <p:tav tm="100000">
                                          <p:val>
                                            <p:strVal val="1+ppt_h/2"/>
                                          </p:val>
                                        </p:tav>
                                      </p:tavLst>
                                    </p:anim>
                                    <p:set>
                                      <p:cBhvr>
                                        <p:cTn id="55" dur="1" fill="hold">
                                          <p:stCondLst>
                                            <p:cond delay="499"/>
                                          </p:stCondLst>
                                        </p:cTn>
                                        <p:tgtEl>
                                          <p:spTgt spid="13"/>
                                        </p:tgtEl>
                                        <p:attrNameLst>
                                          <p:attrName>style.visibility</p:attrName>
                                        </p:attrNameLst>
                                      </p:cBhvr>
                                      <p:to>
                                        <p:strVal val="hidden"/>
                                      </p:to>
                                    </p:set>
                                  </p:childTnLst>
                                </p:cTn>
                              </p:par>
                            </p:childTnLst>
                          </p:cTn>
                        </p:par>
                      </p:childTnLst>
                    </p:cTn>
                  </p:par>
                  <p:par>
                    <p:cTn id="56" fill="hold">
                      <p:stCondLst>
                        <p:cond delay="indefinite"/>
                      </p:stCondLst>
                      <p:childTnLst>
                        <p:par>
                          <p:cTn id="57" fill="hold">
                            <p:stCondLst>
                              <p:cond delay="0"/>
                            </p:stCondLst>
                            <p:childTnLst>
                              <p:par>
                                <p:cTn id="58" presetID="2" presetClass="exit" presetSubtype="4" fill="hold" nodeType="clickEffect">
                                  <p:stCondLst>
                                    <p:cond delay="0"/>
                                  </p:stCondLst>
                                  <p:childTnLst>
                                    <p:anim calcmode="lin" valueType="num">
                                      <p:cBhvr additive="base">
                                        <p:cTn id="59" dur="500"/>
                                        <p:tgtEl>
                                          <p:spTgt spid="14"/>
                                        </p:tgtEl>
                                        <p:attrNameLst>
                                          <p:attrName>ppt_x</p:attrName>
                                        </p:attrNameLst>
                                      </p:cBhvr>
                                      <p:tavLst>
                                        <p:tav tm="0">
                                          <p:val>
                                            <p:strVal val="ppt_x"/>
                                          </p:val>
                                        </p:tav>
                                        <p:tav tm="100000">
                                          <p:val>
                                            <p:strVal val="ppt_x"/>
                                          </p:val>
                                        </p:tav>
                                      </p:tavLst>
                                    </p:anim>
                                    <p:anim calcmode="lin" valueType="num">
                                      <p:cBhvr additive="base">
                                        <p:cTn id="60" dur="500"/>
                                        <p:tgtEl>
                                          <p:spTgt spid="14"/>
                                        </p:tgtEl>
                                        <p:attrNameLst>
                                          <p:attrName>ppt_y</p:attrName>
                                        </p:attrNameLst>
                                      </p:cBhvr>
                                      <p:tavLst>
                                        <p:tav tm="0">
                                          <p:val>
                                            <p:strVal val="ppt_y"/>
                                          </p:val>
                                        </p:tav>
                                        <p:tav tm="100000">
                                          <p:val>
                                            <p:strVal val="1+ppt_h/2"/>
                                          </p:val>
                                        </p:tav>
                                      </p:tavLst>
                                    </p:anim>
                                    <p:set>
                                      <p:cBhvr>
                                        <p:cTn id="61" dur="1" fill="hold">
                                          <p:stCondLst>
                                            <p:cond delay="499"/>
                                          </p:stCondLst>
                                        </p:cTn>
                                        <p:tgtEl>
                                          <p:spTgt spid="14"/>
                                        </p:tgtEl>
                                        <p:attrNameLst>
                                          <p:attrName>style.visibility</p:attrName>
                                        </p:attrNameLst>
                                      </p:cBhvr>
                                      <p:to>
                                        <p:strVal val="hidden"/>
                                      </p:to>
                                    </p:set>
                                  </p:childTnLst>
                                </p:cTn>
                              </p:par>
                            </p:childTnLst>
                          </p:cTn>
                        </p:par>
                      </p:childTnLst>
                    </p:cTn>
                  </p:par>
                  <p:par>
                    <p:cTn id="62" fill="hold">
                      <p:stCondLst>
                        <p:cond delay="indefinite"/>
                      </p:stCondLst>
                      <p:childTnLst>
                        <p:par>
                          <p:cTn id="63" fill="hold">
                            <p:stCondLst>
                              <p:cond delay="0"/>
                            </p:stCondLst>
                            <p:childTnLst>
                              <p:par>
                                <p:cTn id="64" presetID="2" presetClass="exit" presetSubtype="4" fill="hold" nodeType="clickEffect">
                                  <p:stCondLst>
                                    <p:cond delay="0"/>
                                  </p:stCondLst>
                                  <p:childTnLst>
                                    <p:anim calcmode="lin" valueType="num">
                                      <p:cBhvr additive="base">
                                        <p:cTn id="65" dur="500"/>
                                        <p:tgtEl>
                                          <p:spTgt spid="15"/>
                                        </p:tgtEl>
                                        <p:attrNameLst>
                                          <p:attrName>ppt_x</p:attrName>
                                        </p:attrNameLst>
                                      </p:cBhvr>
                                      <p:tavLst>
                                        <p:tav tm="0">
                                          <p:val>
                                            <p:strVal val="ppt_x"/>
                                          </p:val>
                                        </p:tav>
                                        <p:tav tm="100000">
                                          <p:val>
                                            <p:strVal val="ppt_x"/>
                                          </p:val>
                                        </p:tav>
                                      </p:tavLst>
                                    </p:anim>
                                    <p:anim calcmode="lin" valueType="num">
                                      <p:cBhvr additive="base">
                                        <p:cTn id="66" dur="500"/>
                                        <p:tgtEl>
                                          <p:spTgt spid="15"/>
                                        </p:tgtEl>
                                        <p:attrNameLst>
                                          <p:attrName>ppt_y</p:attrName>
                                        </p:attrNameLst>
                                      </p:cBhvr>
                                      <p:tavLst>
                                        <p:tav tm="0">
                                          <p:val>
                                            <p:strVal val="ppt_y"/>
                                          </p:val>
                                        </p:tav>
                                        <p:tav tm="100000">
                                          <p:val>
                                            <p:strVal val="1+ppt_h/2"/>
                                          </p:val>
                                        </p:tav>
                                      </p:tavLst>
                                    </p:anim>
                                    <p:set>
                                      <p:cBhvr>
                                        <p:cTn id="67" dur="1" fill="hold">
                                          <p:stCondLst>
                                            <p:cond delay="499"/>
                                          </p:stCondLst>
                                        </p:cTn>
                                        <p:tgtEl>
                                          <p:spTgt spid="15"/>
                                        </p:tgtEl>
                                        <p:attrNameLst>
                                          <p:attrName>style.visibility</p:attrName>
                                        </p:attrNameLst>
                                      </p:cBhvr>
                                      <p:to>
                                        <p:strVal val="hidden"/>
                                      </p:to>
                                    </p:set>
                                  </p:childTnLst>
                                </p:cTn>
                              </p:par>
                            </p:childTnLst>
                          </p:cTn>
                        </p:par>
                      </p:childTnLst>
                    </p:cTn>
                  </p:par>
                  <p:par>
                    <p:cTn id="68" fill="hold">
                      <p:stCondLst>
                        <p:cond delay="indefinite"/>
                      </p:stCondLst>
                      <p:childTnLst>
                        <p:par>
                          <p:cTn id="69" fill="hold">
                            <p:stCondLst>
                              <p:cond delay="0"/>
                            </p:stCondLst>
                            <p:childTnLst>
                              <p:par>
                                <p:cTn id="70" presetID="2" presetClass="exit" presetSubtype="4" fill="hold" nodeType="clickEffect">
                                  <p:stCondLst>
                                    <p:cond delay="0"/>
                                  </p:stCondLst>
                                  <p:childTnLst>
                                    <p:anim calcmode="lin" valueType="num">
                                      <p:cBhvr additive="base">
                                        <p:cTn id="71" dur="500"/>
                                        <p:tgtEl>
                                          <p:spTgt spid="16"/>
                                        </p:tgtEl>
                                        <p:attrNameLst>
                                          <p:attrName>ppt_x</p:attrName>
                                        </p:attrNameLst>
                                      </p:cBhvr>
                                      <p:tavLst>
                                        <p:tav tm="0">
                                          <p:val>
                                            <p:strVal val="ppt_x"/>
                                          </p:val>
                                        </p:tav>
                                        <p:tav tm="100000">
                                          <p:val>
                                            <p:strVal val="ppt_x"/>
                                          </p:val>
                                        </p:tav>
                                      </p:tavLst>
                                    </p:anim>
                                    <p:anim calcmode="lin" valueType="num">
                                      <p:cBhvr additive="base">
                                        <p:cTn id="72" dur="500"/>
                                        <p:tgtEl>
                                          <p:spTgt spid="16"/>
                                        </p:tgtEl>
                                        <p:attrNameLst>
                                          <p:attrName>ppt_y</p:attrName>
                                        </p:attrNameLst>
                                      </p:cBhvr>
                                      <p:tavLst>
                                        <p:tav tm="0">
                                          <p:val>
                                            <p:strVal val="ppt_y"/>
                                          </p:val>
                                        </p:tav>
                                        <p:tav tm="100000">
                                          <p:val>
                                            <p:strVal val="1+ppt_h/2"/>
                                          </p:val>
                                        </p:tav>
                                      </p:tavLst>
                                    </p:anim>
                                    <p:set>
                                      <p:cBhvr>
                                        <p:cTn id="73" dur="1" fill="hold">
                                          <p:stCondLst>
                                            <p:cond delay="499"/>
                                          </p:stCondLst>
                                        </p:cTn>
                                        <p:tgtEl>
                                          <p:spTgt spid="16"/>
                                        </p:tgtEl>
                                        <p:attrNameLst>
                                          <p:attrName>style.visibility</p:attrName>
                                        </p:attrNameLst>
                                      </p:cBhvr>
                                      <p:to>
                                        <p:strVal val="hidden"/>
                                      </p:to>
                                    </p:set>
                                  </p:childTnLst>
                                </p:cTn>
                              </p:par>
                            </p:childTnLst>
                          </p:cTn>
                        </p:par>
                      </p:childTnLst>
                    </p:cTn>
                  </p:par>
                  <p:par>
                    <p:cTn id="74" fill="hold">
                      <p:stCondLst>
                        <p:cond delay="indefinite"/>
                      </p:stCondLst>
                      <p:childTnLst>
                        <p:par>
                          <p:cTn id="75" fill="hold">
                            <p:stCondLst>
                              <p:cond delay="0"/>
                            </p:stCondLst>
                            <p:childTnLst>
                              <p:par>
                                <p:cTn id="76" presetID="2" presetClass="exit" presetSubtype="4" fill="hold" nodeType="clickEffect">
                                  <p:stCondLst>
                                    <p:cond delay="0"/>
                                  </p:stCondLst>
                                  <p:childTnLst>
                                    <p:anim calcmode="lin" valueType="num">
                                      <p:cBhvr additive="base">
                                        <p:cTn id="77" dur="500"/>
                                        <p:tgtEl>
                                          <p:spTgt spid="17"/>
                                        </p:tgtEl>
                                        <p:attrNameLst>
                                          <p:attrName>ppt_x</p:attrName>
                                        </p:attrNameLst>
                                      </p:cBhvr>
                                      <p:tavLst>
                                        <p:tav tm="0">
                                          <p:val>
                                            <p:strVal val="ppt_x"/>
                                          </p:val>
                                        </p:tav>
                                        <p:tav tm="100000">
                                          <p:val>
                                            <p:strVal val="ppt_x"/>
                                          </p:val>
                                        </p:tav>
                                      </p:tavLst>
                                    </p:anim>
                                    <p:anim calcmode="lin" valueType="num">
                                      <p:cBhvr additive="base">
                                        <p:cTn id="78" dur="500"/>
                                        <p:tgtEl>
                                          <p:spTgt spid="17"/>
                                        </p:tgtEl>
                                        <p:attrNameLst>
                                          <p:attrName>ppt_y</p:attrName>
                                        </p:attrNameLst>
                                      </p:cBhvr>
                                      <p:tavLst>
                                        <p:tav tm="0">
                                          <p:val>
                                            <p:strVal val="ppt_y"/>
                                          </p:val>
                                        </p:tav>
                                        <p:tav tm="100000">
                                          <p:val>
                                            <p:strVal val="1+ppt_h/2"/>
                                          </p:val>
                                        </p:tav>
                                      </p:tavLst>
                                    </p:anim>
                                    <p:set>
                                      <p:cBhvr>
                                        <p:cTn id="79" dur="1" fill="hold">
                                          <p:stCondLst>
                                            <p:cond delay="499"/>
                                          </p:stCondLst>
                                        </p:cTn>
                                        <p:tgtEl>
                                          <p:spTgt spid="1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1"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4091058" y="1412875"/>
            <a:ext cx="3610099"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3992B5"/>
                </a:solidFill>
                <a:effectLst/>
                <a:uLnTx/>
                <a:uFillTx/>
                <a:latin typeface="Calibri" panose="020F0502020204030204"/>
                <a:ea typeface="SimSun" panose="02010600030101010101" pitchFamily="2" charset="-122"/>
                <a:cs typeface="+mn-cs"/>
              </a:endParaRPr>
            </a:p>
          </p:txBody>
        </p:sp>
        <p:sp>
          <p:nvSpPr>
            <p:cNvPr id="19" name="TextBox 67"/>
            <p:cNvSpPr txBox="1"/>
            <p:nvPr/>
          </p:nvSpPr>
          <p:spPr>
            <a:xfrm>
              <a:off x="2208337" y="1556684"/>
              <a:ext cx="1378326" cy="992628"/>
            </a:xfrm>
            <a:prstGeom prst="rect">
              <a:avLst/>
            </a:prstGeom>
            <a:noFill/>
          </p:spPr>
          <p:txBody>
            <a:bodyPr wrap="square" rtlCol="0">
              <a:spAutoFit/>
            </a:bodyPr>
            <a:lstStyle/>
            <a:p>
              <a:pPr marL="0" marR="0" lvl="1" indent="0" algn="l" defTabSz="1219200" rtl="0" eaLnBrk="1" fontAlgn="auto" latinLnBrk="0" hangingPunct="1">
                <a:lnSpc>
                  <a:spcPct val="100000"/>
                </a:lnSpc>
                <a:spcBef>
                  <a:spcPts val="0"/>
                </a:spcBef>
                <a:spcAft>
                  <a:spcPts val="0"/>
                </a:spcAft>
                <a:buClrTx/>
                <a:buSzTx/>
                <a:buFontTx/>
                <a:buNone/>
                <a:tabLst/>
                <a:defRPr/>
              </a:pPr>
              <a:r>
                <a:rPr kumimoji="0" lang="en-US" altLang="zh-CN" sz="8000" b="0" i="0" u="none" strike="noStrike" kern="1200" cap="none" spc="300" normalizeH="0" baseline="0" noProof="0" dirty="0" err="1">
                  <a:ln>
                    <a:noFill/>
                  </a:ln>
                  <a:solidFill>
                    <a:srgbClr val="FFFFFF"/>
                  </a:solidFill>
                  <a:effectLst/>
                  <a:uLnTx/>
                  <a:uFillTx/>
                  <a:latin typeface="Arial Rounded MT Bold" panose="020F0704030504030204" pitchFamily="34" charset="0"/>
                  <a:ea typeface="Microsoft YaHei" panose="020B0503020204020204" charset="-122"/>
                  <a:cs typeface="Arial Rounded MT Bold" panose="020F0704030504030204" pitchFamily="34" charset="0"/>
                </a:rPr>
                <a:t>Tiết</a:t>
              </a:r>
              <a:r>
                <a:rPr kumimoji="0" lang="en-US" altLang="zh-CN" sz="8000" b="0" i="0" u="none" strike="noStrike" kern="1200" cap="none" spc="300" normalizeH="0" baseline="0" noProof="0" dirty="0">
                  <a:ln>
                    <a:noFill/>
                  </a:ln>
                  <a:solidFill>
                    <a:srgbClr val="FFFFFF"/>
                  </a:solidFill>
                  <a:effectLst/>
                  <a:uLnTx/>
                  <a:uFillTx/>
                  <a:latin typeface="Arial Rounded MT Bold" panose="020F0704030504030204" pitchFamily="34" charset="0"/>
                  <a:ea typeface="Microsoft YaHei" panose="020B0503020204020204" charset="-122"/>
                  <a:cs typeface="Arial Rounded MT Bold" panose="020F0704030504030204" pitchFamily="34" charset="0"/>
                </a:rPr>
                <a:t> 4</a:t>
              </a:r>
              <a:endParaRPr kumimoji="0" lang="zh-CN" altLang="en-US" sz="8000" b="0" i="0" u="none" strike="noStrike" kern="1200" cap="none" spc="300" normalizeH="0" baseline="0" noProof="0" dirty="0">
                <a:ln>
                  <a:noFill/>
                </a:ln>
                <a:solidFill>
                  <a:srgbClr val="FFFFFF"/>
                </a:solidFill>
                <a:effectLst/>
                <a:uLnTx/>
                <a:uFillTx/>
                <a:latin typeface="Arial Rounded MT Bold" panose="020F0704030504030204" pitchFamily="34" charset="0"/>
                <a:ea typeface="Microsoft YaHei" panose="020B0503020204020204" charset="-122"/>
                <a:cs typeface="Arial Rounded MT Bold" panose="020F0704030504030204" pitchFamily="3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pic>
        <p:nvPicPr>
          <p:cNvPr id="12" name="Picture 11">
            <a:extLst>
              <a:ext uri="{FF2B5EF4-FFF2-40B4-BE49-F238E27FC236}">
                <a16:creationId xmlns="" xmlns:a16="http://schemas.microsoft.com/office/drawing/2014/main" id="{521AAD30-6720-4E4B-8B34-19589B78431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245704" y="0"/>
            <a:ext cx="946296" cy="941789"/>
          </a:xfrm>
          <a:prstGeom prst="rect">
            <a:avLst/>
          </a:prstGeom>
        </p:spPr>
      </p:pic>
    </p:spTree>
    <p:extLst>
      <p:ext uri="{BB962C8B-B14F-4D97-AF65-F5344CB8AC3E}">
        <p14:creationId xmlns:p14="http://schemas.microsoft.com/office/powerpoint/2010/main" val="402668008"/>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8680" y="1614964"/>
            <a:ext cx="5563553" cy="3628073"/>
          </a:xfrm>
          <a:prstGeom prst="rect">
            <a:avLst/>
          </a:prstGeom>
        </p:spPr>
      </p:pic>
      <p:pic>
        <p:nvPicPr>
          <p:cNvPr id="8" name="图片 7"/>
          <p:cNvPicPr>
            <a:picLocks noChangeAspect="1"/>
          </p:cNvPicPr>
          <p:nvPr/>
        </p:nvPicPr>
        <p:blipFill rotWithShape="1">
          <a:blip r:embed="rId3" cstate="print">
            <a:extLst>
              <a:ext uri="{28A0092B-C50C-407E-A947-70E740481C1C}">
                <a14:useLocalDpi xmlns:a14="http://schemas.microsoft.com/office/drawing/2010/main" val="0"/>
              </a:ext>
            </a:extLst>
          </a:blip>
          <a:srcRect l="19765" t="5074" r="12177" b="15106"/>
          <a:stretch>
            <a:fillRect/>
          </a:stretch>
        </p:blipFill>
        <p:spPr>
          <a:xfrm flipH="1">
            <a:off x="2497400" y="2420323"/>
            <a:ext cx="2983258" cy="2470902"/>
          </a:xfrm>
          <a:prstGeom prst="rect">
            <a:avLst/>
          </a:prstGeom>
        </p:spPr>
      </p:pic>
      <p:sp>
        <p:nvSpPr>
          <p:cNvPr id="5" name="Rectangle 4"/>
          <p:cNvSpPr/>
          <p:nvPr/>
        </p:nvSpPr>
        <p:spPr>
          <a:xfrm>
            <a:off x="6230784" y="3137687"/>
            <a:ext cx="2728825" cy="582627"/>
          </a:xfrm>
          <a:prstGeom prst="rect">
            <a:avLst/>
          </a:prstGeom>
          <a:noFill/>
        </p:spPr>
        <p:txBody>
          <a:bodyPr wrap="none" lIns="68580" tIns="34290" rIns="68580" bIns="34290">
            <a:prstTxWarp prst="textArchDown">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6000" b="1" dirty="0" err="1">
                <a:ln w="22225">
                  <a:solidFill>
                    <a:srgbClr val="C0504D"/>
                  </a:solidFill>
                  <a:prstDash val="solid"/>
                </a:ln>
                <a:solidFill>
                  <a:srgbClr val="C0504D">
                    <a:lumMod val="40000"/>
                    <a:lumOff val="60000"/>
                  </a:srgbClr>
                </a:solidFill>
                <a:latin typeface="Times New Roman" panose="02020603050405020304" pitchFamily="18" charset="0"/>
                <a:cs typeface="Times New Roman" panose="02020603050405020304" pitchFamily="18" charset="0"/>
              </a:rPr>
              <a:t>Luyện</a:t>
            </a:r>
            <a:r>
              <a:rPr lang="en-US" sz="6000" b="1" dirty="0">
                <a:ln w="22225">
                  <a:solidFill>
                    <a:srgbClr val="C0504D"/>
                  </a:solidFill>
                  <a:prstDash val="solid"/>
                </a:ln>
                <a:solidFill>
                  <a:srgbClr val="C0504D">
                    <a:lumMod val="40000"/>
                    <a:lumOff val="60000"/>
                  </a:srgbClr>
                </a:solidFill>
                <a:latin typeface="Times New Roman" panose="02020603050405020304" pitchFamily="18" charset="0"/>
                <a:cs typeface="Times New Roman" panose="02020603050405020304" pitchFamily="18" charset="0"/>
              </a:rPr>
              <a:t> </a:t>
            </a:r>
            <a:r>
              <a:rPr lang="en-US" sz="6000" b="1" dirty="0" err="1">
                <a:ln w="22225">
                  <a:solidFill>
                    <a:srgbClr val="C0504D"/>
                  </a:solidFill>
                  <a:prstDash val="solid"/>
                </a:ln>
                <a:solidFill>
                  <a:srgbClr val="C0504D">
                    <a:lumMod val="40000"/>
                    <a:lumOff val="60000"/>
                  </a:srgbClr>
                </a:solidFill>
                <a:latin typeface="Times New Roman" panose="02020603050405020304" pitchFamily="18" charset="0"/>
                <a:cs typeface="Times New Roman" panose="02020603050405020304" pitchFamily="18" charset="0"/>
              </a:rPr>
              <a:t>tập</a:t>
            </a:r>
            <a:endParaRPr kumimoji="0" lang="en-US" sz="60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Times New Roman" panose="02020603050405020304" pitchFamily="18" charset="0"/>
              <a:ea typeface="+mn-ea"/>
              <a:cs typeface="Times New Roman" panose="02020603050405020304" pitchFamily="18" charset="0"/>
            </a:endParaRPr>
          </a:p>
        </p:txBody>
      </p:sp>
      <p:pic>
        <p:nvPicPr>
          <p:cNvPr id="6" name="Picture 5">
            <a:extLst>
              <a:ext uri="{FF2B5EF4-FFF2-40B4-BE49-F238E27FC236}">
                <a16:creationId xmlns="" xmlns:a16="http://schemas.microsoft.com/office/drawing/2014/main" id="{AAF22617-6838-4807-AD39-95ABE73B2A7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245704" y="0"/>
            <a:ext cx="946296" cy="941789"/>
          </a:xfrm>
          <a:prstGeom prst="rect">
            <a:avLst/>
          </a:prstGeom>
        </p:spPr>
      </p:pic>
    </p:spTree>
    <p:extLst>
      <p:ext uri="{BB962C8B-B14F-4D97-AF65-F5344CB8AC3E}">
        <p14:creationId xmlns:p14="http://schemas.microsoft.com/office/powerpoint/2010/main" val="3767586122"/>
      </p:ext>
    </p:extLst>
  </p:cSld>
  <p:clrMapOvr>
    <a:masterClrMapping/>
  </p:clrMapOvr>
  <p:transition advClick="0"/>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2"/>
          <p:cNvPicPr>
            <a:picLocks noChangeAspect="1" noChangeArrowheads="1"/>
          </p:cNvPicPr>
          <p:nvPr/>
        </p:nvPicPr>
        <p:blipFill rotWithShape="1">
          <a:blip r:embed="rId10">
            <a:extLst>
              <a:ext uri="{28A0092B-C50C-407E-A947-70E740481C1C}">
                <a14:useLocalDpi xmlns:a14="http://schemas.microsoft.com/office/drawing/2010/main" val="0"/>
              </a:ext>
            </a:extLst>
          </a:blip>
          <a:srcRect r="-3355" b="25080"/>
          <a:stretch/>
        </p:blipFill>
        <p:spPr bwMode="auto">
          <a:xfrm>
            <a:off x="0" y="2"/>
            <a:ext cx="12649200" cy="4571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ounded Rectangle 8"/>
          <p:cNvSpPr/>
          <p:nvPr/>
        </p:nvSpPr>
        <p:spPr>
          <a:xfrm>
            <a:off x="1941207" y="152402"/>
            <a:ext cx="9155240" cy="1142999"/>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Bài</a:t>
            </a:r>
            <a:r>
              <a:rPr lang="en-US"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trước</a:t>
            </a:r>
            <a:r>
              <a:rPr lang="en-US"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em</a:t>
            </a:r>
            <a:r>
              <a:rPr lang="en-US"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đã</a:t>
            </a:r>
            <a:r>
              <a:rPr lang="en-US"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học</a:t>
            </a:r>
            <a:r>
              <a:rPr lang="en-US"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bài</a:t>
            </a:r>
            <a:r>
              <a:rPr lang="en-US"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gì</a:t>
            </a:r>
            <a:r>
              <a:rPr lang="en-US"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a:t>
            </a:r>
            <a:endPar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0" name="Rectangle 9"/>
          <p:cNvSpPr/>
          <p:nvPr/>
        </p:nvSpPr>
        <p:spPr>
          <a:xfrm>
            <a:off x="1941207" y="1685926"/>
            <a:ext cx="2821837" cy="533400"/>
          </a:xfrm>
          <a:prstGeom prst="rect">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A. </a:t>
            </a:r>
            <a:r>
              <a:rPr kumimoji="0" lang="en-US" sz="44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Thả</a:t>
            </a:r>
            <a:r>
              <a:rPr kumimoji="0" lang="en-US" sz="4400" b="1"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lang="en-US" sz="4400" b="1" noProof="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diều</a:t>
            </a:r>
            <a:endParaRPr kumimoji="0" lang="en-US" sz="44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1" name="Rectangle 10"/>
          <p:cNvSpPr/>
          <p:nvPr/>
        </p:nvSpPr>
        <p:spPr>
          <a:xfrm>
            <a:off x="8489934" y="1643062"/>
            <a:ext cx="3092466" cy="1254374"/>
          </a:xfrm>
          <a:prstGeom prst="rect">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C. </a:t>
            </a:r>
            <a:r>
              <a:rPr lang="en-US" sz="40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R</a:t>
            </a:r>
            <a:r>
              <a:rPr kumimoji="0" lang="en-US" sz="40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ồng</a:t>
            </a:r>
            <a:r>
              <a:rPr kumimoji="0" lang="en-US" sz="4000" b="1"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rắn</a:t>
            </a:r>
            <a:r>
              <a:rPr kumimoji="0" lang="en-US" sz="4000" b="1"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lên</a:t>
            </a:r>
            <a:r>
              <a:rPr kumimoji="0" lang="en-US" sz="4000" b="1"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mây</a:t>
            </a:r>
            <a:endParaRPr kumimoji="0" lang="en-US" sz="4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2" name="Rectangle 11"/>
          <p:cNvSpPr/>
          <p:nvPr/>
        </p:nvSpPr>
        <p:spPr>
          <a:xfrm>
            <a:off x="5365734" y="1685926"/>
            <a:ext cx="2711466" cy="1254374"/>
          </a:xfrm>
          <a:prstGeom prst="rect">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B. </a:t>
            </a:r>
            <a:r>
              <a:rPr kumimoji="0" lang="en-US" sz="44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Tớ</a:t>
            </a:r>
            <a:r>
              <a:rPr kumimoji="0" lang="en-US" sz="4400" b="1"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4400" b="1"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lê-gô</a:t>
            </a:r>
            <a:endParaRPr kumimoji="0" lang="en-US" sz="44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4" name="Am-thanh-tra-loi-sai-www_yeualo_com (3)_cut.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2514600" y="114300"/>
            <a:ext cx="609600" cy="609600"/>
          </a:xfrm>
          <a:prstGeom prst="rect">
            <a:avLst/>
          </a:prstGeom>
        </p:spPr>
      </p:pic>
      <p:pic>
        <p:nvPicPr>
          <p:cNvPr id="14" name="Am-thanh-tra-loi-sai-www_yeualo_com (3)_cut.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2324100" y="1485900"/>
            <a:ext cx="609600" cy="609600"/>
          </a:xfrm>
          <a:prstGeom prst="rect">
            <a:avLst/>
          </a:prstGeom>
        </p:spPr>
      </p:pic>
      <p:pic>
        <p:nvPicPr>
          <p:cNvPr id="16" name="Bus Horn sound effect">
            <a:hlinkClick r:id="" action="ppaction://media"/>
            <a:extLst>
              <a:ext uri="{FF2B5EF4-FFF2-40B4-BE49-F238E27FC236}">
                <a16:creationId xmlns="" xmlns:a16="http://schemas.microsoft.com/office/drawing/2014/main" id="{C0812635-EA3E-49A2-8AE6-8D2DE40ECDCB}"/>
              </a:ext>
            </a:extLst>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14871378" y="7010400"/>
            <a:ext cx="609600" cy="609600"/>
          </a:xfrm>
          <a:prstGeom prst="rect">
            <a:avLst/>
          </a:prstGeom>
        </p:spPr>
      </p:pic>
      <p:pic>
        <p:nvPicPr>
          <p:cNvPr id="18" name="Bus Sound Effects">
            <a:hlinkClick r:id="" action="ppaction://media"/>
            <a:extLst>
              <a:ext uri="{FF2B5EF4-FFF2-40B4-BE49-F238E27FC236}">
                <a16:creationId xmlns="" xmlns:a16="http://schemas.microsoft.com/office/drawing/2014/main" id="{B4F5C31A-1602-4858-B05B-92D3530B5518}"/>
              </a:ext>
            </a:extLst>
          </p:cNvPr>
          <p:cNvPicPr>
            <a:picLocks noChangeAspect="1"/>
          </p:cNvPicPr>
          <p:nvPr>
            <a:audioFile r:link="rId5"/>
            <p:extLst>
              <p:ext uri="{DAA4B4D4-6D71-4841-9C94-3DE7FCFB9230}">
                <p14:media xmlns:p14="http://schemas.microsoft.com/office/powerpoint/2010/main" r:embed="rId6">
                  <p14:trim st="440" end="15675"/>
                </p14:media>
              </p:ext>
            </p:extLst>
          </p:nvPr>
        </p:nvPicPr>
        <p:blipFill>
          <a:blip r:embed="rId12"/>
          <a:stretch>
            <a:fillRect/>
          </a:stretch>
        </p:blipFill>
        <p:spPr>
          <a:xfrm>
            <a:off x="14852328" y="1237288"/>
            <a:ext cx="609600" cy="609600"/>
          </a:xfrm>
          <a:prstGeom prst="rect">
            <a:avLst/>
          </a:prstGeom>
        </p:spPr>
      </p:pic>
      <p:pic>
        <p:nvPicPr>
          <p:cNvPr id="8" name="Am-thanh-tra-loi-dung-www_yeualo_com_cut.mp3">
            <a:hlinkClick r:id="" action="ppaction://media"/>
          </p:cNvPr>
          <p:cNvPicPr>
            <a:picLocks noChangeAspect="1"/>
          </p:cNvPicPr>
          <p:nvPr>
            <a:audioFile r:link="rId8"/>
            <p:extLst>
              <p:ext uri="{DAA4B4D4-6D71-4841-9C94-3DE7FCFB9230}">
                <p14:media xmlns:p14="http://schemas.microsoft.com/office/powerpoint/2010/main" r:embed="rId7"/>
              </p:ext>
            </p:extLst>
          </p:nvPr>
        </p:nvPicPr>
        <p:blipFill>
          <a:blip r:embed="rId11"/>
          <a:stretch>
            <a:fillRect/>
          </a:stretch>
        </p:blipFill>
        <p:spPr>
          <a:xfrm>
            <a:off x="-4953000" y="2819400"/>
            <a:ext cx="609600" cy="609600"/>
          </a:xfrm>
          <a:prstGeom prst="rect">
            <a:avLst/>
          </a:prstGeom>
        </p:spPr>
      </p:pic>
      <p:pic>
        <p:nvPicPr>
          <p:cNvPr id="17" name="Picture 16"/>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0" y="4572001"/>
            <a:ext cx="12191999" cy="2285999"/>
          </a:xfrm>
          <a:prstGeom prst="rect">
            <a:avLst/>
          </a:prstGeom>
        </p:spPr>
      </p:pic>
      <p:pic>
        <p:nvPicPr>
          <p:cNvPr id="7170" name="Picture 2"/>
          <p:cNvPicPr>
            <a:picLocks noChangeAspect="1" noChangeArrowheads="1"/>
          </p:cNvPicPr>
          <p:nvPr/>
        </p:nvPicPr>
        <p:blipFill rotWithShape="1">
          <a:blip r:embed="rId14" cstate="print">
            <a:extLst>
              <a:ext uri="{BEBA8EAE-BF5A-486C-A8C5-ECC9F3942E4B}">
                <a14:imgProps xmlns:a14="http://schemas.microsoft.com/office/drawing/2010/main">
                  <a14:imgLayer r:embed="rId15">
                    <a14:imgEffect>
                      <a14:backgroundRemoval t="0" b="100000" l="6267" r="94278"/>
                    </a14:imgEffect>
                  </a14:imgLayer>
                </a14:imgProps>
              </a:ext>
              <a:ext uri="{28A0092B-C50C-407E-A947-70E740481C1C}">
                <a14:useLocalDpi xmlns:a14="http://schemas.microsoft.com/office/drawing/2010/main" val="0"/>
              </a:ext>
            </a:extLst>
          </a:blip>
          <a:srcRect b="7805"/>
          <a:stretch/>
        </p:blipFill>
        <p:spPr bwMode="auto">
          <a:xfrm>
            <a:off x="2362199" y="2362200"/>
            <a:ext cx="1830153" cy="24826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rotWithShape="1">
          <a:blip r:embed="rId16">
            <a:extLst>
              <a:ext uri="{BEBA8EAE-BF5A-486C-A8C5-ECC9F3942E4B}">
                <a14:imgProps xmlns:a14="http://schemas.microsoft.com/office/drawing/2010/main">
                  <a14:imgLayer r:embed="rId17">
                    <a14:imgEffect>
                      <a14:backgroundRemoval t="10000" b="84066" l="0" r="100000">
                        <a14:foregroundMark x1="17692" y1="60989" x2="20110" y2="70000"/>
                        <a14:foregroundMark x1="77692" y1="60110" x2="81209" y2="69560"/>
                      </a14:backgroundRemoval>
                    </a14:imgEffect>
                  </a14:imgLayer>
                </a14:imgProps>
              </a:ext>
              <a:ext uri="{28A0092B-C50C-407E-A947-70E740481C1C}">
                <a14:useLocalDpi xmlns:a14="http://schemas.microsoft.com/office/drawing/2010/main" val="0"/>
              </a:ext>
            </a:extLst>
          </a:blip>
          <a:srcRect l="-1" t="18901" r="-2198" b="21978"/>
          <a:stretch/>
        </p:blipFill>
        <p:spPr bwMode="auto">
          <a:xfrm>
            <a:off x="10287000" y="2362201"/>
            <a:ext cx="5486400" cy="43953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800973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7170"/>
                                        </p:tgtEl>
                                        <p:attrNameLst>
                                          <p:attrName>r</p:attrName>
                                        </p:attrNameLst>
                                      </p:cBhvr>
                                    </p:animRot>
                                    <p:animRot by="-240000">
                                      <p:cBhvr>
                                        <p:cTn id="7" dur="600" fill="hold">
                                          <p:stCondLst>
                                            <p:cond delay="600"/>
                                          </p:stCondLst>
                                        </p:cTn>
                                        <p:tgtEl>
                                          <p:spTgt spid="7170"/>
                                        </p:tgtEl>
                                        <p:attrNameLst>
                                          <p:attrName>r</p:attrName>
                                        </p:attrNameLst>
                                      </p:cBhvr>
                                    </p:animRot>
                                    <p:animRot by="240000">
                                      <p:cBhvr>
                                        <p:cTn id="8" dur="600" fill="hold">
                                          <p:stCondLst>
                                            <p:cond delay="1200"/>
                                          </p:stCondLst>
                                        </p:cTn>
                                        <p:tgtEl>
                                          <p:spTgt spid="7170"/>
                                        </p:tgtEl>
                                        <p:attrNameLst>
                                          <p:attrName>r</p:attrName>
                                        </p:attrNameLst>
                                      </p:cBhvr>
                                    </p:animRot>
                                    <p:animRot by="-240000">
                                      <p:cBhvr>
                                        <p:cTn id="9" dur="600" fill="hold">
                                          <p:stCondLst>
                                            <p:cond delay="1800"/>
                                          </p:stCondLst>
                                        </p:cTn>
                                        <p:tgtEl>
                                          <p:spTgt spid="7170"/>
                                        </p:tgtEl>
                                        <p:attrNameLst>
                                          <p:attrName>r</p:attrName>
                                        </p:attrNameLst>
                                      </p:cBhvr>
                                    </p:animRot>
                                    <p:animRot by="120000">
                                      <p:cBhvr>
                                        <p:cTn id="10" dur="600" fill="hold">
                                          <p:stCondLst>
                                            <p:cond delay="2400"/>
                                          </p:stCondLst>
                                        </p:cTn>
                                        <p:tgtEl>
                                          <p:spTgt spid="7170"/>
                                        </p:tgtEl>
                                        <p:attrNameLst>
                                          <p:attrName>r</p:attrName>
                                        </p:attrNameLst>
                                      </p:cBhvr>
                                    </p:animRot>
                                  </p:childTnLst>
                                </p:cTn>
                              </p:par>
                              <p:par>
                                <p:cTn id="11" presetID="1" presetClass="mediacall" presetSubtype="0" fill="hold" nodeType="withEffect">
                                  <p:stCondLst>
                                    <p:cond delay="0"/>
                                  </p:stCondLst>
                                  <p:childTnLst>
                                    <p:cmd type="call" cmd="playFrom(0.0)">
                                      <p:cBhvr>
                                        <p:cTn id="12" dur="3032" fill="hold"/>
                                        <p:tgtEl>
                                          <p:spTgt spid="16"/>
                                        </p:tgtEl>
                                      </p:cBhvr>
                                    </p:cmd>
                                  </p:childTnLst>
                                </p:cTn>
                              </p:par>
                              <p:par>
                                <p:cTn id="13" presetID="35" presetClass="path" presetSubtype="0" accel="50000" decel="50000" fill="hold" nodeType="withEffect">
                                  <p:stCondLst>
                                    <p:cond delay="0"/>
                                  </p:stCondLst>
                                  <p:childTnLst>
                                    <p:animMotion origin="layout" path="M 3.33333E-6 -1.48148E-6 L -0.68334 0.00324 " pathEditMode="relative" rAng="0" ptsTypes="AA">
                                      <p:cBhvr>
                                        <p:cTn id="14" dur="5000" fill="hold"/>
                                        <p:tgtEl>
                                          <p:spTgt spid="2052"/>
                                        </p:tgtEl>
                                        <p:attrNameLst>
                                          <p:attrName>ppt_x</p:attrName>
                                          <p:attrName>ppt_y</p:attrName>
                                        </p:attrNameLst>
                                      </p:cBhvr>
                                      <p:rCtr x="-34167" y="162"/>
                                    </p:animMotion>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barn(inVertical)">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barn(inVertical)">
                                      <p:cBhvr>
                                        <p:cTn id="24" dur="500"/>
                                        <p:tgtEl>
                                          <p:spTgt spid="10"/>
                                        </p:tgtEl>
                                      </p:cBhvr>
                                    </p:animEffect>
                                  </p:childTnLst>
                                </p:cTn>
                              </p:par>
                              <p:par>
                                <p:cTn id="25" presetID="16" presetClass="entr" presetSubtype="21"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barn(inVertical)">
                                      <p:cBhvr>
                                        <p:cTn id="27" dur="500"/>
                                        <p:tgtEl>
                                          <p:spTgt spid="12"/>
                                        </p:tgtEl>
                                      </p:cBhvr>
                                    </p:animEffect>
                                  </p:childTnLst>
                                </p:cTn>
                              </p:par>
                              <p:par>
                                <p:cTn id="28" presetID="16" presetClass="entr" presetSubtype="21" fill="hold" grpId="0" nodeType="with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barn(inVertical)">
                                      <p:cBhvr>
                                        <p:cTn id="3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1" restart="whenNotActive" fill="hold" evtFilter="cancelBubble" nodeType="interactiveSeq">
                <p:stCondLst>
                  <p:cond evt="onClick" delay="0">
                    <p:tgtEl>
                      <p:spTgt spid="11"/>
                    </p:tgtEl>
                  </p:cond>
                </p:stCondLst>
                <p:endSync evt="end" delay="0">
                  <p:rtn val="all"/>
                </p:endSync>
                <p:childTnLst>
                  <p:par>
                    <p:cTn id="32" fill="hold">
                      <p:stCondLst>
                        <p:cond delay="0"/>
                      </p:stCondLst>
                      <p:childTnLst>
                        <p:par>
                          <p:cTn id="33" fill="hold">
                            <p:stCondLst>
                              <p:cond delay="0"/>
                            </p:stCondLst>
                            <p:childTnLst>
                              <p:par>
                                <p:cTn id="34" presetID="1" presetClass="mediacall" presetSubtype="0" fill="hold" nodeType="withEffect">
                                  <p:stCondLst>
                                    <p:cond delay="0"/>
                                  </p:stCondLst>
                                  <p:childTnLst>
                                    <p:cmd type="call" cmd="playFrom(0.0)">
                                      <p:cBhvr>
                                        <p:cTn id="35" dur="9027" fill="hold"/>
                                        <p:tgtEl>
                                          <p:spTgt spid="8"/>
                                        </p:tgtEl>
                                      </p:cBhvr>
                                    </p:cmd>
                                  </p:childTnLst>
                                </p:cTn>
                              </p:par>
                              <p:par>
                                <p:cTn id="36" presetID="63" presetClass="path" presetSubtype="0" accel="50000" decel="50000" fill="hold" nodeType="withEffect">
                                  <p:stCondLst>
                                    <p:cond delay="0"/>
                                  </p:stCondLst>
                                  <p:childTnLst>
                                    <p:animMotion origin="layout" path="M 0 0 L 0.25 0 E" pathEditMode="relative" ptsTypes="">
                                      <p:cBhvr>
                                        <p:cTn id="37" dur="2000" fill="hold"/>
                                        <p:tgtEl>
                                          <p:spTgt spid="7170"/>
                                        </p:tgtEl>
                                        <p:attrNameLst>
                                          <p:attrName>ppt_x</p:attrName>
                                          <p:attrName>ppt_y</p:attrName>
                                        </p:attrNameLst>
                                      </p:cBhvr>
                                    </p:animMotion>
                                  </p:childTnLst>
                                </p:cTn>
                              </p:par>
                            </p:childTnLst>
                          </p:cTn>
                        </p:par>
                        <p:par>
                          <p:cTn id="38" fill="hold">
                            <p:stCondLst>
                              <p:cond delay="9027"/>
                            </p:stCondLst>
                            <p:childTnLst>
                              <p:par>
                                <p:cTn id="39" presetID="53" presetClass="exit" presetSubtype="32" fill="hold" nodeType="afterEffect">
                                  <p:stCondLst>
                                    <p:cond delay="0"/>
                                  </p:stCondLst>
                                  <p:childTnLst>
                                    <p:anim calcmode="lin" valueType="num">
                                      <p:cBhvr>
                                        <p:cTn id="40" dur="500"/>
                                        <p:tgtEl>
                                          <p:spTgt spid="7170"/>
                                        </p:tgtEl>
                                        <p:attrNameLst>
                                          <p:attrName>ppt_w</p:attrName>
                                        </p:attrNameLst>
                                      </p:cBhvr>
                                      <p:tavLst>
                                        <p:tav tm="0">
                                          <p:val>
                                            <p:strVal val="ppt_w"/>
                                          </p:val>
                                        </p:tav>
                                        <p:tav tm="100000">
                                          <p:val>
                                            <p:fltVal val="0"/>
                                          </p:val>
                                        </p:tav>
                                      </p:tavLst>
                                    </p:anim>
                                    <p:anim calcmode="lin" valueType="num">
                                      <p:cBhvr>
                                        <p:cTn id="41" dur="500"/>
                                        <p:tgtEl>
                                          <p:spTgt spid="7170"/>
                                        </p:tgtEl>
                                        <p:attrNameLst>
                                          <p:attrName>ppt_h</p:attrName>
                                        </p:attrNameLst>
                                      </p:cBhvr>
                                      <p:tavLst>
                                        <p:tav tm="0">
                                          <p:val>
                                            <p:strVal val="ppt_h"/>
                                          </p:val>
                                        </p:tav>
                                        <p:tav tm="100000">
                                          <p:val>
                                            <p:fltVal val="0"/>
                                          </p:val>
                                        </p:tav>
                                      </p:tavLst>
                                    </p:anim>
                                    <p:animEffect transition="out" filter="fade">
                                      <p:cBhvr>
                                        <p:cTn id="42" dur="500"/>
                                        <p:tgtEl>
                                          <p:spTgt spid="7170"/>
                                        </p:tgtEl>
                                      </p:cBhvr>
                                    </p:animEffect>
                                    <p:set>
                                      <p:cBhvr>
                                        <p:cTn id="43" dur="1" fill="hold">
                                          <p:stCondLst>
                                            <p:cond delay="499"/>
                                          </p:stCondLst>
                                        </p:cTn>
                                        <p:tgtEl>
                                          <p:spTgt spid="7170"/>
                                        </p:tgtEl>
                                        <p:attrNameLst>
                                          <p:attrName>style.visibility</p:attrName>
                                        </p:attrNameLst>
                                      </p:cBhvr>
                                      <p:to>
                                        <p:strVal val="hidden"/>
                                      </p:to>
                                    </p:set>
                                  </p:childTnLst>
                                </p:cTn>
                              </p:par>
                            </p:childTnLst>
                          </p:cTn>
                        </p:par>
                        <p:par>
                          <p:cTn id="44" fill="hold">
                            <p:stCondLst>
                              <p:cond delay="9527"/>
                            </p:stCondLst>
                            <p:childTnLst>
                              <p:par>
                                <p:cTn id="45" presetID="1" presetClass="mediacall" presetSubtype="0" fill="hold" nodeType="afterEffect">
                                  <p:stCondLst>
                                    <p:cond delay="0"/>
                                  </p:stCondLst>
                                  <p:childTnLst>
                                    <p:cmd type="call" cmd="playFrom(0.0)">
                                      <p:cBhvr>
                                        <p:cTn id="46" dur="10140" fill="hold"/>
                                        <p:tgtEl>
                                          <p:spTgt spid="18"/>
                                        </p:tgtEl>
                                      </p:cBhvr>
                                    </p:cmd>
                                  </p:childTnLst>
                                </p:cTn>
                              </p:par>
                              <p:par>
                                <p:cTn id="47" presetID="35" presetClass="path" presetSubtype="0" accel="50000" decel="50000" fill="hold" nodeType="withEffect">
                                  <p:stCondLst>
                                    <p:cond delay="0"/>
                                  </p:stCondLst>
                                  <p:childTnLst>
                                    <p:animMotion origin="layout" path="M -0.68333 0.00324 L -1.69166 0.01296 " pathEditMode="relative" rAng="0" ptsTypes="AA">
                                      <p:cBhvr>
                                        <p:cTn id="48" dur="6000" fill="hold"/>
                                        <p:tgtEl>
                                          <p:spTgt spid="2052"/>
                                        </p:tgtEl>
                                        <p:attrNameLst>
                                          <p:attrName>ppt_x</p:attrName>
                                          <p:attrName>ppt_y</p:attrName>
                                        </p:attrNameLst>
                                      </p:cBhvr>
                                      <p:rCtr x="-50417" y="486"/>
                                    </p:animMotion>
                                  </p:childTnLst>
                                </p:cTn>
                              </p:par>
                            </p:childTnLst>
                          </p:cTn>
                        </p:par>
                      </p:childTnLst>
                    </p:cTn>
                  </p:par>
                </p:childTnLst>
              </p:cTn>
              <p:nextCondLst>
                <p:cond evt="onClick" delay="0">
                  <p:tgtEl>
                    <p:spTgt spid="11"/>
                  </p:tgtEl>
                </p:cond>
              </p:nextCondLst>
            </p:seq>
            <p:audio>
              <p:cMediaNode vol="80000">
                <p:cTn id="49" fill="hold" display="0">
                  <p:stCondLst>
                    <p:cond delay="indefinite"/>
                  </p:stCondLst>
                  <p:endCondLst>
                    <p:cond evt="onStopAudio" delay="0">
                      <p:tgtEl>
                        <p:sldTgt/>
                      </p:tgtEl>
                    </p:cond>
                  </p:endCondLst>
                </p:cTn>
                <p:tgtEl>
                  <p:spTgt spid="4"/>
                </p:tgtEl>
              </p:cMediaNode>
            </p:audio>
            <p:seq concurrent="1" nextAc="seek">
              <p:cTn id="50" restart="whenNotActive" fill="hold" evtFilter="cancelBubble" nodeType="interactiveSeq">
                <p:stCondLst>
                  <p:cond evt="onClick" delay="0">
                    <p:tgtEl>
                      <p:spTgt spid="10"/>
                    </p:tgtEl>
                  </p:cond>
                </p:stCondLst>
                <p:endSync evt="end" delay="0">
                  <p:rtn val="all"/>
                </p:endSync>
                <p:childTnLst>
                  <p:par>
                    <p:cTn id="51" fill="hold">
                      <p:stCondLst>
                        <p:cond delay="0"/>
                      </p:stCondLst>
                      <p:childTnLst>
                        <p:par>
                          <p:cTn id="52" fill="hold">
                            <p:stCondLst>
                              <p:cond delay="0"/>
                            </p:stCondLst>
                            <p:childTnLst>
                              <p:par>
                                <p:cTn id="53" presetID="1" presetClass="mediacall" presetSubtype="0" fill="hold" nodeType="clickEffect">
                                  <p:stCondLst>
                                    <p:cond delay="0"/>
                                  </p:stCondLst>
                                  <p:childTnLst>
                                    <p:cmd type="call" cmd="playFrom(0.0)">
                                      <p:cBhvr>
                                        <p:cTn id="54" dur="10584" fill="hold"/>
                                        <p:tgtEl>
                                          <p:spTgt spid="4"/>
                                        </p:tgtEl>
                                      </p:cBhvr>
                                    </p:cmd>
                                  </p:childTnLst>
                                </p:cTn>
                              </p:par>
                            </p:childTnLst>
                          </p:cTn>
                        </p:par>
                      </p:childTnLst>
                    </p:cTn>
                  </p:par>
                </p:childTnLst>
              </p:cTn>
              <p:nextCondLst>
                <p:cond evt="onClick" delay="0">
                  <p:tgtEl>
                    <p:spTgt spid="10"/>
                  </p:tgtEl>
                </p:cond>
              </p:nextCondLst>
            </p:seq>
            <p:audio>
              <p:cMediaNode vol="80000">
                <p:cTn id="55" fill="hold" display="0">
                  <p:stCondLst>
                    <p:cond delay="indefinite"/>
                  </p:stCondLst>
                  <p:endCondLst>
                    <p:cond evt="onStopAudio" delay="0">
                      <p:tgtEl>
                        <p:sldTgt/>
                      </p:tgtEl>
                    </p:cond>
                  </p:endCondLst>
                </p:cTn>
                <p:tgtEl>
                  <p:spTgt spid="14"/>
                </p:tgtEl>
              </p:cMediaNode>
            </p:audio>
            <p:seq concurrent="1" nextAc="seek">
              <p:cTn id="56" restart="whenNotActive" fill="hold" evtFilter="cancelBubble" nodeType="interactiveSeq">
                <p:stCondLst>
                  <p:cond evt="onClick" delay="0">
                    <p:tgtEl>
                      <p:spTgt spid="12"/>
                    </p:tgtEl>
                  </p:cond>
                </p:stCondLst>
                <p:endSync evt="end" delay="0">
                  <p:rtn val="all"/>
                </p:endSync>
                <p:childTnLst>
                  <p:par>
                    <p:cTn id="57" fill="hold">
                      <p:stCondLst>
                        <p:cond delay="0"/>
                      </p:stCondLst>
                      <p:childTnLst>
                        <p:par>
                          <p:cTn id="58" fill="hold">
                            <p:stCondLst>
                              <p:cond delay="0"/>
                            </p:stCondLst>
                            <p:childTnLst>
                              <p:par>
                                <p:cTn id="59" presetID="1" presetClass="mediacall" presetSubtype="0" fill="hold" nodeType="clickEffect">
                                  <p:stCondLst>
                                    <p:cond delay="0"/>
                                  </p:stCondLst>
                                  <p:childTnLst>
                                    <p:cmd type="call" cmd="playFrom(0.0)">
                                      <p:cBhvr>
                                        <p:cTn id="60" dur="10584" fill="hold"/>
                                        <p:tgtEl>
                                          <p:spTgt spid="14"/>
                                        </p:tgtEl>
                                      </p:cBhvr>
                                    </p:cmd>
                                  </p:childTnLst>
                                </p:cTn>
                              </p:par>
                            </p:childTnLst>
                          </p:cTn>
                        </p:par>
                      </p:childTnLst>
                    </p:cTn>
                  </p:par>
                </p:childTnLst>
              </p:cTn>
              <p:nextCondLst>
                <p:cond evt="onClick" delay="0">
                  <p:tgtEl>
                    <p:spTgt spid="12"/>
                  </p:tgtEl>
                </p:cond>
              </p:nextCondLst>
            </p:seq>
            <p:audio>
              <p:cMediaNode vol="80000">
                <p:cTn id="61" fill="hold" display="0">
                  <p:stCondLst>
                    <p:cond delay="indefinite"/>
                  </p:stCondLst>
                  <p:endCondLst>
                    <p:cond evt="onStopAudio" delay="0">
                      <p:tgtEl>
                        <p:sldTgt/>
                      </p:tgtEl>
                    </p:cond>
                  </p:endCondLst>
                </p:cTn>
                <p:tgtEl>
                  <p:spTgt spid="16"/>
                </p:tgtEl>
              </p:cMediaNode>
            </p:audio>
            <p:audio>
              <p:cMediaNode vol="80000">
                <p:cTn id="62" fill="hold" display="0">
                  <p:stCondLst>
                    <p:cond delay="indefinite"/>
                  </p:stCondLst>
                  <p:endCondLst>
                    <p:cond evt="onStopAudio" delay="0">
                      <p:tgtEl>
                        <p:sldTgt/>
                      </p:tgtEl>
                    </p:cond>
                  </p:endCondLst>
                </p:cTn>
                <p:tgtEl>
                  <p:spTgt spid="18"/>
                </p:tgtEl>
              </p:cMediaNode>
            </p:audio>
            <p:audio>
              <p:cMediaNode vol="80000">
                <p:cTn id="63" fill="hold" display="0">
                  <p:stCondLst>
                    <p:cond delay="indefinite"/>
                  </p:stCondLst>
                  <p:endCondLst>
                    <p:cond evt="onStopAudio" delay="0">
                      <p:tgtEl>
                        <p:sldTgt/>
                      </p:tgtEl>
                    </p:cond>
                  </p:endCondLst>
                </p:cTn>
                <p:tgtEl>
                  <p:spTgt spid="8"/>
                </p:tgtEl>
              </p:cMediaNode>
            </p:audio>
          </p:childTnLst>
        </p:cTn>
      </p:par>
    </p:tnLst>
    <p:bldLst>
      <p:bldP spid="9" grpId="0" animBg="1"/>
      <p:bldP spid="10" grpId="0" animBg="1"/>
      <p:bldP spid="11" grpId="0" animBg="1"/>
      <p:bldP spid="12"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 xmlns:a16="http://schemas.microsoft.com/office/drawing/2014/main" id="{3FA9A370-DEC8-46B5-8E14-5409DF8F1F53}"/>
              </a:ext>
            </a:extLst>
          </p:cNvPr>
          <p:cNvSpPr txBox="1"/>
          <p:nvPr/>
        </p:nvSpPr>
        <p:spPr>
          <a:xfrm>
            <a:off x="1004711" y="126107"/>
            <a:ext cx="9572978" cy="584775"/>
          </a:xfrm>
          <a:prstGeom prst="rect">
            <a:avLst/>
          </a:prstGeom>
          <a:noFill/>
        </p:spPr>
        <p:txBody>
          <a:bodyPr wrap="square" rtlCol="0">
            <a:spAutoFit/>
          </a:bodyPr>
          <a:lstStyle/>
          <a:p>
            <a:r>
              <a:rPr lang="en-US" sz="3200" dirty="0">
                <a:latin typeface="Arial-Rounded" panose="020B0500000000000000" pitchFamily="34" charset="0"/>
                <a:ea typeface="Arial-Rounded" panose="020B0500000000000000" pitchFamily="34" charset="0"/>
                <a:cs typeface="Arial-Rounded" panose="020B0500000000000000" pitchFamily="34" charset="0"/>
              </a:rPr>
              <a:t>1. </a:t>
            </a:r>
            <a:r>
              <a:rPr lang="en-US" sz="3200" dirty="0" err="1">
                <a:latin typeface="Arial-Rounded" panose="020B0500000000000000" pitchFamily="34" charset="0"/>
                <a:ea typeface="Arial-Rounded" panose="020B0500000000000000" pitchFamily="34" charset="0"/>
                <a:cs typeface="Arial-Rounded" panose="020B0500000000000000" pitchFamily="34" charset="0"/>
              </a:rPr>
              <a:t>Giới</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thiệu</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về</a:t>
            </a:r>
            <a:r>
              <a:rPr lang="en-US" sz="3200" dirty="0">
                <a:latin typeface="Arial-Rounded" panose="020B0500000000000000" pitchFamily="34" charset="0"/>
                <a:ea typeface="Arial-Rounded" panose="020B0500000000000000" pitchFamily="34" charset="0"/>
                <a:cs typeface="Arial-Rounded" panose="020B0500000000000000" pitchFamily="34" charset="0"/>
              </a:rPr>
              <a:t> 1 </a:t>
            </a:r>
            <a:r>
              <a:rPr lang="en-US" sz="3200" dirty="0" err="1">
                <a:latin typeface="Arial-Rounded" panose="020B0500000000000000" pitchFamily="34" charset="0"/>
                <a:ea typeface="Arial-Rounded" panose="020B0500000000000000" pitchFamily="34" charset="0"/>
                <a:cs typeface="Arial-Rounded" panose="020B0500000000000000" pitchFamily="34" charset="0"/>
              </a:rPr>
              <a:t>đồ</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chơi</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có</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trong</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hình</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theo</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mẫu</a:t>
            </a:r>
            <a:endParaRPr lang="en-US" sz="3200" dirty="0">
              <a:latin typeface="Arial-Rounded" panose="020B0500000000000000" pitchFamily="34" charset="0"/>
              <a:ea typeface="Arial-Rounded" panose="020B0500000000000000" pitchFamily="34" charset="0"/>
              <a:cs typeface="Arial-Rounded" panose="020B0500000000000000" pitchFamily="34" charset="0"/>
            </a:endParaRPr>
          </a:p>
        </p:txBody>
      </p:sp>
      <p:pic>
        <p:nvPicPr>
          <p:cNvPr id="4" name="Picture 3">
            <a:extLst>
              <a:ext uri="{FF2B5EF4-FFF2-40B4-BE49-F238E27FC236}">
                <a16:creationId xmlns="" xmlns:a16="http://schemas.microsoft.com/office/drawing/2014/main" id="{B7BC1A32-CD95-410B-A809-8A0A27126ACE}"/>
              </a:ext>
            </a:extLst>
          </p:cNvPr>
          <p:cNvPicPr>
            <a:picLocks noChangeAspect="1"/>
          </p:cNvPicPr>
          <p:nvPr/>
        </p:nvPicPr>
        <p:blipFill>
          <a:blip r:embed="rId2"/>
          <a:stretch>
            <a:fillRect/>
          </a:stretch>
        </p:blipFill>
        <p:spPr>
          <a:xfrm>
            <a:off x="2844800" y="1510029"/>
            <a:ext cx="6953955" cy="3987659"/>
          </a:xfrm>
          <a:prstGeom prst="rect">
            <a:avLst/>
          </a:prstGeom>
        </p:spPr>
      </p:pic>
      <p:pic>
        <p:nvPicPr>
          <p:cNvPr id="5" name="Picture 4">
            <a:extLst>
              <a:ext uri="{FF2B5EF4-FFF2-40B4-BE49-F238E27FC236}">
                <a16:creationId xmlns="" xmlns:a16="http://schemas.microsoft.com/office/drawing/2014/main" id="{A39F6DC7-7277-48ED-B953-128A6E2DDC7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45704" y="0"/>
            <a:ext cx="946296" cy="941789"/>
          </a:xfrm>
          <a:prstGeom prst="rect">
            <a:avLst/>
          </a:prstGeom>
        </p:spPr>
      </p:pic>
    </p:spTree>
    <p:extLst>
      <p:ext uri="{BB962C8B-B14F-4D97-AF65-F5344CB8AC3E}">
        <p14:creationId xmlns:p14="http://schemas.microsoft.com/office/powerpoint/2010/main" val="1439444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2" name="Table 1">
            <a:extLst>
              <a:ext uri="{FF2B5EF4-FFF2-40B4-BE49-F238E27FC236}">
                <a16:creationId xmlns="" xmlns:a16="http://schemas.microsoft.com/office/drawing/2014/main" id="{F849D155-92AA-4B11-ABE9-CF484DC35522}"/>
              </a:ext>
            </a:extLst>
          </p:cNvPr>
          <p:cNvGraphicFramePr>
            <a:graphicFrameLocks noGrp="1"/>
          </p:cNvGraphicFramePr>
          <p:nvPr>
            <p:extLst>
              <p:ext uri="{D42A27DB-BD31-4B8C-83A1-F6EECF244321}">
                <p14:modId xmlns:p14="http://schemas.microsoft.com/office/powerpoint/2010/main" val="1896409189"/>
              </p:ext>
            </p:extLst>
          </p:nvPr>
        </p:nvGraphicFramePr>
        <p:xfrm>
          <a:off x="798945" y="643466"/>
          <a:ext cx="10594110" cy="5571070"/>
        </p:xfrm>
        <a:graphic>
          <a:graphicData uri="http://schemas.openxmlformats.org/drawingml/2006/table">
            <a:tbl>
              <a:tblPr>
                <a:tableStyleId>{284E427A-3D55-4303-BF80-6455036E1DE7}</a:tableStyleId>
              </a:tblPr>
              <a:tblGrid>
                <a:gridCol w="5066323">
                  <a:extLst>
                    <a:ext uri="{9D8B030D-6E8A-4147-A177-3AD203B41FA5}">
                      <a16:colId xmlns="" xmlns:a16="http://schemas.microsoft.com/office/drawing/2014/main" val="4027742681"/>
                    </a:ext>
                  </a:extLst>
                </a:gridCol>
                <a:gridCol w="5527787">
                  <a:extLst>
                    <a:ext uri="{9D8B030D-6E8A-4147-A177-3AD203B41FA5}">
                      <a16:colId xmlns="" xmlns:a16="http://schemas.microsoft.com/office/drawing/2014/main" val="3628480543"/>
                    </a:ext>
                  </a:extLst>
                </a:gridCol>
              </a:tblGrid>
              <a:tr h="557107">
                <a:tc>
                  <a:txBody>
                    <a:bodyPr/>
                    <a:lstStyle/>
                    <a:p>
                      <a:pPr algn="ctr" fontAlgn="t"/>
                      <a:r>
                        <a:rPr lang="vi-VN" sz="2800" b="1"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Đồ chơi</a:t>
                      </a:r>
                      <a:endParaRPr lang="vi-VN" sz="280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endParaRPr>
                    </a:p>
                  </a:txBody>
                  <a:tcPr marL="47502" marR="47502" marT="47502" marB="47502"/>
                </a:tc>
                <a:tc>
                  <a:txBody>
                    <a:bodyPr/>
                    <a:lstStyle/>
                    <a:p>
                      <a:pPr algn="ctr" fontAlgn="t"/>
                      <a:r>
                        <a:rPr lang="en-US" sz="2800" b="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Đặc điểm</a:t>
                      </a:r>
                      <a:endParaRPr lang="en-US" sz="280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endParaRPr>
                    </a:p>
                  </a:txBody>
                  <a:tcPr marL="47502" marR="47502" marT="47502" marB="47502"/>
                </a:tc>
                <a:extLst>
                  <a:ext uri="{0D108BD9-81ED-4DB2-BD59-A6C34878D82A}">
                    <a16:rowId xmlns="" xmlns:a16="http://schemas.microsoft.com/office/drawing/2014/main" val="132868768"/>
                  </a:ext>
                </a:extLst>
              </a:tr>
              <a:tr h="557107">
                <a:tc>
                  <a:txBody>
                    <a:bodyPr/>
                    <a:lstStyle/>
                    <a:p>
                      <a:pPr algn="ctr" fontAlgn="t"/>
                      <a:r>
                        <a:rPr lang="en-US" sz="280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quả bóng</a:t>
                      </a:r>
                    </a:p>
                  </a:txBody>
                  <a:tcPr marL="47502" marR="47502" marT="47502" marB="47502"/>
                </a:tc>
                <a:tc>
                  <a:txBody>
                    <a:bodyPr/>
                    <a:lstStyle/>
                    <a:p>
                      <a:pPr algn="ctr" fontAlgn="t"/>
                      <a:r>
                        <a:rPr lang="en-US" sz="280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Màu xanh pha trắng</a:t>
                      </a:r>
                    </a:p>
                  </a:txBody>
                  <a:tcPr marL="47502" marR="47502" marT="47502" marB="47502"/>
                </a:tc>
                <a:extLst>
                  <a:ext uri="{0D108BD9-81ED-4DB2-BD59-A6C34878D82A}">
                    <a16:rowId xmlns="" xmlns:a16="http://schemas.microsoft.com/office/drawing/2014/main" val="3978308413"/>
                  </a:ext>
                </a:extLst>
              </a:tr>
              <a:tr h="557107">
                <a:tc>
                  <a:txBody>
                    <a:bodyPr/>
                    <a:lstStyle/>
                    <a:p>
                      <a:pPr algn="ctr" fontAlgn="t"/>
                      <a:r>
                        <a:rPr lang="en-US" sz="280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Con diều</a:t>
                      </a:r>
                    </a:p>
                  </a:txBody>
                  <a:tcPr marL="47502" marR="47502" marT="47502" marB="47502"/>
                </a:tc>
                <a:tc>
                  <a:txBody>
                    <a:bodyPr/>
                    <a:lstStyle/>
                    <a:p>
                      <a:pPr algn="ctr" fontAlgn="t"/>
                      <a:r>
                        <a:rPr lang="en-US" sz="280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Màu đỏ pha vàng </a:t>
                      </a:r>
                    </a:p>
                  </a:txBody>
                  <a:tcPr marL="47502" marR="47502" marT="47502" marB="47502"/>
                </a:tc>
                <a:extLst>
                  <a:ext uri="{0D108BD9-81ED-4DB2-BD59-A6C34878D82A}">
                    <a16:rowId xmlns="" xmlns:a16="http://schemas.microsoft.com/office/drawing/2014/main" val="3479132057"/>
                  </a:ext>
                </a:extLst>
              </a:tr>
              <a:tr h="557107">
                <a:tc>
                  <a:txBody>
                    <a:bodyPr/>
                    <a:lstStyle/>
                    <a:p>
                      <a:pPr algn="ctr" fontAlgn="t"/>
                      <a:r>
                        <a:rPr lang="en-US" sz="280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Đèn</a:t>
                      </a:r>
                      <a:r>
                        <a:rPr lang="en-US" sz="280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ông</a:t>
                      </a:r>
                      <a:r>
                        <a:rPr lang="en-US" sz="280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sao</a:t>
                      </a:r>
                      <a:endParaRPr lang="en-US" sz="280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endParaRPr>
                    </a:p>
                  </a:txBody>
                  <a:tcPr marL="47502" marR="47502" marT="47502" marB="47502"/>
                </a:tc>
                <a:tc>
                  <a:txBody>
                    <a:bodyPr/>
                    <a:lstStyle/>
                    <a:p>
                      <a:pPr algn="ctr" fontAlgn="t"/>
                      <a:r>
                        <a:rPr lang="pt-BR" sz="280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Màu đỏ pha xanh lá cây</a:t>
                      </a:r>
                    </a:p>
                  </a:txBody>
                  <a:tcPr marL="47502" marR="47502" marT="47502" marB="47502"/>
                </a:tc>
                <a:extLst>
                  <a:ext uri="{0D108BD9-81ED-4DB2-BD59-A6C34878D82A}">
                    <a16:rowId xmlns="" xmlns:a16="http://schemas.microsoft.com/office/drawing/2014/main" val="1274981149"/>
                  </a:ext>
                </a:extLst>
              </a:tr>
              <a:tr h="557107">
                <a:tc>
                  <a:txBody>
                    <a:bodyPr/>
                    <a:lstStyle/>
                    <a:p>
                      <a:pPr algn="ctr" fontAlgn="t"/>
                      <a:r>
                        <a:rPr lang="en-US" sz="280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chong</a:t>
                      </a:r>
                      <a:r>
                        <a:rPr lang="en-US" sz="280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chóng</a:t>
                      </a:r>
                      <a:endParaRPr lang="en-US" sz="280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endParaRPr>
                    </a:p>
                  </a:txBody>
                  <a:tcPr marL="47502" marR="47502" marT="47502" marB="47502"/>
                </a:tc>
                <a:tc>
                  <a:txBody>
                    <a:bodyPr/>
                    <a:lstStyle/>
                    <a:p>
                      <a:pPr algn="ctr" fontAlgn="t"/>
                      <a:r>
                        <a:rPr lang="en-US" sz="280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4 màu sắc pha trộn</a:t>
                      </a:r>
                    </a:p>
                  </a:txBody>
                  <a:tcPr marL="47502" marR="47502" marT="47502" marB="47502"/>
                </a:tc>
                <a:extLst>
                  <a:ext uri="{0D108BD9-81ED-4DB2-BD59-A6C34878D82A}">
                    <a16:rowId xmlns="" xmlns:a16="http://schemas.microsoft.com/office/drawing/2014/main" val="757310827"/>
                  </a:ext>
                </a:extLst>
              </a:tr>
              <a:tr h="557107">
                <a:tc>
                  <a:txBody>
                    <a:bodyPr/>
                    <a:lstStyle/>
                    <a:p>
                      <a:pPr algn="ctr" fontAlgn="t"/>
                      <a:r>
                        <a:rPr lang="en-US" sz="280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gấu bông</a:t>
                      </a:r>
                    </a:p>
                  </a:txBody>
                  <a:tcPr marL="47502" marR="47502" marT="47502" marB="47502"/>
                </a:tc>
                <a:tc>
                  <a:txBody>
                    <a:bodyPr/>
                    <a:lstStyle/>
                    <a:p>
                      <a:pPr algn="ctr" fontAlgn="t"/>
                      <a:r>
                        <a:rPr lang="en-US" sz="280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Màu rắng pha vàng</a:t>
                      </a:r>
                    </a:p>
                  </a:txBody>
                  <a:tcPr marL="47502" marR="47502" marT="47502" marB="47502"/>
                </a:tc>
                <a:extLst>
                  <a:ext uri="{0D108BD9-81ED-4DB2-BD59-A6C34878D82A}">
                    <a16:rowId xmlns="" xmlns:a16="http://schemas.microsoft.com/office/drawing/2014/main" val="1336806195"/>
                  </a:ext>
                </a:extLst>
              </a:tr>
              <a:tr h="557107">
                <a:tc>
                  <a:txBody>
                    <a:bodyPr/>
                    <a:lstStyle/>
                    <a:p>
                      <a:pPr algn="ctr" fontAlgn="t"/>
                      <a:r>
                        <a:rPr lang="en-US" sz="280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búp bê</a:t>
                      </a:r>
                    </a:p>
                  </a:txBody>
                  <a:tcPr marL="47502" marR="47502" marT="47502" marB="47502"/>
                </a:tc>
                <a:tc>
                  <a:txBody>
                    <a:bodyPr/>
                    <a:lstStyle/>
                    <a:p>
                      <a:pPr algn="ctr" fontAlgn="t"/>
                      <a:r>
                        <a:rPr lang="en-US" sz="280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Màu hồng pha trắng</a:t>
                      </a:r>
                    </a:p>
                  </a:txBody>
                  <a:tcPr marL="47502" marR="47502" marT="47502" marB="47502"/>
                </a:tc>
                <a:extLst>
                  <a:ext uri="{0D108BD9-81ED-4DB2-BD59-A6C34878D82A}">
                    <a16:rowId xmlns="" xmlns:a16="http://schemas.microsoft.com/office/drawing/2014/main" val="4227065397"/>
                  </a:ext>
                </a:extLst>
              </a:tr>
              <a:tr h="557107">
                <a:tc>
                  <a:txBody>
                    <a:bodyPr/>
                    <a:lstStyle/>
                    <a:p>
                      <a:pPr algn="ctr" fontAlgn="t"/>
                      <a:r>
                        <a:rPr lang="en-US" sz="280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ô tô</a:t>
                      </a:r>
                    </a:p>
                  </a:txBody>
                  <a:tcPr marL="47502" marR="47502" marT="47502" marB="47502"/>
                </a:tc>
                <a:tc>
                  <a:txBody>
                    <a:bodyPr/>
                    <a:lstStyle/>
                    <a:p>
                      <a:pPr algn="ctr" fontAlgn="t"/>
                      <a:r>
                        <a:rPr lang="en-US" sz="280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Màu vàng pha xanh ngọc</a:t>
                      </a:r>
                    </a:p>
                  </a:txBody>
                  <a:tcPr marL="47502" marR="47502" marT="47502" marB="47502"/>
                </a:tc>
                <a:extLst>
                  <a:ext uri="{0D108BD9-81ED-4DB2-BD59-A6C34878D82A}">
                    <a16:rowId xmlns="" xmlns:a16="http://schemas.microsoft.com/office/drawing/2014/main" val="1805847418"/>
                  </a:ext>
                </a:extLst>
              </a:tr>
              <a:tr h="557107">
                <a:tc>
                  <a:txBody>
                    <a:bodyPr/>
                    <a:lstStyle/>
                    <a:p>
                      <a:pPr algn="ctr" fontAlgn="t"/>
                      <a:r>
                        <a:rPr lang="en-US" sz="280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máy bay</a:t>
                      </a:r>
                    </a:p>
                  </a:txBody>
                  <a:tcPr marL="47502" marR="47502" marT="47502" marB="47502"/>
                </a:tc>
                <a:tc>
                  <a:txBody>
                    <a:bodyPr/>
                    <a:lstStyle/>
                    <a:p>
                      <a:pPr algn="ctr" fontAlgn="t"/>
                      <a:r>
                        <a:rPr lang="en-US" sz="280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Màu xanh lá</a:t>
                      </a:r>
                    </a:p>
                  </a:txBody>
                  <a:tcPr marL="47502" marR="47502" marT="47502" marB="47502"/>
                </a:tc>
                <a:extLst>
                  <a:ext uri="{0D108BD9-81ED-4DB2-BD59-A6C34878D82A}">
                    <a16:rowId xmlns="" xmlns:a16="http://schemas.microsoft.com/office/drawing/2014/main" val="2359473560"/>
                  </a:ext>
                </a:extLst>
              </a:tr>
              <a:tr h="557107">
                <a:tc>
                  <a:txBody>
                    <a:bodyPr/>
                    <a:lstStyle/>
                    <a:p>
                      <a:pPr algn="ctr" fontAlgn="t"/>
                      <a:r>
                        <a:rPr lang="en-US" sz="280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mặt nạ</a:t>
                      </a:r>
                    </a:p>
                  </a:txBody>
                  <a:tcPr marL="47502" marR="47502" marT="47502" marB="47502"/>
                </a:tc>
                <a:tc>
                  <a:txBody>
                    <a:bodyPr/>
                    <a:lstStyle/>
                    <a:p>
                      <a:pPr algn="ctr" fontAlgn="t"/>
                      <a:r>
                        <a:rPr lang="vi-VN" sz="280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Màu xanh dương</a:t>
                      </a:r>
                    </a:p>
                  </a:txBody>
                  <a:tcPr marL="47502" marR="47502" marT="47502" marB="47502"/>
                </a:tc>
                <a:extLst>
                  <a:ext uri="{0D108BD9-81ED-4DB2-BD59-A6C34878D82A}">
                    <a16:rowId xmlns="" xmlns:a16="http://schemas.microsoft.com/office/drawing/2014/main" val="1510721850"/>
                  </a:ext>
                </a:extLst>
              </a:tr>
            </a:tbl>
          </a:graphicData>
        </a:graphic>
      </p:graphicFrame>
    </p:spTree>
    <p:extLst>
      <p:ext uri="{BB962C8B-B14F-4D97-AF65-F5344CB8AC3E}">
        <p14:creationId xmlns:p14="http://schemas.microsoft.com/office/powerpoint/2010/main" val="2811475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5000" b="-15000"/>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 xmlns:a16="http://schemas.microsoft.com/office/drawing/2014/main" id="{7C9F3E92-0227-4124-ACDE-3CACE15EE2EA}"/>
              </a:ext>
            </a:extLst>
          </p:cNvPr>
          <p:cNvSpPr txBox="1"/>
          <p:nvPr/>
        </p:nvSpPr>
        <p:spPr>
          <a:xfrm>
            <a:off x="866898" y="498763"/>
            <a:ext cx="8942120" cy="523220"/>
          </a:xfrm>
          <a:prstGeom prst="rect">
            <a:avLst/>
          </a:prstGeom>
          <a:noFill/>
        </p:spPr>
        <p:txBody>
          <a:bodyPr wrap="square" rtlCol="0">
            <a:spAutoFit/>
          </a:bodyPr>
          <a:lstStyle/>
          <a:p>
            <a:r>
              <a:rPr lang="en-US" sz="28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2. </a:t>
            </a:r>
            <a:r>
              <a:rPr lang="en-US" sz="28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Cần</a:t>
            </a:r>
            <a:r>
              <a:rPr lang="en-US" sz="28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đặt</a:t>
            </a:r>
            <a:r>
              <a:rPr lang="en-US" sz="28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dấu</a:t>
            </a:r>
            <a:r>
              <a:rPr lang="en-US" sz="28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phẩy</a:t>
            </a:r>
            <a:r>
              <a:rPr lang="en-US" sz="28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vào</a:t>
            </a:r>
            <a:r>
              <a:rPr lang="en-US" sz="28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vị</a:t>
            </a:r>
            <a:r>
              <a:rPr lang="en-US" sz="28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trí</a:t>
            </a:r>
            <a:r>
              <a:rPr lang="en-US" sz="28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nào</a:t>
            </a:r>
            <a:r>
              <a:rPr lang="en-US" sz="28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trong</a:t>
            </a:r>
            <a:r>
              <a:rPr lang="en-US" sz="28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mỗi</a:t>
            </a:r>
            <a:r>
              <a:rPr lang="en-US" sz="28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b="1"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câu</a:t>
            </a:r>
            <a:r>
              <a:rPr lang="en-US" sz="28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a:t>
            </a:r>
            <a:endParaRPr lang="en-US" sz="2800" dirty="0">
              <a:latin typeface="Arial-Rounded" panose="020B0500000000000000" pitchFamily="34" charset="0"/>
              <a:ea typeface="Arial-Rounded" panose="020B0500000000000000" pitchFamily="34" charset="0"/>
              <a:cs typeface="Arial-Rounded" panose="020B0500000000000000" pitchFamily="34" charset="0"/>
            </a:endParaRPr>
          </a:p>
        </p:txBody>
      </p:sp>
      <p:pic>
        <p:nvPicPr>
          <p:cNvPr id="3" name="Picture 2">
            <a:extLst>
              <a:ext uri="{FF2B5EF4-FFF2-40B4-BE49-F238E27FC236}">
                <a16:creationId xmlns="" xmlns:a16="http://schemas.microsoft.com/office/drawing/2014/main" id="{1714428F-99E1-40CE-A283-9CF3C5B0560D}"/>
              </a:ext>
            </a:extLst>
          </p:cNvPr>
          <p:cNvPicPr>
            <a:picLocks noChangeAspect="1"/>
          </p:cNvPicPr>
          <p:nvPr/>
        </p:nvPicPr>
        <p:blipFill>
          <a:blip r:embed="rId4"/>
          <a:stretch>
            <a:fillRect/>
          </a:stretch>
        </p:blipFill>
        <p:spPr>
          <a:xfrm>
            <a:off x="2757797" y="1312966"/>
            <a:ext cx="6438900" cy="1714500"/>
          </a:xfrm>
          <a:prstGeom prst="rect">
            <a:avLst/>
          </a:prstGeom>
        </p:spPr>
      </p:pic>
      <p:sp>
        <p:nvSpPr>
          <p:cNvPr id="4" name="TextBox 3">
            <a:extLst>
              <a:ext uri="{FF2B5EF4-FFF2-40B4-BE49-F238E27FC236}">
                <a16:creationId xmlns="" xmlns:a16="http://schemas.microsoft.com/office/drawing/2014/main" id="{7BB97C25-A9F4-4EAF-9947-50BB4B3B1F1C}"/>
              </a:ext>
            </a:extLst>
          </p:cNvPr>
          <p:cNvSpPr txBox="1"/>
          <p:nvPr/>
        </p:nvSpPr>
        <p:spPr>
          <a:xfrm>
            <a:off x="866899" y="3429000"/>
            <a:ext cx="10450286" cy="1754326"/>
          </a:xfrm>
          <a:prstGeom prst="rect">
            <a:avLst/>
          </a:prstGeom>
          <a:noFill/>
        </p:spPr>
        <p:txBody>
          <a:bodyPr wrap="square" rtlCol="0">
            <a:spAutoFit/>
          </a:bodyPr>
          <a:lstStyle/>
          <a:p>
            <a:pPr algn="l"/>
            <a:r>
              <a:rPr lang="vi-VN"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a) Em thích đồ chơi ô tô, máy bay</a:t>
            </a:r>
          </a:p>
          <a:p>
            <a:pPr algn="l"/>
            <a:r>
              <a:rPr lang="vi-VN"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b) Bố dạy em làm đèn ông sao</a:t>
            </a:r>
            <a:r>
              <a:rPr lang="vi-VN" sz="36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a:t>
            </a:r>
            <a:r>
              <a:rPr lang="vi-VN"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diều giấy</a:t>
            </a:r>
          </a:p>
          <a:p>
            <a:pPr algn="l"/>
            <a:r>
              <a:rPr lang="vi-VN"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 Các bạn đá bóng</a:t>
            </a:r>
            <a:r>
              <a:rPr lang="vi-VN" sz="36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a:t>
            </a:r>
            <a:r>
              <a:rPr lang="vi-VN"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đá cầu</a:t>
            </a:r>
            <a:r>
              <a:rPr lang="vi-VN" sz="36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a:t>
            </a:r>
            <a:r>
              <a:rPr lang="vi-VN"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nhảy dây trên sân trường</a:t>
            </a:r>
          </a:p>
        </p:txBody>
      </p:sp>
    </p:spTree>
    <p:extLst>
      <p:ext uri="{BB962C8B-B14F-4D97-AF65-F5344CB8AC3E}">
        <p14:creationId xmlns:p14="http://schemas.microsoft.com/office/powerpoint/2010/main" val="25850861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ipe(down)">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wipe(down)">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5000" b="-15000"/>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 xmlns:a16="http://schemas.microsoft.com/office/drawing/2014/main" id="{545B1592-40D3-4F68-B8C0-7B2396E5707A}"/>
              </a:ext>
            </a:extLst>
          </p:cNvPr>
          <p:cNvSpPr txBox="1"/>
          <p:nvPr/>
        </p:nvSpPr>
        <p:spPr>
          <a:xfrm>
            <a:off x="866898" y="498763"/>
            <a:ext cx="8942120" cy="523220"/>
          </a:xfrm>
          <a:prstGeom prst="rect">
            <a:avLst/>
          </a:prstGeom>
          <a:noFill/>
        </p:spPr>
        <p:txBody>
          <a:bodyPr wrap="square" rtlCol="0">
            <a:spAutoFit/>
          </a:bodyPr>
          <a:lstStyle/>
          <a:p>
            <a:pPr lvl="0"/>
            <a:r>
              <a:rPr lang="en-US" sz="28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3. </a:t>
            </a:r>
            <a:r>
              <a:rPr lang="en-US" sz="28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Cần</a:t>
            </a:r>
            <a:r>
              <a:rPr lang="en-US" sz="28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đặt</a:t>
            </a:r>
            <a:r>
              <a:rPr lang="en-US" sz="28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dấu</a:t>
            </a:r>
            <a:r>
              <a:rPr lang="en-US" sz="28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phẩy</a:t>
            </a:r>
            <a:r>
              <a:rPr lang="en-US" sz="28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vào</a:t>
            </a:r>
            <a:r>
              <a:rPr lang="en-US" sz="28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vị</a:t>
            </a:r>
            <a:r>
              <a:rPr lang="en-US" sz="28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trí</a:t>
            </a:r>
            <a:r>
              <a:rPr lang="en-US" sz="28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nào</a:t>
            </a:r>
            <a:r>
              <a:rPr lang="en-US" sz="28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trong</a:t>
            </a:r>
            <a:r>
              <a:rPr lang="en-US" sz="28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câu</a:t>
            </a:r>
            <a:r>
              <a:rPr lang="en-US" sz="28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in </a:t>
            </a:r>
            <a:r>
              <a:rPr lang="en-US" sz="2800" b="1"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nghiêng</a:t>
            </a:r>
            <a:r>
              <a:rPr lang="en-US" sz="28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endParaRPr kumimoji="0" 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4" name="Picture 3">
            <a:extLst>
              <a:ext uri="{FF2B5EF4-FFF2-40B4-BE49-F238E27FC236}">
                <a16:creationId xmlns="" xmlns:a16="http://schemas.microsoft.com/office/drawing/2014/main" id="{2968AE5D-9841-4A09-8F69-4875D4664055}"/>
              </a:ext>
            </a:extLst>
          </p:cNvPr>
          <p:cNvPicPr>
            <a:picLocks noChangeAspect="1"/>
          </p:cNvPicPr>
          <p:nvPr/>
        </p:nvPicPr>
        <p:blipFill>
          <a:blip r:embed="rId3"/>
          <a:stretch>
            <a:fillRect/>
          </a:stretch>
        </p:blipFill>
        <p:spPr>
          <a:xfrm>
            <a:off x="1943100" y="1717407"/>
            <a:ext cx="8305800" cy="1190625"/>
          </a:xfrm>
          <a:prstGeom prst="rect">
            <a:avLst/>
          </a:prstGeom>
        </p:spPr>
      </p:pic>
      <p:sp>
        <p:nvSpPr>
          <p:cNvPr id="5" name="TextBox 4">
            <a:extLst>
              <a:ext uri="{FF2B5EF4-FFF2-40B4-BE49-F238E27FC236}">
                <a16:creationId xmlns="" xmlns:a16="http://schemas.microsoft.com/office/drawing/2014/main" id="{28B86FCF-A59C-49FA-B6F6-F477B07FB418}"/>
              </a:ext>
            </a:extLst>
          </p:cNvPr>
          <p:cNvSpPr txBox="1"/>
          <p:nvPr/>
        </p:nvSpPr>
        <p:spPr>
          <a:xfrm>
            <a:off x="2030679" y="3688359"/>
            <a:ext cx="8942120" cy="1200329"/>
          </a:xfrm>
          <a:prstGeom prst="rect">
            <a:avLst/>
          </a:prstGeom>
          <a:noFill/>
        </p:spPr>
        <p:txBody>
          <a:bodyPr wrap="square" rtlCol="0">
            <a:spAutoFit/>
          </a:bodyPr>
          <a:lstStyle/>
          <a:p>
            <a:pPr lvl="0"/>
            <a:r>
              <a:rPr lang="en-US" sz="3600" dirty="0">
                <a:latin typeface="Arial-Rounded" panose="020B0500000000000000" pitchFamily="34" charset="0"/>
                <a:ea typeface="Arial-Rounded" panose="020B0500000000000000" pitchFamily="34" charset="0"/>
                <a:cs typeface="Arial-Rounded" panose="020B0500000000000000" pitchFamily="34" charset="0"/>
              </a:rPr>
              <a:t>C</a:t>
            </a:r>
            <a:r>
              <a:rPr lang="vi-VN" sz="3600" dirty="0">
                <a:latin typeface="Arial-Rounded" panose="020B0500000000000000" pitchFamily="34" charset="0"/>
                <a:ea typeface="Arial-Rounded" panose="020B0500000000000000" pitchFamily="34" charset="0"/>
                <a:cs typeface="Arial-Rounded" panose="020B0500000000000000" pitchFamily="34" charset="0"/>
              </a:rPr>
              <a:t>hi nhận được bao nhiêu là quà: búp bê, hộp đựng bút, đồng hồ báo thức và chiếc nơ hồng</a:t>
            </a:r>
            <a:r>
              <a:rPr lang="en-US" sz="3600" dirty="0">
                <a:latin typeface="Arial-Rounded" panose="020B0500000000000000" pitchFamily="34" charset="0"/>
                <a:ea typeface="Arial-Rounded" panose="020B0500000000000000" pitchFamily="34" charset="0"/>
                <a:cs typeface="Arial-Rounded" panose="020B0500000000000000" pitchFamily="34" charset="0"/>
              </a:rPr>
              <a:t>.</a:t>
            </a:r>
            <a:endParaRPr kumimoji="0" lang="en-US"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527812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down)">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21" presetClass="entr" presetSubtype="1"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heel(1)">
                                      <p:cBhvr>
                                        <p:cTn id="19"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0020" y="0"/>
            <a:ext cx="12192000" cy="6767513"/>
          </a:xfrm>
          <a:prstGeom prst="rect">
            <a:avLst/>
          </a:prstGeom>
        </p:spPr>
      </p:pic>
      <p:sp>
        <p:nvSpPr>
          <p:cNvPr id="5" name="TextBox 4"/>
          <p:cNvSpPr txBox="1"/>
          <p:nvPr/>
        </p:nvSpPr>
        <p:spPr>
          <a:xfrm>
            <a:off x="818772" y="981300"/>
            <a:ext cx="10136458" cy="584775"/>
          </a:xfrm>
          <a:prstGeom prst="rect">
            <a:avLst/>
          </a:prstGeom>
          <a:noFill/>
        </p:spPr>
        <p:txBody>
          <a:bodyPr wrap="square" rtlCol="0">
            <a:spAutoFit/>
          </a:bodyPr>
          <a:lstStyle/>
          <a:p>
            <a:r>
              <a:rPr lang="en-US" sz="3200" b="1" dirty="0" err="1" smtClean="0">
                <a:solidFill>
                  <a:schemeClr val="bg1"/>
                </a:solidFill>
                <a:latin typeface="HP001 4 hàng" panose="020B0603050302020204" pitchFamily="34" charset="0"/>
              </a:rPr>
              <a:t>Thứ</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sáu</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ngày</a:t>
            </a:r>
            <a:r>
              <a:rPr lang="en-US" sz="3200" b="1" dirty="0" smtClean="0">
                <a:solidFill>
                  <a:schemeClr val="bg1"/>
                </a:solidFill>
                <a:latin typeface="HP001 4 hàng" panose="020B0603050302020204" pitchFamily="34" charset="0"/>
              </a:rPr>
              <a:t> </a:t>
            </a:r>
            <a:r>
              <a:rPr lang="en-US" sz="3200" b="1" dirty="0">
                <a:solidFill>
                  <a:schemeClr val="bg1"/>
                </a:solidFill>
                <a:latin typeface="HP001 4 hàng" panose="020B0603050302020204" pitchFamily="34" charset="0"/>
              </a:rPr>
              <a:t>3</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tháng</a:t>
            </a:r>
            <a:r>
              <a:rPr lang="en-US" sz="3200" b="1" dirty="0" smtClean="0">
                <a:solidFill>
                  <a:schemeClr val="bg1"/>
                </a:solidFill>
                <a:latin typeface="HP001 4 hàng" panose="020B0603050302020204" pitchFamily="34" charset="0"/>
              </a:rPr>
              <a:t> 12 </a:t>
            </a:r>
            <a:r>
              <a:rPr lang="en-US" sz="3200" b="1" dirty="0" err="1" smtClean="0">
                <a:solidFill>
                  <a:schemeClr val="bg1"/>
                </a:solidFill>
                <a:latin typeface="HP001 4 hàng" panose="020B0603050302020204" pitchFamily="34" charset="0"/>
              </a:rPr>
              <a:t>năm</a:t>
            </a:r>
            <a:r>
              <a:rPr lang="en-US" sz="3200" b="1" dirty="0" smtClean="0">
                <a:solidFill>
                  <a:schemeClr val="bg1"/>
                </a:solidFill>
                <a:latin typeface="HP001 4 hàng" panose="020B0603050302020204" pitchFamily="34" charset="0"/>
              </a:rPr>
              <a:t> 2021</a:t>
            </a:r>
            <a:endParaRPr lang="en-US" sz="3200" b="1" dirty="0">
              <a:solidFill>
                <a:schemeClr val="bg1"/>
              </a:solidFill>
              <a:latin typeface="HP001 4 hàng" panose="020B0603050302020204" pitchFamily="34" charset="0"/>
            </a:endParaRPr>
          </a:p>
        </p:txBody>
      </p:sp>
      <p:sp>
        <p:nvSpPr>
          <p:cNvPr id="6" name="TextBox 5"/>
          <p:cNvSpPr txBox="1"/>
          <p:nvPr/>
        </p:nvSpPr>
        <p:spPr>
          <a:xfrm>
            <a:off x="795912" y="1670215"/>
            <a:ext cx="10879408" cy="584775"/>
          </a:xfrm>
          <a:prstGeom prst="rect">
            <a:avLst/>
          </a:prstGeom>
          <a:noFill/>
        </p:spPr>
        <p:txBody>
          <a:bodyPr wrap="square" rtlCol="0">
            <a:spAutoFit/>
          </a:bodyPr>
          <a:lstStyle/>
          <a:p>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Tiết</a:t>
            </a:r>
            <a:r>
              <a:rPr lang="en-US" sz="3200" b="1" dirty="0" smtClean="0">
                <a:solidFill>
                  <a:schemeClr val="bg1"/>
                </a:solidFill>
                <a:latin typeface="HP001 4 hàng" panose="020B0603050302020204" pitchFamily="34" charset="0"/>
              </a:rPr>
              <a:t> 5: </a:t>
            </a:r>
            <a:r>
              <a:rPr lang="en-US" sz="3200" b="1" dirty="0" err="1">
                <a:solidFill>
                  <a:schemeClr val="bg1"/>
                </a:solidFill>
                <a:latin typeface="HP001 4 hàng" panose="020B0603050302020204" pitchFamily="34" charset="0"/>
              </a:rPr>
              <a:t>Luyện</a:t>
            </a:r>
            <a:r>
              <a:rPr lang="en-US" sz="3200" b="1" dirty="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viết</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đoạn</a:t>
            </a:r>
            <a:endParaRPr lang="en-US" sz="3200" b="1" dirty="0">
              <a:solidFill>
                <a:schemeClr val="bg1"/>
              </a:solidFill>
              <a:latin typeface="HP001 4 hàng" panose="020B0603050302020204" pitchFamily="34" charset="0"/>
            </a:endParaRPr>
          </a:p>
        </p:txBody>
      </p:sp>
      <p:sp>
        <p:nvSpPr>
          <p:cNvPr id="7" name="TextBox 6"/>
          <p:cNvSpPr txBox="1"/>
          <p:nvPr/>
        </p:nvSpPr>
        <p:spPr>
          <a:xfrm>
            <a:off x="272955" y="2359130"/>
            <a:ext cx="11402365" cy="584775"/>
          </a:xfrm>
          <a:prstGeom prst="rect">
            <a:avLst/>
          </a:prstGeom>
          <a:noFill/>
        </p:spPr>
        <p:txBody>
          <a:bodyPr wrap="square" rtlCol="0">
            <a:spAutoFit/>
          </a:bodyPr>
          <a:lstStyle/>
          <a:p>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Viết</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đoạn</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văn</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tả</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đồ</a:t>
            </a:r>
            <a:r>
              <a:rPr lang="en-US" sz="3200" b="1" dirty="0" smtClean="0">
                <a:solidFill>
                  <a:schemeClr val="bg1"/>
                </a:solidFill>
                <a:latin typeface="HP001 4 hàng" panose="020B0603050302020204" pitchFamily="34" charset="0"/>
              </a:rPr>
              <a:t> </a:t>
            </a:r>
            <a:r>
              <a:rPr lang="en-US" sz="3200" b="1" dirty="0" err="1" smtClean="0">
                <a:solidFill>
                  <a:schemeClr val="bg1"/>
                </a:solidFill>
                <a:latin typeface="HP001 4 hàng" panose="020B0603050302020204" pitchFamily="34" charset="0"/>
              </a:rPr>
              <a:t>chơi</a:t>
            </a:r>
            <a:r>
              <a:rPr lang="en-US" sz="3200" b="1" dirty="0" smtClean="0">
                <a:solidFill>
                  <a:schemeClr val="bg1"/>
                </a:solidFill>
                <a:latin typeface="HP001 4 hàng" panose="020B0603050302020204" pitchFamily="34" charset="0"/>
              </a:rPr>
              <a:t>.</a:t>
            </a:r>
            <a:endParaRPr lang="en-US" sz="3200" b="1" dirty="0">
              <a:solidFill>
                <a:schemeClr val="bg1"/>
              </a:solidFill>
              <a:latin typeface="HP001 4 hàng" panose="020B0603050302020204" pitchFamily="34" charset="0"/>
            </a:endParaRPr>
          </a:p>
        </p:txBody>
      </p:sp>
      <p:sp>
        <p:nvSpPr>
          <p:cNvPr id="8" name="TextBox 7"/>
          <p:cNvSpPr txBox="1"/>
          <p:nvPr/>
        </p:nvSpPr>
        <p:spPr>
          <a:xfrm>
            <a:off x="832800" y="3063866"/>
            <a:ext cx="10879408" cy="584775"/>
          </a:xfrm>
          <a:prstGeom prst="rect">
            <a:avLst/>
          </a:prstGeom>
          <a:noFill/>
        </p:spPr>
        <p:txBody>
          <a:bodyPr wrap="square" rtlCol="0">
            <a:spAutoFit/>
          </a:bodyPr>
          <a:lstStyle/>
          <a:p>
            <a:r>
              <a:rPr lang="en-US" sz="3200" dirty="0" smtClean="0">
                <a:solidFill>
                  <a:schemeClr val="bg1"/>
                </a:solidFill>
                <a:latin typeface="HP001 4 hàng" panose="020B0603050302020204" pitchFamily="34" charset="0"/>
              </a:rPr>
              <a:t>         </a:t>
            </a:r>
            <a:endParaRPr lang="en-US" sz="3200" dirty="0">
              <a:solidFill>
                <a:schemeClr val="bg1"/>
              </a:solidFill>
              <a:latin typeface="HP001 4 hàng" panose="020B0603050302020204" pitchFamily="34" charset="0"/>
            </a:endParaRPr>
          </a:p>
        </p:txBody>
      </p:sp>
      <p:sp>
        <p:nvSpPr>
          <p:cNvPr id="10" name="TextBox 9"/>
          <p:cNvSpPr txBox="1"/>
          <p:nvPr/>
        </p:nvSpPr>
        <p:spPr>
          <a:xfrm>
            <a:off x="1189460" y="2875324"/>
            <a:ext cx="10664190" cy="584775"/>
          </a:xfrm>
          <a:prstGeom prst="rect">
            <a:avLst/>
          </a:prstGeom>
          <a:noFill/>
        </p:spPr>
        <p:txBody>
          <a:bodyPr wrap="square" rtlCol="0">
            <a:spAutoFit/>
          </a:bodyPr>
          <a:lstStyle/>
          <a:p>
            <a:r>
              <a:rPr lang="en-US" sz="3200" dirty="0" smtClean="0">
                <a:solidFill>
                  <a:schemeClr val="bg1"/>
                </a:solidFill>
                <a:latin typeface="HP001 4 hàng" panose="020B0603050302020204" pitchFamily="34" charset="0"/>
              </a:rPr>
              <a:t>            </a:t>
            </a:r>
            <a:endParaRPr lang="en-US" sz="3200" dirty="0">
              <a:solidFill>
                <a:schemeClr val="bg1"/>
              </a:solidFill>
              <a:latin typeface="HP001 4 hàng" panose="020B0603050302020204" pitchFamily="34" charset="0"/>
            </a:endParaRPr>
          </a:p>
        </p:txBody>
      </p:sp>
      <p:sp>
        <p:nvSpPr>
          <p:cNvPr id="11" name="TextBox 10"/>
          <p:cNvSpPr txBox="1"/>
          <p:nvPr/>
        </p:nvSpPr>
        <p:spPr>
          <a:xfrm>
            <a:off x="1091821" y="3648641"/>
            <a:ext cx="10672664" cy="584775"/>
          </a:xfrm>
          <a:prstGeom prst="rect">
            <a:avLst/>
          </a:prstGeom>
          <a:noFill/>
        </p:spPr>
        <p:txBody>
          <a:bodyPr wrap="square" rtlCol="0">
            <a:spAutoFit/>
          </a:bodyPr>
          <a:lstStyle/>
          <a:p>
            <a:r>
              <a:rPr lang="en-US" sz="3200" b="1" dirty="0" smtClean="0">
                <a:solidFill>
                  <a:schemeClr val="bg1"/>
                </a:solidFill>
                <a:latin typeface="HP001 4 hàng" panose="020B0603050302020204" pitchFamily="34" charset="0"/>
              </a:rPr>
              <a:t>          </a:t>
            </a:r>
            <a:endParaRPr lang="en-US" sz="3200" b="1" dirty="0">
              <a:solidFill>
                <a:schemeClr val="bg1"/>
              </a:solidFill>
              <a:latin typeface="HP001 4 hàng" panose="020B0603050302020204" pitchFamily="34" charset="0"/>
            </a:endParaRPr>
          </a:p>
        </p:txBody>
      </p:sp>
      <p:sp>
        <p:nvSpPr>
          <p:cNvPr id="13" name="TextBox 12"/>
          <p:cNvSpPr txBox="1"/>
          <p:nvPr/>
        </p:nvSpPr>
        <p:spPr>
          <a:xfrm>
            <a:off x="1298293" y="4288713"/>
            <a:ext cx="10664190" cy="584775"/>
          </a:xfrm>
          <a:prstGeom prst="rect">
            <a:avLst/>
          </a:prstGeom>
          <a:noFill/>
        </p:spPr>
        <p:txBody>
          <a:bodyPr wrap="square" rtlCol="0">
            <a:spAutoFit/>
          </a:bodyPr>
          <a:lstStyle/>
          <a:p>
            <a:r>
              <a:rPr lang="en-US" sz="3200" dirty="0" smtClean="0">
                <a:solidFill>
                  <a:schemeClr val="bg1"/>
                </a:solidFill>
                <a:latin typeface="HP001 4 hàng" panose="020B0603050302020204" pitchFamily="34" charset="0"/>
              </a:rPr>
              <a:t>            </a:t>
            </a:r>
            <a:endParaRPr lang="en-US" sz="3200" dirty="0">
              <a:solidFill>
                <a:schemeClr val="bg1"/>
              </a:solidFill>
              <a:latin typeface="HP001 4 hàng" panose="020B0603050302020204" pitchFamily="34" charset="0"/>
            </a:endParaRPr>
          </a:p>
        </p:txBody>
      </p:sp>
    </p:spTree>
    <p:extLst>
      <p:ext uri="{BB962C8B-B14F-4D97-AF65-F5344CB8AC3E}">
        <p14:creationId xmlns:p14="http://schemas.microsoft.com/office/powerpoint/2010/main" val="833912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8680" y="1614964"/>
            <a:ext cx="5563553" cy="3628073"/>
          </a:xfrm>
          <a:prstGeom prst="rect">
            <a:avLst/>
          </a:prstGeom>
        </p:spPr>
      </p:pic>
      <p:pic>
        <p:nvPicPr>
          <p:cNvPr id="8" name="图片 7"/>
          <p:cNvPicPr>
            <a:picLocks noChangeAspect="1"/>
          </p:cNvPicPr>
          <p:nvPr/>
        </p:nvPicPr>
        <p:blipFill rotWithShape="1">
          <a:blip r:embed="rId3" cstate="print">
            <a:extLst>
              <a:ext uri="{28A0092B-C50C-407E-A947-70E740481C1C}">
                <a14:useLocalDpi xmlns:a14="http://schemas.microsoft.com/office/drawing/2010/main" val="0"/>
              </a:ext>
            </a:extLst>
          </a:blip>
          <a:srcRect l="19765" t="5074" r="12177" b="15106"/>
          <a:stretch>
            <a:fillRect/>
          </a:stretch>
        </p:blipFill>
        <p:spPr>
          <a:xfrm flipH="1">
            <a:off x="2497400" y="2420323"/>
            <a:ext cx="2983258" cy="2470902"/>
          </a:xfrm>
          <a:prstGeom prst="rect">
            <a:avLst/>
          </a:prstGeom>
        </p:spPr>
      </p:pic>
      <p:sp>
        <p:nvSpPr>
          <p:cNvPr id="5" name="Rectangle 4"/>
          <p:cNvSpPr/>
          <p:nvPr/>
        </p:nvSpPr>
        <p:spPr>
          <a:xfrm>
            <a:off x="6230784" y="3137687"/>
            <a:ext cx="2728825" cy="582627"/>
          </a:xfrm>
          <a:prstGeom prst="rect">
            <a:avLst/>
          </a:prstGeom>
          <a:noFill/>
        </p:spPr>
        <p:txBody>
          <a:bodyPr wrap="none" lIns="68580" tIns="34290" rIns="68580" bIns="34290">
            <a:prstTxWarp prst="textArchDown">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err="1">
                <a:ln w="22225">
                  <a:solidFill>
                    <a:srgbClr val="C0504D"/>
                  </a:solidFill>
                  <a:prstDash val="solid"/>
                </a:ln>
                <a:solidFill>
                  <a:srgbClr val="C0504D">
                    <a:lumMod val="40000"/>
                    <a:lumOff val="60000"/>
                  </a:srgbClr>
                </a:solidFill>
                <a:effectLst/>
                <a:uLnTx/>
                <a:uFillTx/>
                <a:latin typeface="Times New Roman" panose="02020603050405020304" pitchFamily="18" charset="0"/>
                <a:ea typeface="+mn-ea"/>
                <a:cs typeface="Times New Roman" panose="02020603050405020304" pitchFamily="18" charset="0"/>
              </a:rPr>
              <a:t>Luyện</a:t>
            </a:r>
            <a:r>
              <a:rPr kumimoji="0" lang="en-US" sz="60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Times New Roman" panose="02020603050405020304" pitchFamily="18" charset="0"/>
                <a:ea typeface="+mn-ea"/>
                <a:cs typeface="Times New Roman" panose="02020603050405020304" pitchFamily="18" charset="0"/>
              </a:rPr>
              <a:t> </a:t>
            </a:r>
            <a:r>
              <a:rPr kumimoji="0" lang="en-US" sz="6000" b="1" i="0" u="none" strike="noStrike" kern="1200" cap="none" spc="0" normalizeH="0" baseline="0" noProof="0" dirty="0" err="1">
                <a:ln w="22225">
                  <a:solidFill>
                    <a:srgbClr val="C0504D"/>
                  </a:solidFill>
                  <a:prstDash val="solid"/>
                </a:ln>
                <a:solidFill>
                  <a:srgbClr val="C0504D">
                    <a:lumMod val="40000"/>
                    <a:lumOff val="60000"/>
                  </a:srgbClr>
                </a:solidFill>
                <a:effectLst/>
                <a:uLnTx/>
                <a:uFillTx/>
                <a:latin typeface="Times New Roman" panose="02020603050405020304" pitchFamily="18" charset="0"/>
                <a:ea typeface="+mn-ea"/>
                <a:cs typeface="Times New Roman" panose="02020603050405020304" pitchFamily="18" charset="0"/>
              </a:rPr>
              <a:t>viết</a:t>
            </a:r>
            <a:r>
              <a:rPr kumimoji="0" lang="en-US" sz="60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Times New Roman" panose="02020603050405020304" pitchFamily="18" charset="0"/>
                <a:ea typeface="+mn-ea"/>
                <a:cs typeface="Times New Roman" panose="02020603050405020304" pitchFamily="18" charset="0"/>
              </a:rPr>
              <a:t> </a:t>
            </a:r>
            <a:r>
              <a:rPr kumimoji="0" lang="en-US" sz="6000" b="1" i="0" u="none" strike="noStrike" kern="1200" cap="none" spc="0" normalizeH="0" baseline="0" noProof="0" dirty="0" err="1">
                <a:ln w="22225">
                  <a:solidFill>
                    <a:srgbClr val="C0504D"/>
                  </a:solidFill>
                  <a:prstDash val="solid"/>
                </a:ln>
                <a:solidFill>
                  <a:srgbClr val="C0504D">
                    <a:lumMod val="40000"/>
                    <a:lumOff val="60000"/>
                  </a:srgbClr>
                </a:solidFill>
                <a:effectLst/>
                <a:uLnTx/>
                <a:uFillTx/>
                <a:latin typeface="Times New Roman" panose="02020603050405020304" pitchFamily="18" charset="0"/>
                <a:ea typeface="+mn-ea"/>
                <a:cs typeface="Times New Roman" panose="02020603050405020304" pitchFamily="18" charset="0"/>
              </a:rPr>
              <a:t>đoạn</a:t>
            </a:r>
            <a:endParaRPr kumimoji="0" lang="en-US" sz="60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Times New Roman" panose="02020603050405020304" pitchFamily="18" charset="0"/>
              <a:ea typeface="+mn-ea"/>
              <a:cs typeface="Times New Roman" panose="02020603050405020304" pitchFamily="18" charset="0"/>
            </a:endParaRPr>
          </a:p>
        </p:txBody>
      </p:sp>
      <p:pic>
        <p:nvPicPr>
          <p:cNvPr id="6" name="Picture 5">
            <a:extLst>
              <a:ext uri="{FF2B5EF4-FFF2-40B4-BE49-F238E27FC236}">
                <a16:creationId xmlns="" xmlns:a16="http://schemas.microsoft.com/office/drawing/2014/main" id="{944FF0D6-E592-4E23-9B07-30F72E0EF2B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245704" y="0"/>
            <a:ext cx="946296" cy="941789"/>
          </a:xfrm>
          <a:prstGeom prst="rect">
            <a:avLst/>
          </a:prstGeom>
        </p:spPr>
      </p:pic>
    </p:spTree>
    <p:extLst>
      <p:ext uri="{BB962C8B-B14F-4D97-AF65-F5344CB8AC3E}">
        <p14:creationId xmlns:p14="http://schemas.microsoft.com/office/powerpoint/2010/main" val="3332309530"/>
      </p:ext>
    </p:extLst>
  </p:cSld>
  <p:clrMapOvr>
    <a:masterClrMapping/>
  </p:clrMapOvr>
  <p:transition advClick="0"/>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2000" b="-12000"/>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 xmlns:a16="http://schemas.microsoft.com/office/drawing/2014/main" id="{FE75DE17-A914-443D-86F5-DDAAAFA85F39}"/>
              </a:ext>
            </a:extLst>
          </p:cNvPr>
          <p:cNvSpPr txBox="1"/>
          <p:nvPr/>
        </p:nvSpPr>
        <p:spPr>
          <a:xfrm>
            <a:off x="2517569" y="1650670"/>
            <a:ext cx="7125195" cy="1200329"/>
          </a:xfrm>
          <a:prstGeom prst="rect">
            <a:avLst/>
          </a:prstGeom>
          <a:noFill/>
        </p:spPr>
        <p:txBody>
          <a:bodyPr wrap="square" rtlCol="0">
            <a:spAutoFit/>
          </a:bodyPr>
          <a:lstStyle/>
          <a:p>
            <a:pPr algn="ctr"/>
            <a:r>
              <a:rPr lang="vi-VN" sz="36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1. Kể tên những đồ chơi của em. Em thích đồ chơi nào nhất? Vì sao?</a:t>
            </a:r>
            <a:endParaRPr lang="en-US" sz="3600" dirty="0">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2142462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 xmlns:a16="http://schemas.microsoft.com/office/drawing/2014/main" id="{B70D5FA5-A0C9-4CCE-ACA2-E2F5E02C7A87}"/>
              </a:ext>
            </a:extLst>
          </p:cNvPr>
          <p:cNvSpPr txBox="1"/>
          <p:nvPr/>
        </p:nvSpPr>
        <p:spPr>
          <a:xfrm>
            <a:off x="1603166" y="0"/>
            <a:ext cx="8775865" cy="584775"/>
          </a:xfrm>
          <a:prstGeom prst="rect">
            <a:avLst/>
          </a:prstGeom>
          <a:noFill/>
        </p:spPr>
        <p:txBody>
          <a:bodyPr wrap="square" rtlCol="0">
            <a:spAutoFit/>
          </a:bodyPr>
          <a:lstStyle/>
          <a:p>
            <a:pPr algn="just"/>
            <a:r>
              <a:rPr lang="vi-VN" sz="32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2. Viết 3 - 4 câu tả một đồ chơi của em</a:t>
            </a:r>
            <a:endParaRPr lang="en-US" sz="32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3" name="Rectangle 2">
            <a:extLst>
              <a:ext uri="{FF2B5EF4-FFF2-40B4-BE49-F238E27FC236}">
                <a16:creationId xmlns="" xmlns:a16="http://schemas.microsoft.com/office/drawing/2014/main" id="{28E84E7E-4B8D-42AC-A3B9-B64F68E24C15}"/>
              </a:ext>
            </a:extLst>
          </p:cNvPr>
          <p:cNvSpPr/>
          <p:nvPr/>
        </p:nvSpPr>
        <p:spPr>
          <a:xfrm>
            <a:off x="1323849" y="4493684"/>
            <a:ext cx="9334500" cy="1903253"/>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vi-VN"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Em rất thích đồ chơi gấu bông của em. Đó là món quà mẹ mua cho em nhân dịp sinh nhật. Chú gấu bông được làm từ lông mịn, có màu trắng tinh rất xinh xắn. Gấu bông to bằng người em, em có thể dùng ôm khi đi ngủ. Với em, gấu bông như một người bạn đồng hành và chơi đùa cùng với em. Em rất yêu quý món đồ chơi này và sẽ giữ gìn nó thật cẩn thận</a:t>
            </a:r>
            <a:r>
              <a:rPr lang="en-US"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a:t>
            </a:r>
            <a:endParaRPr lang="en-US" sz="2400" dirty="0">
              <a:latin typeface="Arial-Rounded" panose="020B0500000000000000" pitchFamily="34" charset="0"/>
              <a:ea typeface="Arial-Rounded" panose="020B0500000000000000" pitchFamily="34" charset="0"/>
              <a:cs typeface="Arial-Rounded" panose="020B0500000000000000" pitchFamily="34" charset="0"/>
            </a:endParaRPr>
          </a:p>
        </p:txBody>
      </p:sp>
      <p:pic>
        <p:nvPicPr>
          <p:cNvPr id="4" name="Picture 3">
            <a:extLst>
              <a:ext uri="{FF2B5EF4-FFF2-40B4-BE49-F238E27FC236}">
                <a16:creationId xmlns="" xmlns:a16="http://schemas.microsoft.com/office/drawing/2014/main" id="{B620FDAA-EC91-4D30-94BC-C15B19C9CD1B}"/>
              </a:ext>
            </a:extLst>
          </p:cNvPr>
          <p:cNvPicPr>
            <a:picLocks noChangeAspect="1"/>
          </p:cNvPicPr>
          <p:nvPr/>
        </p:nvPicPr>
        <p:blipFill>
          <a:blip r:embed="rId2"/>
          <a:stretch>
            <a:fillRect/>
          </a:stretch>
        </p:blipFill>
        <p:spPr>
          <a:xfrm>
            <a:off x="1323848" y="567281"/>
            <a:ext cx="9334500" cy="3362325"/>
          </a:xfrm>
          <a:prstGeom prst="rect">
            <a:avLst/>
          </a:prstGeom>
        </p:spPr>
      </p:pic>
      <p:pic>
        <p:nvPicPr>
          <p:cNvPr id="6" name="Picture 5">
            <a:extLst>
              <a:ext uri="{FF2B5EF4-FFF2-40B4-BE49-F238E27FC236}">
                <a16:creationId xmlns="" xmlns:a16="http://schemas.microsoft.com/office/drawing/2014/main" id="{7A15CDF5-ACC2-41DA-BBBF-1F8B4BE4E96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45704" y="0"/>
            <a:ext cx="946296" cy="941789"/>
          </a:xfrm>
          <a:prstGeom prst="rect">
            <a:avLst/>
          </a:prstGeom>
        </p:spPr>
      </p:pic>
    </p:spTree>
    <p:extLst>
      <p:ext uri="{BB962C8B-B14F-4D97-AF65-F5344CB8AC3E}">
        <p14:creationId xmlns:p14="http://schemas.microsoft.com/office/powerpoint/2010/main" val="28949273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barn(inVertical)">
                                      <p:cBhvr>
                                        <p:cTn id="1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4091058" y="1412875"/>
            <a:ext cx="3610099"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3992B5"/>
                </a:solidFill>
                <a:effectLst/>
                <a:uLnTx/>
                <a:uFillTx/>
                <a:latin typeface="Calibri" panose="020F0502020204030204"/>
                <a:ea typeface="SimSun" panose="02010600030101010101" pitchFamily="2" charset="-122"/>
                <a:cs typeface="+mn-cs"/>
              </a:endParaRPr>
            </a:p>
          </p:txBody>
        </p:sp>
        <p:sp>
          <p:nvSpPr>
            <p:cNvPr id="19" name="TextBox 67"/>
            <p:cNvSpPr txBox="1"/>
            <p:nvPr/>
          </p:nvSpPr>
          <p:spPr>
            <a:xfrm>
              <a:off x="2208337" y="1556684"/>
              <a:ext cx="1378326" cy="992628"/>
            </a:xfrm>
            <a:prstGeom prst="rect">
              <a:avLst/>
            </a:prstGeom>
            <a:noFill/>
          </p:spPr>
          <p:txBody>
            <a:bodyPr wrap="square" rtlCol="0">
              <a:spAutoFit/>
            </a:bodyPr>
            <a:lstStyle/>
            <a:p>
              <a:pPr marL="0" marR="0" lvl="1" indent="0" algn="l" defTabSz="1219200" rtl="0" eaLnBrk="1" fontAlgn="auto" latinLnBrk="0" hangingPunct="1">
                <a:lnSpc>
                  <a:spcPct val="100000"/>
                </a:lnSpc>
                <a:spcBef>
                  <a:spcPts val="0"/>
                </a:spcBef>
                <a:spcAft>
                  <a:spcPts val="0"/>
                </a:spcAft>
                <a:buClrTx/>
                <a:buSzTx/>
                <a:buFontTx/>
                <a:buNone/>
                <a:tabLst/>
                <a:defRPr/>
              </a:pPr>
              <a:r>
                <a:rPr kumimoji="0" lang="en-US" altLang="zh-CN" sz="8000" b="0" i="0" u="none" strike="noStrike" kern="1200" cap="none" spc="300" normalizeH="0" baseline="0" noProof="0" dirty="0" err="1">
                  <a:ln>
                    <a:noFill/>
                  </a:ln>
                  <a:solidFill>
                    <a:srgbClr val="FFFFFF"/>
                  </a:solidFill>
                  <a:effectLst/>
                  <a:uLnTx/>
                  <a:uFillTx/>
                  <a:latin typeface="Arial Rounded MT Bold" panose="020F0704030504030204" pitchFamily="34" charset="0"/>
                  <a:ea typeface="Microsoft YaHei" panose="020B0503020204020204" charset="-122"/>
                  <a:cs typeface="Arial Rounded MT Bold" panose="020F0704030504030204" pitchFamily="34" charset="0"/>
                </a:rPr>
                <a:t>Tiết</a:t>
              </a:r>
              <a:r>
                <a:rPr kumimoji="0" lang="en-US" altLang="zh-CN" sz="8000" b="0" i="0" u="none" strike="noStrike" kern="1200" cap="none" spc="300" normalizeH="0" baseline="0" noProof="0" dirty="0">
                  <a:ln>
                    <a:noFill/>
                  </a:ln>
                  <a:solidFill>
                    <a:srgbClr val="FFFFFF"/>
                  </a:solidFill>
                  <a:effectLst/>
                  <a:uLnTx/>
                  <a:uFillTx/>
                  <a:latin typeface="Arial Rounded MT Bold" panose="020F0704030504030204" pitchFamily="34" charset="0"/>
                  <a:ea typeface="Microsoft YaHei" panose="020B0503020204020204" charset="-122"/>
                  <a:cs typeface="Arial Rounded MT Bold" panose="020F0704030504030204" pitchFamily="34" charset="0"/>
                </a:rPr>
                <a:t> 5</a:t>
              </a:r>
              <a:endParaRPr kumimoji="0" lang="zh-CN" altLang="en-US" sz="8000" b="0" i="0" u="none" strike="noStrike" kern="1200" cap="none" spc="300" normalizeH="0" baseline="0" noProof="0" dirty="0">
                <a:ln>
                  <a:noFill/>
                </a:ln>
                <a:solidFill>
                  <a:srgbClr val="FFFFFF"/>
                </a:solidFill>
                <a:effectLst/>
                <a:uLnTx/>
                <a:uFillTx/>
                <a:latin typeface="Arial Rounded MT Bold" panose="020F0704030504030204" pitchFamily="34" charset="0"/>
                <a:ea typeface="Microsoft YaHei" panose="020B0503020204020204" charset="-122"/>
                <a:cs typeface="Arial Rounded MT Bold" panose="020F0704030504030204" pitchFamily="3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pic>
        <p:nvPicPr>
          <p:cNvPr id="12" name="Picture 11">
            <a:extLst>
              <a:ext uri="{FF2B5EF4-FFF2-40B4-BE49-F238E27FC236}">
                <a16:creationId xmlns="" xmlns:a16="http://schemas.microsoft.com/office/drawing/2014/main" id="{FC13FB33-B3E4-492B-8817-60FEFA4E323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245704" y="0"/>
            <a:ext cx="946296" cy="941789"/>
          </a:xfrm>
          <a:prstGeom prst="rect">
            <a:avLst/>
          </a:prstGeom>
        </p:spPr>
      </p:pic>
    </p:spTree>
    <p:extLst>
      <p:ext uri="{BB962C8B-B14F-4D97-AF65-F5344CB8AC3E}">
        <p14:creationId xmlns:p14="http://schemas.microsoft.com/office/powerpoint/2010/main" val="3585790843"/>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p:cTn id="12" dur="500" fill="hold"/>
                                        <p:tgtEl>
                                          <p:spTgt spid="15"/>
                                        </p:tgtEl>
                                        <p:attrNameLst>
                                          <p:attrName>ppt_w</p:attrName>
                                        </p:attrNameLst>
                                      </p:cBhvr>
                                      <p:tavLst>
                                        <p:tav tm="0">
                                          <p:val>
                                            <p:fltVal val="0"/>
                                          </p:val>
                                        </p:tav>
                                        <p:tav tm="100000">
                                          <p:val>
                                            <p:strVal val="#ppt_w"/>
                                          </p:val>
                                        </p:tav>
                                      </p:tavLst>
                                    </p:anim>
                                    <p:anim calcmode="lin" valueType="num">
                                      <p:cBhvr>
                                        <p:cTn id="13" dur="500" fill="hold"/>
                                        <p:tgtEl>
                                          <p:spTgt spid="15"/>
                                        </p:tgtEl>
                                        <p:attrNameLst>
                                          <p:attrName>ppt_h</p:attrName>
                                        </p:attrNameLst>
                                      </p:cBhvr>
                                      <p:tavLst>
                                        <p:tav tm="0">
                                          <p:val>
                                            <p:fltVal val="0"/>
                                          </p:val>
                                        </p:tav>
                                        <p:tav tm="100000">
                                          <p:val>
                                            <p:strVal val="#ppt_h"/>
                                          </p:val>
                                        </p:tav>
                                      </p:tavLst>
                                    </p:anim>
                                    <p:animEffect transition="in" filter="fade">
                                      <p:cBhvr>
                                        <p:cTn id="14"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8680" y="1614964"/>
            <a:ext cx="5563553" cy="3628073"/>
          </a:xfrm>
          <a:prstGeom prst="rect">
            <a:avLst/>
          </a:prstGeom>
        </p:spPr>
      </p:pic>
      <p:pic>
        <p:nvPicPr>
          <p:cNvPr id="8" name="图片 7"/>
          <p:cNvPicPr>
            <a:picLocks noChangeAspect="1"/>
          </p:cNvPicPr>
          <p:nvPr/>
        </p:nvPicPr>
        <p:blipFill rotWithShape="1">
          <a:blip r:embed="rId3" cstate="print">
            <a:extLst>
              <a:ext uri="{28A0092B-C50C-407E-A947-70E740481C1C}">
                <a14:useLocalDpi xmlns:a14="http://schemas.microsoft.com/office/drawing/2010/main" val="0"/>
              </a:ext>
            </a:extLst>
          </a:blip>
          <a:srcRect l="19765" t="5074" r="12177" b="15106"/>
          <a:stretch>
            <a:fillRect/>
          </a:stretch>
        </p:blipFill>
        <p:spPr>
          <a:xfrm flipH="1">
            <a:off x="2497400" y="2420323"/>
            <a:ext cx="2983258" cy="2470902"/>
          </a:xfrm>
          <a:prstGeom prst="rect">
            <a:avLst/>
          </a:prstGeom>
        </p:spPr>
      </p:pic>
      <p:sp>
        <p:nvSpPr>
          <p:cNvPr id="5" name="Rectangle 4"/>
          <p:cNvSpPr/>
          <p:nvPr/>
        </p:nvSpPr>
        <p:spPr>
          <a:xfrm>
            <a:off x="6230784" y="3137687"/>
            <a:ext cx="2728825" cy="582627"/>
          </a:xfrm>
          <a:prstGeom prst="rect">
            <a:avLst/>
          </a:prstGeom>
          <a:noFill/>
        </p:spPr>
        <p:txBody>
          <a:bodyPr wrap="none" lIns="68580" tIns="34290" rIns="68580" bIns="34290">
            <a:prstTxWarp prst="textArchDown">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6000" b="1" dirty="0" err="1">
                <a:ln w="22225">
                  <a:solidFill>
                    <a:srgbClr val="C0504D"/>
                  </a:solidFill>
                  <a:prstDash val="solid"/>
                </a:ln>
                <a:solidFill>
                  <a:srgbClr val="C0504D">
                    <a:lumMod val="40000"/>
                    <a:lumOff val="60000"/>
                  </a:srgbClr>
                </a:solidFill>
                <a:latin typeface="Times New Roman" panose="02020603050405020304" pitchFamily="18" charset="0"/>
                <a:cs typeface="Times New Roman" panose="02020603050405020304" pitchFamily="18" charset="0"/>
              </a:rPr>
              <a:t>Đọc</a:t>
            </a:r>
            <a:r>
              <a:rPr lang="en-US" sz="6000" b="1" dirty="0">
                <a:ln w="22225">
                  <a:solidFill>
                    <a:srgbClr val="C0504D"/>
                  </a:solidFill>
                  <a:prstDash val="solid"/>
                </a:ln>
                <a:solidFill>
                  <a:srgbClr val="C0504D">
                    <a:lumMod val="40000"/>
                    <a:lumOff val="60000"/>
                  </a:srgbClr>
                </a:solidFill>
                <a:latin typeface="Times New Roman" panose="02020603050405020304" pitchFamily="18" charset="0"/>
                <a:cs typeface="Times New Roman" panose="02020603050405020304" pitchFamily="18" charset="0"/>
              </a:rPr>
              <a:t> </a:t>
            </a:r>
            <a:r>
              <a:rPr lang="en-US" sz="6000" b="1" dirty="0" err="1">
                <a:ln w="22225">
                  <a:solidFill>
                    <a:srgbClr val="C0504D"/>
                  </a:solidFill>
                  <a:prstDash val="solid"/>
                </a:ln>
                <a:solidFill>
                  <a:srgbClr val="C0504D">
                    <a:lumMod val="40000"/>
                    <a:lumOff val="60000"/>
                  </a:srgbClr>
                </a:solidFill>
                <a:latin typeface="Times New Roman" panose="02020603050405020304" pitchFamily="18" charset="0"/>
                <a:cs typeface="Times New Roman" panose="02020603050405020304" pitchFamily="18" charset="0"/>
              </a:rPr>
              <a:t>mở</a:t>
            </a:r>
            <a:r>
              <a:rPr lang="en-US" sz="6000" b="1" dirty="0">
                <a:ln w="22225">
                  <a:solidFill>
                    <a:srgbClr val="C0504D"/>
                  </a:solidFill>
                  <a:prstDash val="solid"/>
                </a:ln>
                <a:solidFill>
                  <a:srgbClr val="C0504D">
                    <a:lumMod val="40000"/>
                    <a:lumOff val="60000"/>
                  </a:srgbClr>
                </a:solidFill>
                <a:latin typeface="Times New Roman" panose="02020603050405020304" pitchFamily="18" charset="0"/>
                <a:cs typeface="Times New Roman" panose="02020603050405020304" pitchFamily="18" charset="0"/>
              </a:rPr>
              <a:t> </a:t>
            </a:r>
            <a:r>
              <a:rPr lang="en-US" sz="6000" b="1" dirty="0" err="1">
                <a:ln w="22225">
                  <a:solidFill>
                    <a:srgbClr val="C0504D"/>
                  </a:solidFill>
                  <a:prstDash val="solid"/>
                </a:ln>
                <a:solidFill>
                  <a:srgbClr val="C0504D">
                    <a:lumMod val="40000"/>
                    <a:lumOff val="60000"/>
                  </a:srgbClr>
                </a:solidFill>
                <a:latin typeface="Times New Roman" panose="02020603050405020304" pitchFamily="18" charset="0"/>
                <a:cs typeface="Times New Roman" panose="02020603050405020304" pitchFamily="18" charset="0"/>
              </a:rPr>
              <a:t>rộng</a:t>
            </a:r>
            <a:endParaRPr kumimoji="0" lang="en-US" sz="60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Times New Roman" panose="02020603050405020304" pitchFamily="18" charset="0"/>
              <a:ea typeface="+mn-ea"/>
              <a:cs typeface="Times New Roman" panose="02020603050405020304" pitchFamily="18" charset="0"/>
            </a:endParaRPr>
          </a:p>
        </p:txBody>
      </p:sp>
      <p:pic>
        <p:nvPicPr>
          <p:cNvPr id="6" name="Picture 5">
            <a:extLst>
              <a:ext uri="{FF2B5EF4-FFF2-40B4-BE49-F238E27FC236}">
                <a16:creationId xmlns="" xmlns:a16="http://schemas.microsoft.com/office/drawing/2014/main" id="{F35761D1-AB75-4955-A7C1-84CC1496BA5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245704" y="0"/>
            <a:ext cx="946296" cy="941789"/>
          </a:xfrm>
          <a:prstGeom prst="rect">
            <a:avLst/>
          </a:prstGeom>
        </p:spPr>
      </p:pic>
    </p:spTree>
    <p:extLst>
      <p:ext uri="{BB962C8B-B14F-4D97-AF65-F5344CB8AC3E}">
        <p14:creationId xmlns:p14="http://schemas.microsoft.com/office/powerpoint/2010/main" val="3474517735"/>
      </p:ext>
    </p:extLst>
  </p:cSld>
  <p:clrMapOvr>
    <a:masterClrMapping/>
  </p:clrMapOvr>
  <p:transition advClick="0"/>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10">
            <a:extLst>
              <a:ext uri="{28A0092B-C50C-407E-A947-70E740481C1C}">
                <a14:useLocalDpi xmlns:a14="http://schemas.microsoft.com/office/drawing/2010/main" val="0"/>
              </a:ext>
            </a:extLst>
          </a:blip>
          <a:srcRect b="9372"/>
          <a:stretch/>
        </p:blipFill>
        <p:spPr bwMode="auto">
          <a:xfrm>
            <a:off x="0" y="1"/>
            <a:ext cx="12192000" cy="6857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a:blip r:embed="rId11" cstate="print">
            <a:extLst>
              <a:ext uri="{BEBA8EAE-BF5A-486C-A8C5-ECC9F3942E4B}">
                <a14:imgProps xmlns:a14="http://schemas.microsoft.com/office/drawing/2010/main">
                  <a14:imgLayer r:embed="rId12">
                    <a14:imgEffect>
                      <a14:backgroundRemoval t="0" b="97395" l="6550" r="92652">
                        <a14:foregroundMark x1="30192" y1="95130" x2="43291" y2="87542"/>
                        <a14:foregroundMark x1="37220" y1="86070" x2="26198" y2="93318"/>
                        <a14:foregroundMark x1="61182" y1="86636" x2="73003" y2="94224"/>
                        <a14:foregroundMark x1="57987" y1="89921" x2="61661" y2="92186"/>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2133600" y="3352800"/>
            <a:ext cx="2003681" cy="22928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ounded Rectangle 8"/>
          <p:cNvSpPr/>
          <p:nvPr/>
        </p:nvSpPr>
        <p:spPr>
          <a:xfrm>
            <a:off x="3135440" y="152402"/>
            <a:ext cx="7010400" cy="1142999"/>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Điền</a:t>
            </a: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tiếp</a:t>
            </a: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câu</a:t>
            </a: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Rồng</a:t>
            </a: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rắn</a:t>
            </a: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lên</a:t>
            </a: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mây</a:t>
            </a:r>
            <a:endPar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Thấy</a:t>
            </a: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cây</a:t>
            </a:r>
            <a:r>
              <a:rPr lang="en-US"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a:t>
            </a:r>
          </a:p>
        </p:txBody>
      </p:sp>
      <p:sp>
        <p:nvSpPr>
          <p:cNvPr id="10" name="Rectangle 9"/>
          <p:cNvSpPr/>
          <p:nvPr/>
        </p:nvSpPr>
        <p:spPr>
          <a:xfrm>
            <a:off x="1278785" y="1756400"/>
            <a:ext cx="2894894" cy="1600200"/>
          </a:xfrm>
          <a:prstGeom prst="rect">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A. </a:t>
            </a:r>
            <a:r>
              <a:rPr kumimoji="0" lang="en-US" sz="28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lúc</a:t>
            </a:r>
            <a:r>
              <a:rPr kumimoji="0" lang="en-US" sz="2800" b="1"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1"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lắc</a:t>
            </a:r>
            <a:endParaRPr kumimoji="0" lang="en-US" sz="28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1" name="Rectangle 10"/>
          <p:cNvSpPr/>
          <p:nvPr/>
        </p:nvSpPr>
        <p:spPr>
          <a:xfrm>
            <a:off x="8942040" y="1846888"/>
            <a:ext cx="2487960" cy="1335425"/>
          </a:xfrm>
          <a:prstGeom prst="rect">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C. </a:t>
            </a:r>
            <a:r>
              <a:rPr kumimoji="0" lang="en-US" sz="36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núc</a:t>
            </a:r>
            <a:r>
              <a:rPr kumimoji="0" lang="en-US" sz="3600" b="1"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nác</a:t>
            </a:r>
            <a:endParaRPr kumimoji="0" lang="en-US"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2" name="Rectangle 11"/>
          <p:cNvSpPr/>
          <p:nvPr/>
        </p:nvSpPr>
        <p:spPr>
          <a:xfrm>
            <a:off x="4860184" y="1994052"/>
            <a:ext cx="3369415" cy="1142999"/>
          </a:xfrm>
          <a:prstGeom prst="rect">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B. </a:t>
            </a:r>
            <a:r>
              <a:rPr kumimoji="0" lang="en-US" sz="32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lúc</a:t>
            </a:r>
            <a:r>
              <a:rPr kumimoji="0" lang="en-US" sz="3200" b="1"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lác</a:t>
            </a:r>
            <a:endParaRPr kumimoji="0" lang="en-US" sz="32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2052" name="Picture 4"/>
          <p:cNvPicPr>
            <a:picLocks noChangeAspect="1" noChangeArrowheads="1"/>
          </p:cNvPicPr>
          <p:nvPr/>
        </p:nvPicPr>
        <p:blipFill rotWithShape="1">
          <a:blip r:embed="rId13">
            <a:extLst>
              <a:ext uri="{BEBA8EAE-BF5A-486C-A8C5-ECC9F3942E4B}">
                <a14:imgProps xmlns:a14="http://schemas.microsoft.com/office/drawing/2010/main">
                  <a14:imgLayer r:embed="rId14">
                    <a14:imgEffect>
                      <a14:backgroundRemoval t="10000" b="84066" l="0" r="100000">
                        <a14:foregroundMark x1="17692" y1="60989" x2="20110" y2="70000"/>
                        <a14:foregroundMark x1="77692" y1="60110" x2="81209" y2="69560"/>
                      </a14:backgroundRemoval>
                    </a14:imgEffect>
                  </a14:imgLayer>
                </a14:imgProps>
              </a:ext>
              <a:ext uri="{28A0092B-C50C-407E-A947-70E740481C1C}">
                <a14:useLocalDpi xmlns:a14="http://schemas.microsoft.com/office/drawing/2010/main" val="0"/>
              </a:ext>
            </a:extLst>
          </a:blip>
          <a:srcRect l="-1" t="18901" r="-2198" b="21978"/>
          <a:stretch/>
        </p:blipFill>
        <p:spPr bwMode="auto">
          <a:xfrm>
            <a:off x="10287000" y="3733800"/>
            <a:ext cx="5486400" cy="30237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Am-thanh-tra-loi-sai-www_yeualo_com (3)_cut.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2514600" y="114300"/>
            <a:ext cx="609600" cy="609600"/>
          </a:xfrm>
          <a:prstGeom prst="rect">
            <a:avLst/>
          </a:prstGeom>
        </p:spPr>
      </p:pic>
      <p:pic>
        <p:nvPicPr>
          <p:cNvPr id="14" name="Am-thanh-tra-loi-sai-www_yeualo_com (3)_cut.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2324100" y="1485900"/>
            <a:ext cx="609600" cy="609600"/>
          </a:xfrm>
          <a:prstGeom prst="rect">
            <a:avLst/>
          </a:prstGeom>
        </p:spPr>
      </p:pic>
      <p:pic>
        <p:nvPicPr>
          <p:cNvPr id="16" name="Bus Horn sound effect">
            <a:hlinkClick r:id="" action="ppaction://media"/>
            <a:extLst>
              <a:ext uri="{FF2B5EF4-FFF2-40B4-BE49-F238E27FC236}">
                <a16:creationId xmlns="" xmlns:a16="http://schemas.microsoft.com/office/drawing/2014/main" id="{C0812635-EA3E-49A2-8AE6-8D2DE40ECDCB}"/>
              </a:ext>
            </a:extLst>
          </p:cNvPr>
          <p:cNvPicPr>
            <a:picLocks noChangeAspect="1"/>
          </p:cNvPicPr>
          <p:nvPr>
            <a:audioFile r:link="rId4"/>
            <p:extLst>
              <p:ext uri="{DAA4B4D4-6D71-4841-9C94-3DE7FCFB9230}">
                <p14:media xmlns:p14="http://schemas.microsoft.com/office/powerpoint/2010/main" r:embed="rId3"/>
              </p:ext>
            </p:extLst>
          </p:nvPr>
        </p:nvPicPr>
        <p:blipFill>
          <a:blip r:embed="rId16"/>
          <a:stretch>
            <a:fillRect/>
          </a:stretch>
        </p:blipFill>
        <p:spPr>
          <a:xfrm>
            <a:off x="14871378" y="7010400"/>
            <a:ext cx="609600" cy="609600"/>
          </a:xfrm>
          <a:prstGeom prst="rect">
            <a:avLst/>
          </a:prstGeom>
        </p:spPr>
      </p:pic>
      <p:pic>
        <p:nvPicPr>
          <p:cNvPr id="18" name="Bus Sound Effects">
            <a:hlinkClick r:id="" action="ppaction://media"/>
            <a:extLst>
              <a:ext uri="{FF2B5EF4-FFF2-40B4-BE49-F238E27FC236}">
                <a16:creationId xmlns="" xmlns:a16="http://schemas.microsoft.com/office/drawing/2014/main" id="{B4F5C31A-1602-4858-B05B-92D3530B5518}"/>
              </a:ext>
            </a:extLst>
          </p:cNvPr>
          <p:cNvPicPr>
            <a:picLocks noChangeAspect="1"/>
          </p:cNvPicPr>
          <p:nvPr>
            <a:audioFile r:link="rId5"/>
            <p:extLst>
              <p:ext uri="{DAA4B4D4-6D71-4841-9C94-3DE7FCFB9230}">
                <p14:media xmlns:p14="http://schemas.microsoft.com/office/powerpoint/2010/main" r:embed="rId6">
                  <p14:trim st="440" end="15675"/>
                </p14:media>
              </p:ext>
            </p:extLst>
          </p:nvPr>
        </p:nvPicPr>
        <p:blipFill>
          <a:blip r:embed="rId16"/>
          <a:stretch>
            <a:fillRect/>
          </a:stretch>
        </p:blipFill>
        <p:spPr>
          <a:xfrm>
            <a:off x="14852328" y="1237288"/>
            <a:ext cx="609600" cy="609600"/>
          </a:xfrm>
          <a:prstGeom prst="rect">
            <a:avLst/>
          </a:prstGeom>
        </p:spPr>
      </p:pic>
      <p:pic>
        <p:nvPicPr>
          <p:cNvPr id="8" name="Am-thanh-tra-loi-dung-www_yeualo_com_cut.mp3">
            <a:hlinkClick r:id="" action="ppaction://media"/>
          </p:cNvPr>
          <p:cNvPicPr>
            <a:picLocks noChangeAspect="1"/>
          </p:cNvPicPr>
          <p:nvPr>
            <a:audioFile r:link="rId8"/>
            <p:extLst>
              <p:ext uri="{DAA4B4D4-6D71-4841-9C94-3DE7FCFB9230}">
                <p14:media xmlns:p14="http://schemas.microsoft.com/office/powerpoint/2010/main" r:embed="rId7"/>
              </p:ext>
            </p:extLst>
          </p:nvPr>
        </p:nvPicPr>
        <p:blipFill>
          <a:blip r:embed="rId15"/>
          <a:stretch>
            <a:fillRect/>
          </a:stretch>
        </p:blipFill>
        <p:spPr>
          <a:xfrm>
            <a:off x="-4953000" y="2819400"/>
            <a:ext cx="609600" cy="609600"/>
          </a:xfrm>
          <a:prstGeom prst="rect">
            <a:avLst/>
          </a:prstGeom>
        </p:spPr>
      </p:pic>
    </p:spTree>
    <p:extLst>
      <p:ext uri="{BB962C8B-B14F-4D97-AF65-F5344CB8AC3E}">
        <p14:creationId xmlns:p14="http://schemas.microsoft.com/office/powerpoint/2010/main" val="2506511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2053"/>
                                        </p:tgtEl>
                                        <p:attrNameLst>
                                          <p:attrName>r</p:attrName>
                                        </p:attrNameLst>
                                      </p:cBhvr>
                                    </p:animRot>
                                    <p:animRot by="-240000">
                                      <p:cBhvr>
                                        <p:cTn id="7" dur="600" fill="hold">
                                          <p:stCondLst>
                                            <p:cond delay="600"/>
                                          </p:stCondLst>
                                        </p:cTn>
                                        <p:tgtEl>
                                          <p:spTgt spid="2053"/>
                                        </p:tgtEl>
                                        <p:attrNameLst>
                                          <p:attrName>r</p:attrName>
                                        </p:attrNameLst>
                                      </p:cBhvr>
                                    </p:animRot>
                                    <p:animRot by="240000">
                                      <p:cBhvr>
                                        <p:cTn id="8" dur="600" fill="hold">
                                          <p:stCondLst>
                                            <p:cond delay="1200"/>
                                          </p:stCondLst>
                                        </p:cTn>
                                        <p:tgtEl>
                                          <p:spTgt spid="2053"/>
                                        </p:tgtEl>
                                        <p:attrNameLst>
                                          <p:attrName>r</p:attrName>
                                        </p:attrNameLst>
                                      </p:cBhvr>
                                    </p:animRot>
                                    <p:animRot by="-240000">
                                      <p:cBhvr>
                                        <p:cTn id="9" dur="600" fill="hold">
                                          <p:stCondLst>
                                            <p:cond delay="1800"/>
                                          </p:stCondLst>
                                        </p:cTn>
                                        <p:tgtEl>
                                          <p:spTgt spid="2053"/>
                                        </p:tgtEl>
                                        <p:attrNameLst>
                                          <p:attrName>r</p:attrName>
                                        </p:attrNameLst>
                                      </p:cBhvr>
                                    </p:animRot>
                                    <p:animRot by="120000">
                                      <p:cBhvr>
                                        <p:cTn id="10" dur="600" fill="hold">
                                          <p:stCondLst>
                                            <p:cond delay="2400"/>
                                          </p:stCondLst>
                                        </p:cTn>
                                        <p:tgtEl>
                                          <p:spTgt spid="2053"/>
                                        </p:tgtEl>
                                        <p:attrNameLst>
                                          <p:attrName>r</p:attrName>
                                        </p:attrNameLst>
                                      </p:cBhvr>
                                    </p:animRot>
                                  </p:childTnLst>
                                </p:cTn>
                              </p:par>
                              <p:par>
                                <p:cTn id="11" presetID="1" presetClass="mediacall" presetSubtype="0" fill="hold" nodeType="withEffect">
                                  <p:stCondLst>
                                    <p:cond delay="0"/>
                                  </p:stCondLst>
                                  <p:childTnLst>
                                    <p:cmd type="call" cmd="playFrom(0.0)">
                                      <p:cBhvr>
                                        <p:cTn id="12" dur="3032" fill="hold"/>
                                        <p:tgtEl>
                                          <p:spTgt spid="16"/>
                                        </p:tgtEl>
                                      </p:cBhvr>
                                    </p:cmd>
                                  </p:childTnLst>
                                </p:cTn>
                              </p:par>
                              <p:par>
                                <p:cTn id="13" presetID="35" presetClass="path" presetSubtype="0" accel="50000" decel="50000" fill="hold" nodeType="withEffect">
                                  <p:stCondLst>
                                    <p:cond delay="0"/>
                                  </p:stCondLst>
                                  <p:childTnLst>
                                    <p:animMotion origin="layout" path="M 0 -4.81481E-6 L -0.68333 0.00325 " pathEditMode="relative" rAng="0" ptsTypes="AA">
                                      <p:cBhvr>
                                        <p:cTn id="14" dur="5000" fill="hold"/>
                                        <p:tgtEl>
                                          <p:spTgt spid="2052"/>
                                        </p:tgtEl>
                                        <p:attrNameLst>
                                          <p:attrName>ppt_x</p:attrName>
                                          <p:attrName>ppt_y</p:attrName>
                                        </p:attrNameLst>
                                      </p:cBhvr>
                                      <p:rCtr x="-34167" y="162"/>
                                    </p:animMotion>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barn(inVertical)">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barn(inVertical)">
                                      <p:cBhvr>
                                        <p:cTn id="24" dur="500"/>
                                        <p:tgtEl>
                                          <p:spTgt spid="10"/>
                                        </p:tgtEl>
                                      </p:cBhvr>
                                    </p:animEffect>
                                  </p:childTnLst>
                                </p:cTn>
                              </p:par>
                              <p:par>
                                <p:cTn id="25" presetID="16" presetClass="entr" presetSubtype="21"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barn(inVertical)">
                                      <p:cBhvr>
                                        <p:cTn id="27" dur="500"/>
                                        <p:tgtEl>
                                          <p:spTgt spid="12"/>
                                        </p:tgtEl>
                                      </p:cBhvr>
                                    </p:animEffect>
                                  </p:childTnLst>
                                </p:cTn>
                              </p:par>
                              <p:par>
                                <p:cTn id="28" presetID="16" presetClass="entr" presetSubtype="21" fill="hold" grpId="0" nodeType="with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barn(inVertical)">
                                      <p:cBhvr>
                                        <p:cTn id="3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1" restart="whenNotActive" fill="hold" evtFilter="cancelBubble" nodeType="interactiveSeq">
                <p:stCondLst>
                  <p:cond evt="onClick" delay="0">
                    <p:tgtEl>
                      <p:spTgt spid="11"/>
                    </p:tgtEl>
                  </p:cond>
                </p:stCondLst>
                <p:endSync evt="end" delay="0">
                  <p:rtn val="all"/>
                </p:endSync>
                <p:childTnLst>
                  <p:par>
                    <p:cTn id="32" fill="hold">
                      <p:stCondLst>
                        <p:cond delay="0"/>
                      </p:stCondLst>
                      <p:childTnLst>
                        <p:par>
                          <p:cTn id="33" fill="hold">
                            <p:stCondLst>
                              <p:cond delay="0"/>
                            </p:stCondLst>
                            <p:childTnLst>
                              <p:par>
                                <p:cTn id="34" presetID="1" presetClass="mediacall" presetSubtype="0" fill="hold" nodeType="withEffect">
                                  <p:stCondLst>
                                    <p:cond delay="0"/>
                                  </p:stCondLst>
                                  <p:childTnLst>
                                    <p:cmd type="call" cmd="playFrom(0.0)">
                                      <p:cBhvr>
                                        <p:cTn id="35" dur="9027" fill="hold"/>
                                        <p:tgtEl>
                                          <p:spTgt spid="8"/>
                                        </p:tgtEl>
                                      </p:cBhvr>
                                    </p:cmd>
                                  </p:childTnLst>
                                </p:cTn>
                              </p:par>
                              <p:par>
                                <p:cTn id="36" presetID="63" presetClass="path" presetSubtype="0" accel="50000" decel="50000" fill="hold" nodeType="withEffect">
                                  <p:stCondLst>
                                    <p:cond delay="0"/>
                                  </p:stCondLst>
                                  <p:childTnLst>
                                    <p:animMotion origin="layout" path="M -1.45833E-6 1.48148E-6 L 0.25 1.48148E-6 " pathEditMode="relative" rAng="0" ptsTypes="AA">
                                      <p:cBhvr>
                                        <p:cTn id="37" dur="3000" fill="hold"/>
                                        <p:tgtEl>
                                          <p:spTgt spid="2053"/>
                                        </p:tgtEl>
                                        <p:attrNameLst>
                                          <p:attrName>ppt_x</p:attrName>
                                          <p:attrName>ppt_y</p:attrName>
                                        </p:attrNameLst>
                                      </p:cBhvr>
                                      <p:rCtr x="12500" y="0"/>
                                    </p:animMotion>
                                  </p:childTnLst>
                                </p:cTn>
                              </p:par>
                            </p:childTnLst>
                          </p:cTn>
                        </p:par>
                        <p:par>
                          <p:cTn id="38" fill="hold">
                            <p:stCondLst>
                              <p:cond delay="9027"/>
                            </p:stCondLst>
                            <p:childTnLst>
                              <p:par>
                                <p:cTn id="39" presetID="53" presetClass="exit" presetSubtype="32" fill="hold" nodeType="afterEffect">
                                  <p:stCondLst>
                                    <p:cond delay="0"/>
                                  </p:stCondLst>
                                  <p:childTnLst>
                                    <p:anim calcmode="lin" valueType="num">
                                      <p:cBhvr>
                                        <p:cTn id="40" dur="10"/>
                                        <p:tgtEl>
                                          <p:spTgt spid="2053"/>
                                        </p:tgtEl>
                                        <p:attrNameLst>
                                          <p:attrName>ppt_w</p:attrName>
                                        </p:attrNameLst>
                                      </p:cBhvr>
                                      <p:tavLst>
                                        <p:tav tm="0">
                                          <p:val>
                                            <p:strVal val="ppt_w"/>
                                          </p:val>
                                        </p:tav>
                                        <p:tav tm="100000">
                                          <p:val>
                                            <p:fltVal val="0"/>
                                          </p:val>
                                        </p:tav>
                                      </p:tavLst>
                                    </p:anim>
                                    <p:anim calcmode="lin" valueType="num">
                                      <p:cBhvr>
                                        <p:cTn id="41" dur="10"/>
                                        <p:tgtEl>
                                          <p:spTgt spid="2053"/>
                                        </p:tgtEl>
                                        <p:attrNameLst>
                                          <p:attrName>ppt_h</p:attrName>
                                        </p:attrNameLst>
                                      </p:cBhvr>
                                      <p:tavLst>
                                        <p:tav tm="0">
                                          <p:val>
                                            <p:strVal val="ppt_h"/>
                                          </p:val>
                                        </p:tav>
                                        <p:tav tm="100000">
                                          <p:val>
                                            <p:fltVal val="0"/>
                                          </p:val>
                                        </p:tav>
                                      </p:tavLst>
                                    </p:anim>
                                    <p:animEffect transition="out" filter="fade">
                                      <p:cBhvr>
                                        <p:cTn id="42" dur="10"/>
                                        <p:tgtEl>
                                          <p:spTgt spid="2053"/>
                                        </p:tgtEl>
                                      </p:cBhvr>
                                    </p:animEffect>
                                    <p:set>
                                      <p:cBhvr>
                                        <p:cTn id="43" dur="1" fill="hold">
                                          <p:stCondLst>
                                            <p:cond delay="9"/>
                                          </p:stCondLst>
                                        </p:cTn>
                                        <p:tgtEl>
                                          <p:spTgt spid="2053"/>
                                        </p:tgtEl>
                                        <p:attrNameLst>
                                          <p:attrName>style.visibility</p:attrName>
                                        </p:attrNameLst>
                                      </p:cBhvr>
                                      <p:to>
                                        <p:strVal val="hidden"/>
                                      </p:to>
                                    </p:set>
                                  </p:childTnLst>
                                </p:cTn>
                              </p:par>
                            </p:childTnLst>
                          </p:cTn>
                        </p:par>
                        <p:par>
                          <p:cTn id="44" fill="hold">
                            <p:stCondLst>
                              <p:cond delay="9037"/>
                            </p:stCondLst>
                            <p:childTnLst>
                              <p:par>
                                <p:cTn id="45" presetID="1" presetClass="mediacall" presetSubtype="0" fill="hold" nodeType="afterEffect">
                                  <p:stCondLst>
                                    <p:cond delay="0"/>
                                  </p:stCondLst>
                                  <p:childTnLst>
                                    <p:cmd type="call" cmd="playFrom(0.0)">
                                      <p:cBhvr>
                                        <p:cTn id="46" dur="10140" fill="hold"/>
                                        <p:tgtEl>
                                          <p:spTgt spid="18"/>
                                        </p:tgtEl>
                                      </p:cBhvr>
                                    </p:cmd>
                                  </p:childTnLst>
                                </p:cTn>
                              </p:par>
                              <p:par>
                                <p:cTn id="47" presetID="35" presetClass="path" presetSubtype="0" accel="50000" decel="50000" fill="hold" nodeType="withEffect">
                                  <p:stCondLst>
                                    <p:cond delay="0"/>
                                  </p:stCondLst>
                                  <p:childTnLst>
                                    <p:animMotion origin="layout" path="M -0.68333 0.00325 L -1.69167 0.01297 " pathEditMode="relative" rAng="0" ptsTypes="AA">
                                      <p:cBhvr>
                                        <p:cTn id="48" dur="6000" fill="hold"/>
                                        <p:tgtEl>
                                          <p:spTgt spid="2052"/>
                                        </p:tgtEl>
                                        <p:attrNameLst>
                                          <p:attrName>ppt_x</p:attrName>
                                          <p:attrName>ppt_y</p:attrName>
                                        </p:attrNameLst>
                                      </p:cBhvr>
                                      <p:rCtr x="-50417" y="486"/>
                                    </p:animMotion>
                                  </p:childTnLst>
                                </p:cTn>
                              </p:par>
                            </p:childTnLst>
                          </p:cTn>
                        </p:par>
                      </p:childTnLst>
                    </p:cTn>
                  </p:par>
                </p:childTnLst>
              </p:cTn>
              <p:nextCondLst>
                <p:cond evt="onClick" delay="0">
                  <p:tgtEl>
                    <p:spTgt spid="11"/>
                  </p:tgtEl>
                </p:cond>
              </p:nextCondLst>
            </p:seq>
            <p:audio>
              <p:cMediaNode vol="80000">
                <p:cTn id="49" fill="hold" display="0">
                  <p:stCondLst>
                    <p:cond delay="indefinite"/>
                  </p:stCondLst>
                  <p:endCondLst>
                    <p:cond evt="onStopAudio" delay="0">
                      <p:tgtEl>
                        <p:sldTgt/>
                      </p:tgtEl>
                    </p:cond>
                  </p:endCondLst>
                </p:cTn>
                <p:tgtEl>
                  <p:spTgt spid="4"/>
                </p:tgtEl>
              </p:cMediaNode>
            </p:audio>
            <p:seq concurrent="1" nextAc="seek">
              <p:cTn id="50" restart="whenNotActive" fill="hold" evtFilter="cancelBubble" nodeType="interactiveSeq">
                <p:stCondLst>
                  <p:cond evt="onClick" delay="0">
                    <p:tgtEl>
                      <p:spTgt spid="10"/>
                    </p:tgtEl>
                  </p:cond>
                </p:stCondLst>
                <p:endSync evt="end" delay="0">
                  <p:rtn val="all"/>
                </p:endSync>
                <p:childTnLst>
                  <p:par>
                    <p:cTn id="51" fill="hold">
                      <p:stCondLst>
                        <p:cond delay="0"/>
                      </p:stCondLst>
                      <p:childTnLst>
                        <p:par>
                          <p:cTn id="52" fill="hold">
                            <p:stCondLst>
                              <p:cond delay="0"/>
                            </p:stCondLst>
                            <p:childTnLst>
                              <p:par>
                                <p:cTn id="53" presetID="1" presetClass="mediacall" presetSubtype="0" fill="hold" nodeType="clickEffect">
                                  <p:stCondLst>
                                    <p:cond delay="0"/>
                                  </p:stCondLst>
                                  <p:childTnLst>
                                    <p:cmd type="call" cmd="playFrom(0.0)">
                                      <p:cBhvr>
                                        <p:cTn id="54" dur="10584" fill="hold"/>
                                        <p:tgtEl>
                                          <p:spTgt spid="4"/>
                                        </p:tgtEl>
                                      </p:cBhvr>
                                    </p:cmd>
                                  </p:childTnLst>
                                </p:cTn>
                              </p:par>
                            </p:childTnLst>
                          </p:cTn>
                        </p:par>
                      </p:childTnLst>
                    </p:cTn>
                  </p:par>
                </p:childTnLst>
              </p:cTn>
              <p:nextCondLst>
                <p:cond evt="onClick" delay="0">
                  <p:tgtEl>
                    <p:spTgt spid="10"/>
                  </p:tgtEl>
                </p:cond>
              </p:nextCondLst>
            </p:seq>
            <p:audio>
              <p:cMediaNode vol="80000">
                <p:cTn id="55" fill="hold" display="0">
                  <p:stCondLst>
                    <p:cond delay="indefinite"/>
                  </p:stCondLst>
                  <p:endCondLst>
                    <p:cond evt="onStopAudio" delay="0">
                      <p:tgtEl>
                        <p:sldTgt/>
                      </p:tgtEl>
                    </p:cond>
                  </p:endCondLst>
                </p:cTn>
                <p:tgtEl>
                  <p:spTgt spid="14"/>
                </p:tgtEl>
              </p:cMediaNode>
            </p:audio>
            <p:seq concurrent="1" nextAc="seek">
              <p:cTn id="56" restart="whenNotActive" fill="hold" evtFilter="cancelBubble" nodeType="interactiveSeq">
                <p:stCondLst>
                  <p:cond evt="onClick" delay="0">
                    <p:tgtEl>
                      <p:spTgt spid="12"/>
                    </p:tgtEl>
                  </p:cond>
                </p:stCondLst>
                <p:endSync evt="end" delay="0">
                  <p:rtn val="all"/>
                </p:endSync>
                <p:childTnLst>
                  <p:par>
                    <p:cTn id="57" fill="hold">
                      <p:stCondLst>
                        <p:cond delay="0"/>
                      </p:stCondLst>
                      <p:childTnLst>
                        <p:par>
                          <p:cTn id="58" fill="hold">
                            <p:stCondLst>
                              <p:cond delay="0"/>
                            </p:stCondLst>
                            <p:childTnLst>
                              <p:par>
                                <p:cTn id="59" presetID="1" presetClass="mediacall" presetSubtype="0" fill="hold" nodeType="clickEffect">
                                  <p:stCondLst>
                                    <p:cond delay="0"/>
                                  </p:stCondLst>
                                  <p:childTnLst>
                                    <p:cmd type="call" cmd="playFrom(0.0)">
                                      <p:cBhvr>
                                        <p:cTn id="60" dur="10584" fill="hold"/>
                                        <p:tgtEl>
                                          <p:spTgt spid="14"/>
                                        </p:tgtEl>
                                      </p:cBhvr>
                                    </p:cmd>
                                  </p:childTnLst>
                                </p:cTn>
                              </p:par>
                            </p:childTnLst>
                          </p:cTn>
                        </p:par>
                      </p:childTnLst>
                    </p:cTn>
                  </p:par>
                </p:childTnLst>
              </p:cTn>
              <p:nextCondLst>
                <p:cond evt="onClick" delay="0">
                  <p:tgtEl>
                    <p:spTgt spid="12"/>
                  </p:tgtEl>
                </p:cond>
              </p:nextCondLst>
            </p:seq>
            <p:audio>
              <p:cMediaNode vol="80000">
                <p:cTn id="61" fill="hold" display="0">
                  <p:stCondLst>
                    <p:cond delay="indefinite"/>
                  </p:stCondLst>
                  <p:endCondLst>
                    <p:cond evt="onStopAudio" delay="0">
                      <p:tgtEl>
                        <p:sldTgt/>
                      </p:tgtEl>
                    </p:cond>
                  </p:endCondLst>
                </p:cTn>
                <p:tgtEl>
                  <p:spTgt spid="16"/>
                </p:tgtEl>
              </p:cMediaNode>
            </p:audio>
            <p:audio>
              <p:cMediaNode vol="80000">
                <p:cTn id="62" fill="hold" display="0">
                  <p:stCondLst>
                    <p:cond delay="indefinite"/>
                  </p:stCondLst>
                  <p:endCondLst>
                    <p:cond evt="onStopAudio" delay="0">
                      <p:tgtEl>
                        <p:sldTgt/>
                      </p:tgtEl>
                    </p:cond>
                  </p:endCondLst>
                </p:cTn>
                <p:tgtEl>
                  <p:spTgt spid="18"/>
                </p:tgtEl>
              </p:cMediaNode>
            </p:audio>
            <p:audio>
              <p:cMediaNode vol="80000">
                <p:cTn id="63" fill="hold" display="0">
                  <p:stCondLst>
                    <p:cond delay="indefinite"/>
                  </p:stCondLst>
                  <p:endCondLst>
                    <p:cond evt="onStopAudio" delay="0">
                      <p:tgtEl>
                        <p:sldTgt/>
                      </p:tgtEl>
                    </p:cond>
                  </p:endCondLst>
                </p:cTn>
                <p:tgtEl>
                  <p:spTgt spid="8"/>
                </p:tgtEl>
              </p:cMediaNode>
            </p:audio>
          </p:childTnLst>
        </p:cTn>
      </p:par>
    </p:tnLst>
    <p:bldLst>
      <p:bldP spid="9" grpId="0" animBg="1"/>
      <p:bldP spid="10" grpId="0" animBg="1"/>
      <p:bldP spid="11" grpId="0" animBg="1"/>
      <p:bldP spid="12"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5000" b="-15000"/>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 xmlns:a16="http://schemas.microsoft.com/office/drawing/2014/main" id="{096CC212-4BDA-4692-B8D7-40BD9FD66315}"/>
              </a:ext>
            </a:extLst>
          </p:cNvPr>
          <p:cNvSpPr txBox="1"/>
          <p:nvPr/>
        </p:nvSpPr>
        <p:spPr>
          <a:xfrm>
            <a:off x="748145" y="368135"/>
            <a:ext cx="9595263" cy="1077218"/>
          </a:xfrm>
          <a:prstGeom prst="rect">
            <a:avLst/>
          </a:prstGeom>
          <a:noFill/>
        </p:spPr>
        <p:txBody>
          <a:bodyPr wrap="square" rtlCol="0">
            <a:spAutoFit/>
          </a:bodyPr>
          <a:lstStyle/>
          <a:p>
            <a:pPr algn="ctr"/>
            <a:r>
              <a:rPr lang="en-US" sz="3200" dirty="0">
                <a:latin typeface="Arial-Rounded" panose="020B0500000000000000" pitchFamily="34" charset="0"/>
                <a:ea typeface="Arial-Rounded" panose="020B0500000000000000" pitchFamily="34" charset="0"/>
                <a:cs typeface="Arial-Rounded" panose="020B0500000000000000" pitchFamily="34" charset="0"/>
              </a:rPr>
              <a:t>1. </a:t>
            </a:r>
            <a:r>
              <a:rPr lang="en-US" sz="3200" dirty="0" err="1">
                <a:latin typeface="Arial-Rounded" panose="020B0500000000000000" pitchFamily="34" charset="0"/>
                <a:ea typeface="Arial-Rounded" panose="020B0500000000000000" pitchFamily="34" charset="0"/>
                <a:cs typeface="Arial-Rounded" panose="020B0500000000000000" pitchFamily="34" charset="0"/>
              </a:rPr>
              <a:t>Tìm</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đọc</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một</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bài</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thơ</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hoặc</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một</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bài</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đồng</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dao</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về</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một</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đồ</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chơi</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trò</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chơi</a:t>
            </a:r>
            <a:endParaRPr lang="en-US" sz="3200" dirty="0">
              <a:latin typeface="Arial-Rounded" panose="020B0500000000000000" pitchFamily="34" charset="0"/>
              <a:ea typeface="Arial-Rounded" panose="020B0500000000000000" pitchFamily="34" charset="0"/>
              <a:cs typeface="Arial-Rounded" panose="020B0500000000000000" pitchFamily="34" charset="0"/>
            </a:endParaRPr>
          </a:p>
        </p:txBody>
      </p:sp>
      <p:pic>
        <p:nvPicPr>
          <p:cNvPr id="3" name="Picture 2">
            <a:extLst>
              <a:ext uri="{FF2B5EF4-FFF2-40B4-BE49-F238E27FC236}">
                <a16:creationId xmlns="" xmlns:a16="http://schemas.microsoft.com/office/drawing/2014/main" id="{BE5D7445-5A20-4190-B54D-B2D1C6F92290}"/>
              </a:ext>
            </a:extLst>
          </p:cNvPr>
          <p:cNvPicPr>
            <a:picLocks noChangeAspect="1"/>
          </p:cNvPicPr>
          <p:nvPr/>
        </p:nvPicPr>
        <p:blipFill>
          <a:blip r:embed="rId4"/>
          <a:stretch>
            <a:fillRect/>
          </a:stretch>
        </p:blipFill>
        <p:spPr>
          <a:xfrm>
            <a:off x="1092530" y="1864427"/>
            <a:ext cx="4215740" cy="4773880"/>
          </a:xfrm>
          <a:prstGeom prst="rect">
            <a:avLst/>
          </a:prstGeom>
        </p:spPr>
      </p:pic>
      <p:pic>
        <p:nvPicPr>
          <p:cNvPr id="4" name="Picture 3">
            <a:extLst>
              <a:ext uri="{FF2B5EF4-FFF2-40B4-BE49-F238E27FC236}">
                <a16:creationId xmlns="" xmlns:a16="http://schemas.microsoft.com/office/drawing/2014/main" id="{A5823633-4568-467A-98C9-8FDE78625EE6}"/>
              </a:ext>
            </a:extLst>
          </p:cNvPr>
          <p:cNvPicPr>
            <a:picLocks noChangeAspect="1"/>
          </p:cNvPicPr>
          <p:nvPr/>
        </p:nvPicPr>
        <p:blipFill>
          <a:blip r:embed="rId5"/>
          <a:stretch>
            <a:fillRect/>
          </a:stretch>
        </p:blipFill>
        <p:spPr>
          <a:xfrm>
            <a:off x="5956031" y="1864427"/>
            <a:ext cx="3864863" cy="4759036"/>
          </a:xfrm>
          <a:prstGeom prst="rect">
            <a:avLst/>
          </a:prstGeom>
        </p:spPr>
      </p:pic>
    </p:spTree>
    <p:extLst>
      <p:ext uri="{BB962C8B-B14F-4D97-AF65-F5344CB8AC3E}">
        <p14:creationId xmlns:p14="http://schemas.microsoft.com/office/powerpoint/2010/main" val="1604985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Vertical)">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2000" b="-12000"/>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 xmlns:a16="http://schemas.microsoft.com/office/drawing/2014/main" id="{DDC78DD9-E54A-4935-B35B-9F692A889152}"/>
              </a:ext>
            </a:extLst>
          </p:cNvPr>
          <p:cNvPicPr>
            <a:picLocks noChangeAspect="1"/>
          </p:cNvPicPr>
          <p:nvPr/>
        </p:nvPicPr>
        <p:blipFill>
          <a:blip r:embed="rId3"/>
          <a:stretch>
            <a:fillRect/>
          </a:stretch>
        </p:blipFill>
        <p:spPr>
          <a:xfrm>
            <a:off x="2014043" y="752907"/>
            <a:ext cx="8543925" cy="5019675"/>
          </a:xfrm>
          <a:prstGeom prst="rect">
            <a:avLst/>
          </a:prstGeom>
        </p:spPr>
      </p:pic>
    </p:spTree>
    <p:extLst>
      <p:ext uri="{BB962C8B-B14F-4D97-AF65-F5344CB8AC3E}">
        <p14:creationId xmlns:p14="http://schemas.microsoft.com/office/powerpoint/2010/main" val="38490507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4949" y="-126077"/>
            <a:ext cx="3143250" cy="2381250"/>
          </a:xfrm>
          <a:prstGeom prst="ellipse">
            <a:avLst/>
          </a:prstGeom>
          <a:ln>
            <a:noFill/>
          </a:ln>
          <a:effectLst>
            <a:softEdge rad="112500"/>
          </a:effectLst>
        </p:spPr>
      </p:pic>
      <p:pic>
        <p:nvPicPr>
          <p:cNvPr id="8" name="Picture 7"/>
          <p:cNvPicPr>
            <a:picLocks noChangeAspect="1"/>
          </p:cNvPicPr>
          <p:nvPr/>
        </p:nvPicPr>
        <p:blipFill>
          <a:blip r:embed="rId4">
            <a:extLst>
              <a:ext uri="{BEBA8EAE-BF5A-486C-A8C5-ECC9F3942E4B}">
                <a14:imgProps xmlns:a14="http://schemas.microsoft.com/office/drawing/2010/main">
                  <a14:imgLayer r:embed="rId5">
                    <a14:imgEffect>
                      <a14:backgroundRemoval t="459" b="100000" l="0" r="100000"/>
                    </a14:imgEffect>
                  </a14:imgLayer>
                </a14:imgProps>
              </a:ext>
              <a:ext uri="{28A0092B-C50C-407E-A947-70E740481C1C}">
                <a14:useLocalDpi xmlns:a14="http://schemas.microsoft.com/office/drawing/2010/main" val="0"/>
              </a:ext>
            </a:extLst>
          </a:blip>
          <a:stretch>
            <a:fillRect/>
          </a:stretch>
        </p:blipFill>
        <p:spPr>
          <a:xfrm>
            <a:off x="5562600" y="1447800"/>
            <a:ext cx="4648200" cy="2076450"/>
          </a:xfrm>
          <a:prstGeom prst="rect">
            <a:avLst/>
          </a:prstGeom>
        </p:spPr>
      </p:pic>
      <p:pic>
        <p:nvPicPr>
          <p:cNvPr id="9" name="Picture 8"/>
          <p:cNvPicPr>
            <a:picLocks noChangeAspect="1"/>
          </p:cNvPicPr>
          <p:nvPr/>
        </p:nvPicPr>
        <p:blipFill rotWithShape="1">
          <a:blip r:embed="rId6">
            <a:extLst>
              <a:ext uri="{BEBA8EAE-BF5A-486C-A8C5-ECC9F3942E4B}">
                <a14:imgProps xmlns:a14="http://schemas.microsoft.com/office/drawing/2010/main">
                  <a14:imgLayer r:embed="rId7">
                    <a14:imgEffect>
                      <a14:backgroundRemoval t="0" b="93917" l="3750" r="98667">
                        <a14:foregroundMark x1="44333" y1="17167" x2="45167" y2="20583"/>
                        <a14:foregroundMark x1="50167" y1="19167" x2="49833" y2="22250"/>
                        <a14:foregroundMark x1="39917" y1="30917" x2="40083" y2="34750"/>
                        <a14:foregroundMark x1="42750" y1="36583" x2="45333" y2="36583"/>
                        <a14:foregroundMark x1="49583" y1="40000" x2="48583" y2="42667"/>
                        <a14:foregroundMark x1="43500" y1="24667" x2="47167" y2="23000"/>
                        <a14:foregroundMark x1="61333" y1="19417" x2="62500" y2="23000"/>
                        <a14:foregroundMark x1="69000" y1="17583" x2="66750" y2="21833"/>
                        <a14:foregroundMark x1="72667" y1="21417" x2="71000" y2="25083"/>
                        <a14:foregroundMark x1="65167" y1="24250" x2="68000" y2="26250"/>
                        <a14:foregroundMark x1="72417" y1="27667" x2="74417" y2="27667"/>
                        <a14:foregroundMark x1="84167" y1="40167" x2="82083" y2="44667"/>
                        <a14:foregroundMark x1="82083" y1="47667" x2="85333" y2="48250"/>
                        <a14:foregroundMark x1="75833" y1="46250" x2="77250" y2="48500"/>
                        <a14:foregroundMark x1="65333" y1="60000" x2="68417" y2="61000"/>
                        <a14:foregroundMark x1="20500" y1="32333" x2="21083" y2="35750"/>
                        <a14:foregroundMark x1="10833" y1="34167" x2="16500" y2="34917"/>
                        <a14:foregroundMark x1="16833" y1="38583" x2="18250" y2="42250"/>
                        <a14:foregroundMark x1="18500" y1="46833" x2="21333" y2="45833"/>
                        <a14:foregroundMark x1="29000" y1="55167" x2="30000" y2="52917"/>
                        <a14:foregroundMark x1="25167" y1="62833" x2="27750" y2="66250"/>
                        <a14:foregroundMark x1="35833" y1="76000" x2="38250" y2="76000"/>
                        <a14:foregroundMark x1="38083" y1="83417" x2="36083" y2="87250"/>
                        <a14:foregroundMark x1="21750" y1="88500" x2="26000" y2="88500"/>
                        <a14:foregroundMark x1="11833" y1="83667" x2="12250" y2="86667"/>
                        <a14:foregroundMark x1="43750" y1="89500" x2="46750" y2="90500"/>
                        <a14:foregroundMark x1="70583" y1="79833" x2="70000" y2="83833"/>
                        <a14:foregroundMark x1="73250" y1="86667" x2="70833" y2="88083"/>
                        <a14:foregroundMark x1="78083" y1="76000" x2="81333" y2="77333"/>
                        <a14:foregroundMark x1="72833" y1="68250" x2="75250" y2="71333"/>
                        <a14:foregroundMark x1="81500" y1="88667" x2="83333" y2="92500"/>
                      </a14:backgroundRemoval>
                    </a14:imgEffect>
                  </a14:imgLayer>
                </a14:imgProps>
              </a:ext>
              <a:ext uri="{28A0092B-C50C-407E-A947-70E740481C1C}">
                <a14:useLocalDpi xmlns:a14="http://schemas.microsoft.com/office/drawing/2010/main" val="0"/>
              </a:ext>
            </a:extLst>
          </a:blip>
          <a:srcRect l="8824" t="15000" r="13235" b="5000"/>
          <a:stretch/>
        </p:blipFill>
        <p:spPr>
          <a:xfrm>
            <a:off x="7886700" y="34636"/>
            <a:ext cx="4038600" cy="3657600"/>
          </a:xfrm>
          <a:prstGeom prst="rect">
            <a:avLst/>
          </a:prstGeom>
        </p:spPr>
      </p:pic>
      <p:pic>
        <p:nvPicPr>
          <p:cNvPr id="10" name="Picture 9"/>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1692" b="99769" l="10000" r="95769"/>
                    </a14:imgEffect>
                  </a14:imgLayer>
                </a14:imgProps>
              </a:ext>
              <a:ext uri="{28A0092B-C50C-407E-A947-70E740481C1C}">
                <a14:useLocalDpi xmlns:a14="http://schemas.microsoft.com/office/drawing/2010/main" val="0"/>
              </a:ext>
            </a:extLst>
          </a:blip>
          <a:srcRect l="7936" r="4762"/>
          <a:stretch/>
        </p:blipFill>
        <p:spPr>
          <a:xfrm>
            <a:off x="0" y="457200"/>
            <a:ext cx="2625436" cy="2367395"/>
          </a:xfrm>
          <a:prstGeom prst="rect">
            <a:avLst/>
          </a:prstGeom>
        </p:spPr>
      </p:pic>
      <p:pic>
        <p:nvPicPr>
          <p:cNvPr id="11" name="Picture 10"/>
          <p:cNvPicPr>
            <a:picLocks noChangeAspect="1"/>
          </p:cNvPicPr>
          <p:nvPr/>
        </p:nvPicPr>
        <p:blipFill>
          <a:blip r:embed="rId10" cstate="print">
            <a:extLst>
              <a:ext uri="{BEBA8EAE-BF5A-486C-A8C5-ECC9F3942E4B}">
                <a14:imgProps xmlns:a14="http://schemas.microsoft.com/office/drawing/2010/main">
                  <a14:imgLayer r:embed="rId11">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5658250" y="2772301"/>
            <a:ext cx="1048683" cy="812738"/>
          </a:xfrm>
          <a:prstGeom prst="rect">
            <a:avLst/>
          </a:prstGeom>
        </p:spPr>
      </p:pic>
      <p:pic>
        <p:nvPicPr>
          <p:cNvPr id="12" name="Picture 11"/>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83511" y="2209800"/>
            <a:ext cx="1039920" cy="914400"/>
          </a:xfrm>
          <a:prstGeom prst="rect">
            <a:avLst/>
          </a:prstGeom>
        </p:spPr>
      </p:pic>
      <p:pic>
        <p:nvPicPr>
          <p:cNvPr id="13" name="Picture 12"/>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92758" y="2180359"/>
            <a:ext cx="1039920" cy="1248641"/>
          </a:xfrm>
          <a:prstGeom prst="rect">
            <a:avLst/>
          </a:prstGeom>
        </p:spPr>
      </p:pic>
      <p:pic>
        <p:nvPicPr>
          <p:cNvPr id="14" name="Picture 13"/>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240761" y="2115469"/>
            <a:ext cx="1039920" cy="1008731"/>
          </a:xfrm>
          <a:prstGeom prst="rect">
            <a:avLst/>
          </a:prstGeom>
        </p:spPr>
      </p:pic>
      <p:pic>
        <p:nvPicPr>
          <p:cNvPr id="15" name="Picture 14"/>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7550199" y="2313474"/>
            <a:ext cx="1257300" cy="1825336"/>
          </a:xfrm>
          <a:prstGeom prst="rect">
            <a:avLst/>
          </a:prstGeom>
        </p:spPr>
      </p:pic>
      <p:pic>
        <p:nvPicPr>
          <p:cNvPr id="16" name="Picture 15"/>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9759272" y="2646730"/>
            <a:ext cx="1137329" cy="915213"/>
          </a:xfrm>
          <a:prstGeom prst="rect">
            <a:avLst/>
          </a:prstGeom>
        </p:spPr>
      </p:pic>
      <p:pic>
        <p:nvPicPr>
          <p:cNvPr id="17" name="Picture 16"/>
          <p:cNvPicPr>
            <a:picLocks noChangeAspect="1"/>
          </p:cNvPicPr>
          <p:nvPr/>
        </p:nvPicPr>
        <p:blipFill>
          <a:blip r:embed="rId14" cstate="print">
            <a:extLst>
              <a:ext uri="{BEBA8EAE-BF5A-486C-A8C5-ECC9F3942E4B}">
                <a14:imgProps xmlns:a14="http://schemas.microsoft.com/office/drawing/2010/main">
                  <a14:imgLayer r:embed="rId15">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4648199" y="4458566"/>
            <a:ext cx="1753077" cy="1219200"/>
          </a:xfrm>
          <a:prstGeom prst="rect">
            <a:avLst/>
          </a:prstGeom>
        </p:spPr>
      </p:pic>
      <p:pic>
        <p:nvPicPr>
          <p:cNvPr id="18" name="Picture 17"/>
          <p:cNvPicPr>
            <a:picLocks noChangeAspect="1"/>
          </p:cNvPicPr>
          <p:nvPr/>
        </p:nvPicPr>
        <p:blipFill>
          <a:blip r:embed="rId14" cstate="print">
            <a:extLst>
              <a:ext uri="{BEBA8EAE-BF5A-486C-A8C5-ECC9F3942E4B}">
                <a14:imgProps xmlns:a14="http://schemas.microsoft.com/office/drawing/2010/main">
                  <a14:imgLayer r:embed="rId15">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5105400" y="4492161"/>
            <a:ext cx="1753077" cy="1219200"/>
          </a:xfrm>
          <a:prstGeom prst="rect">
            <a:avLst/>
          </a:prstGeom>
        </p:spPr>
      </p:pic>
      <p:pic>
        <p:nvPicPr>
          <p:cNvPr id="19" name="Picture 18"/>
          <p:cNvPicPr>
            <a:picLocks noChangeAspect="1"/>
          </p:cNvPicPr>
          <p:nvPr/>
        </p:nvPicPr>
        <p:blipFill rotWithShape="1">
          <a:blip r:embed="rId16">
            <a:extLst>
              <a:ext uri="{BEBA8EAE-BF5A-486C-A8C5-ECC9F3942E4B}">
                <a14:imgProps xmlns:a14="http://schemas.microsoft.com/office/drawing/2010/main">
                  <a14:imgLayer r:embed="rId17">
                    <a14:imgEffect>
                      <a14:backgroundRemoval t="10000" b="90000" l="0" r="32889"/>
                    </a14:imgEffect>
                  </a14:imgLayer>
                </a14:imgProps>
              </a:ext>
              <a:ext uri="{28A0092B-C50C-407E-A947-70E740481C1C}">
                <a14:useLocalDpi xmlns:a14="http://schemas.microsoft.com/office/drawing/2010/main" val="0"/>
              </a:ext>
            </a:extLst>
          </a:blip>
          <a:srcRect l="1852" t="35185" r="63490" b="31482"/>
          <a:stretch/>
        </p:blipFill>
        <p:spPr>
          <a:xfrm>
            <a:off x="7769814" y="4881631"/>
            <a:ext cx="1426110" cy="1371600"/>
          </a:xfrm>
          <a:prstGeom prst="rect">
            <a:avLst/>
          </a:prstGeom>
        </p:spPr>
      </p:pic>
      <p:pic>
        <p:nvPicPr>
          <p:cNvPr id="20" name="Picture 19"/>
          <p:cNvPicPr>
            <a:picLocks noChangeAspect="1"/>
          </p:cNvPicPr>
          <p:nvPr/>
        </p:nvPicPr>
        <p:blipFill rotWithShape="1">
          <a:blip r:embed="rId18">
            <a:extLst>
              <a:ext uri="{BEBA8EAE-BF5A-486C-A8C5-ECC9F3942E4B}">
                <a14:imgProps xmlns:a14="http://schemas.microsoft.com/office/drawing/2010/main">
                  <a14:imgLayer r:embed="rId17">
                    <a14:imgEffect>
                      <a14:backgroundRemoval t="1778" b="96000" l="0" r="100000">
                        <a14:foregroundMark x1="42000" y1="55111" x2="48000" y2="66222"/>
                        <a14:foregroundMark x1="47556" y1="51111" x2="51111" y2="64667"/>
                        <a14:foregroundMark x1="55778" y1="48222" x2="55333" y2="64000"/>
                      </a14:backgroundRemoval>
                    </a14:imgEffect>
                  </a14:imgLayer>
                </a14:imgProps>
              </a:ext>
              <a:ext uri="{28A0092B-C50C-407E-A947-70E740481C1C}">
                <a14:useLocalDpi xmlns:a14="http://schemas.microsoft.com/office/drawing/2010/main" val="0"/>
              </a:ext>
            </a:extLst>
          </a:blip>
          <a:srcRect l="34856" t="33318" r="33663" b="31496"/>
          <a:stretch/>
        </p:blipFill>
        <p:spPr>
          <a:xfrm>
            <a:off x="11049000" y="4728834"/>
            <a:ext cx="1295400" cy="1447801"/>
          </a:xfrm>
          <a:prstGeom prst="rect">
            <a:avLst/>
          </a:prstGeom>
        </p:spPr>
      </p:pic>
      <p:pic>
        <p:nvPicPr>
          <p:cNvPr id="21" name="Picture 20"/>
          <p:cNvPicPr>
            <a:picLocks noChangeAspect="1"/>
          </p:cNvPicPr>
          <p:nvPr/>
        </p:nvPicPr>
        <p:blipFill>
          <a:blip r:embed="rId14" cstate="print">
            <a:extLst>
              <a:ext uri="{BEBA8EAE-BF5A-486C-A8C5-ECC9F3942E4B}">
                <a14:imgProps xmlns:a14="http://schemas.microsoft.com/office/drawing/2010/main">
                  <a14:imgLayer r:embed="rId15">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284018" y="3524250"/>
            <a:ext cx="2438400" cy="2438400"/>
          </a:xfrm>
          <a:prstGeom prst="rect">
            <a:avLst/>
          </a:prstGeom>
        </p:spPr>
      </p:pic>
      <p:pic>
        <p:nvPicPr>
          <p:cNvPr id="22" name="Picture 21"/>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6305550" y="29350"/>
            <a:ext cx="1581150" cy="1554718"/>
          </a:xfrm>
          <a:prstGeom prst="ellipse">
            <a:avLst/>
          </a:prstGeom>
          <a:ln>
            <a:noFill/>
          </a:ln>
          <a:effectLst>
            <a:softEdge rad="112500"/>
          </a:effectLst>
        </p:spPr>
      </p:pic>
      <p:pic>
        <p:nvPicPr>
          <p:cNvPr id="23" name="Picture 22"/>
          <p:cNvPicPr>
            <a:picLocks noChangeAspect="1"/>
          </p:cNvPicPr>
          <p:nvPr/>
        </p:nvPicPr>
        <p:blipFill>
          <a:blip r:embed="rId20" cstate="print">
            <a:extLst>
              <a:ext uri="{BEBA8EAE-BF5A-486C-A8C5-ECC9F3942E4B}">
                <a14:imgProps xmlns:a14="http://schemas.microsoft.com/office/drawing/2010/main">
                  <a14:imgLayer r:embed="rId21">
                    <a14:imgEffect>
                      <a14:backgroundRemoval t="5692" b="96000" l="9963" r="89851">
                        <a14:foregroundMark x1="35196" y1="28154" x2="39385" y2="29231"/>
                        <a14:foregroundMark x1="55121" y1="30615" x2="58845" y2="32692"/>
                        <a14:foregroundMark x1="69088" y1="20077" x2="69088" y2="23923"/>
                        <a14:foregroundMark x1="35196" y1="13462" x2="35196" y2="17308"/>
                      </a14:backgroundRemoval>
                    </a14:imgEffect>
                  </a14:imgLayer>
                </a14:imgProps>
              </a:ext>
              <a:ext uri="{28A0092B-C50C-407E-A947-70E740481C1C}">
                <a14:useLocalDpi xmlns:a14="http://schemas.microsoft.com/office/drawing/2010/main" val="0"/>
              </a:ext>
            </a:extLst>
          </a:blip>
          <a:stretch>
            <a:fillRect/>
          </a:stretch>
        </p:blipFill>
        <p:spPr>
          <a:xfrm>
            <a:off x="8691511" y="3858491"/>
            <a:ext cx="2357489" cy="2419350"/>
          </a:xfrm>
          <a:prstGeom prst="rect">
            <a:avLst/>
          </a:prstGeom>
        </p:spPr>
      </p:pic>
      <p:pic>
        <p:nvPicPr>
          <p:cNvPr id="24" name="Picture 23"/>
          <p:cNvPicPr>
            <a:picLocks noChangeAspect="1"/>
          </p:cNvPicPr>
          <p:nvPr/>
        </p:nvPicPr>
        <p:blipFill rotWithShape="1">
          <a:blip r:embed="rId22" cstate="print">
            <a:extLst>
              <a:ext uri="{BEBA8EAE-BF5A-486C-A8C5-ECC9F3942E4B}">
                <a14:imgProps xmlns:a14="http://schemas.microsoft.com/office/drawing/2010/main">
                  <a14:imgLayer r:embed="rId23">
                    <a14:imgEffect>
                      <a14:backgroundRemoval t="10000" b="90000" l="0" r="90000">
                        <a14:foregroundMark x1="39538" y1="17248" x2="37769" y2="28899"/>
                      </a14:backgroundRemoval>
                    </a14:imgEffect>
                  </a14:imgLayer>
                </a14:imgProps>
              </a:ext>
              <a:ext uri="{28A0092B-C50C-407E-A947-70E740481C1C}">
                <a14:useLocalDpi xmlns:a14="http://schemas.microsoft.com/office/drawing/2010/main" val="0"/>
              </a:ext>
            </a:extLst>
          </a:blip>
          <a:srcRect l="2879" t="11468" r="52891" b="10549"/>
          <a:stretch/>
        </p:blipFill>
        <p:spPr>
          <a:xfrm>
            <a:off x="1677769" y="4409208"/>
            <a:ext cx="1398310" cy="1551709"/>
          </a:xfrm>
          <a:prstGeom prst="rect">
            <a:avLst/>
          </a:prstGeom>
        </p:spPr>
      </p:pic>
      <p:pic>
        <p:nvPicPr>
          <p:cNvPr id="25" name="Picture 24"/>
          <p:cNvPicPr>
            <a:picLocks noChangeAspect="1"/>
          </p:cNvPicPr>
          <p:nvPr/>
        </p:nvPicPr>
        <p:blipFill rotWithShape="1">
          <a:blip r:embed="rId24" cstate="print">
            <a:extLst>
              <a:ext uri="{BEBA8EAE-BF5A-486C-A8C5-ECC9F3942E4B}">
                <a14:imgProps xmlns:a14="http://schemas.microsoft.com/office/drawing/2010/main">
                  <a14:imgLayer r:embed="rId25">
                    <a14:imgEffect>
                      <a14:backgroundRemoval t="0" b="100000" l="10000" r="98231">
                        <a14:foregroundMark x1="78692" y1="13119" x2="66462" y2="61009"/>
                      </a14:backgroundRemoval>
                    </a14:imgEffect>
                  </a14:imgLayer>
                </a14:imgProps>
              </a:ext>
              <a:ext uri="{28A0092B-C50C-407E-A947-70E740481C1C}">
                <a14:useLocalDpi xmlns:a14="http://schemas.microsoft.com/office/drawing/2010/main" val="0"/>
              </a:ext>
            </a:extLst>
          </a:blip>
          <a:srcRect l="53845" t="8716" r="5770" b="2294"/>
          <a:stretch/>
        </p:blipFill>
        <p:spPr>
          <a:xfrm>
            <a:off x="3829413" y="4458566"/>
            <a:ext cx="1228718" cy="1645902"/>
          </a:xfrm>
          <a:prstGeom prst="rect">
            <a:avLst/>
          </a:prstGeom>
        </p:spPr>
      </p:pic>
      <p:pic>
        <p:nvPicPr>
          <p:cNvPr id="26" name="Picture 25"/>
          <p:cNvPicPr>
            <a:picLocks noChangeAspect="1"/>
          </p:cNvPicPr>
          <p:nvPr/>
        </p:nvPicPr>
        <p:blipFill>
          <a:blip r:embed="rId26">
            <a:extLst>
              <a:ext uri="{BEBA8EAE-BF5A-486C-A8C5-ECC9F3942E4B}">
                <a14:imgProps xmlns:a14="http://schemas.microsoft.com/office/drawing/2010/main">
                  <a14:imgLayer r:embed="rId27">
                    <a14:imgEffect>
                      <a14:backgroundRemoval t="400" b="99600" l="9664" r="89916"/>
                    </a14:imgEffect>
                  </a14:imgLayer>
                </a14:imgProps>
              </a:ext>
              <a:ext uri="{28A0092B-C50C-407E-A947-70E740481C1C}">
                <a14:useLocalDpi xmlns:a14="http://schemas.microsoft.com/office/drawing/2010/main" val="0"/>
              </a:ext>
            </a:extLst>
          </a:blip>
          <a:stretch>
            <a:fillRect/>
          </a:stretch>
        </p:blipFill>
        <p:spPr>
          <a:xfrm>
            <a:off x="3883105" y="2139775"/>
            <a:ext cx="2406492" cy="2442441"/>
          </a:xfrm>
          <a:prstGeom prst="rect">
            <a:avLst/>
          </a:prstGeom>
        </p:spPr>
      </p:pic>
      <p:sp>
        <p:nvSpPr>
          <p:cNvPr id="27" name="Rectangle 26"/>
          <p:cNvSpPr/>
          <p:nvPr/>
        </p:nvSpPr>
        <p:spPr>
          <a:xfrm>
            <a:off x="6619" y="6015373"/>
            <a:ext cx="12150436" cy="923330"/>
          </a:xfrm>
          <a:prstGeom prst="rect">
            <a:avLst/>
          </a:prstGeom>
          <a:ln/>
        </p:spPr>
        <p:style>
          <a:lnRef idx="2">
            <a:schemeClr val="accent1"/>
          </a:lnRef>
          <a:fillRef idx="1">
            <a:schemeClr val="lt1"/>
          </a:fillRef>
          <a:effectRef idx="0">
            <a:schemeClr val="accent1"/>
          </a:effectRef>
          <a:fontRef idx="minor">
            <a:schemeClr val="dk1"/>
          </a:fontRef>
        </p:style>
        <p:txBody>
          <a:bodyPr wrap="square" lIns="91440" tIns="45720" rIns="91440" bIns="45720">
            <a:spAutoFit/>
            <a:scene3d>
              <a:camera prst="orthographicFront"/>
              <a:lightRig rig="threePt" dir="t"/>
            </a:scene3d>
            <a:sp3d extrusionH="57150" prstMaterial="dkEdge">
              <a:bevelT w="38100" h="38100" prst="angle"/>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err="1">
                <a:ln w="12700">
                  <a:solidFill>
                    <a:srgbClr val="4F81BD"/>
                  </a:solidFill>
                  <a:prstDash val="solid"/>
                </a:ln>
                <a:pattFill prst="pct50">
                  <a:fgClr>
                    <a:srgbClr val="4F81BD"/>
                  </a:fgClr>
                  <a:bgClr>
                    <a:srgbClr val="4F81BD">
                      <a:lumMod val="20000"/>
                      <a:lumOff val="80000"/>
                    </a:srgbClr>
                  </a:bgClr>
                </a:pattFill>
                <a:effectLst>
                  <a:outerShdw dist="38100" dir="2640000" algn="bl" rotWithShape="0">
                    <a:srgbClr val="4F81BD"/>
                  </a:outerShdw>
                </a:effectLst>
                <a:uLnTx/>
                <a:uFillTx/>
                <a:latin typeface="Arial-Rounded" panose="020B0500000000000000" pitchFamily="34" charset="0"/>
                <a:ea typeface="Arial-Rounded" panose="020B0500000000000000" pitchFamily="34" charset="0"/>
                <a:cs typeface="Arial-Rounded" panose="020B0500000000000000" pitchFamily="34" charset="0"/>
              </a:rPr>
              <a:t>Lớp</a:t>
            </a:r>
            <a:r>
              <a:rPr kumimoji="0" lang="en-US" sz="5400" b="1" i="0" u="none" strike="noStrike" kern="1200" cap="none" spc="0" normalizeH="0" baseline="0" noProof="0" dirty="0">
                <a:ln w="12700">
                  <a:solidFill>
                    <a:srgbClr val="4F81BD"/>
                  </a:solidFill>
                  <a:prstDash val="solid"/>
                </a:ln>
                <a:pattFill prst="pct50">
                  <a:fgClr>
                    <a:srgbClr val="4F81BD"/>
                  </a:fgClr>
                  <a:bgClr>
                    <a:srgbClr val="4F81BD">
                      <a:lumMod val="20000"/>
                      <a:lumOff val="80000"/>
                    </a:srgbClr>
                  </a:bgClr>
                </a:pattFill>
                <a:effectLst>
                  <a:outerShdw dist="38100" dir="2640000" algn="bl" rotWithShape="0">
                    <a:srgbClr val="4F81BD"/>
                  </a:outerShdw>
                </a:effectLst>
                <a:uLnTx/>
                <a:uFillTx/>
                <a:latin typeface="Arial-Rounded" panose="020B0500000000000000" pitchFamily="34" charset="0"/>
                <a:ea typeface="Arial-Rounded" panose="020B0500000000000000" pitchFamily="34" charset="0"/>
                <a:cs typeface="Arial-Rounded" panose="020B0500000000000000" pitchFamily="34" charset="0"/>
              </a:rPr>
              <a:t> 2A hẹn gặp lại các bạn ở bài sau nhé</a:t>
            </a:r>
          </a:p>
        </p:txBody>
      </p:sp>
      <p:pic>
        <p:nvPicPr>
          <p:cNvPr id="28" name="Picture 27"/>
          <p:cNvPicPr>
            <a:picLocks noChangeAspect="1"/>
          </p:cNvPicPr>
          <p:nvPr/>
        </p:nvPicPr>
        <p:blipFill>
          <a:blip r:embed="rId28">
            <a:extLst>
              <a:ext uri="{BEBA8EAE-BF5A-486C-A8C5-ECC9F3942E4B}">
                <a14:imgProps xmlns:a14="http://schemas.microsoft.com/office/drawing/2010/main">
                  <a14:imgLayer r:embed="rId29">
                    <a14:imgEffect>
                      <a14:backgroundRemoval t="10000" b="90000" l="4000" r="100000"/>
                    </a14:imgEffect>
                  </a14:imgLayer>
                </a14:imgProps>
              </a:ext>
              <a:ext uri="{28A0092B-C50C-407E-A947-70E740481C1C}">
                <a14:useLocalDpi xmlns:a14="http://schemas.microsoft.com/office/drawing/2010/main" val="0"/>
              </a:ext>
            </a:extLst>
          </a:blip>
          <a:stretch>
            <a:fillRect/>
          </a:stretch>
        </p:blipFill>
        <p:spPr>
          <a:xfrm>
            <a:off x="-107129" y="-41757"/>
            <a:ext cx="2153327" cy="1572075"/>
          </a:xfrm>
          <a:prstGeom prst="rect">
            <a:avLst/>
          </a:prstGeom>
        </p:spPr>
      </p:pic>
      <p:pic>
        <p:nvPicPr>
          <p:cNvPr id="29" name="Picture 28"/>
          <p:cNvPicPr>
            <a:picLocks noChangeAspect="1"/>
          </p:cNvPicPr>
          <p:nvPr/>
        </p:nvPicPr>
        <p:blipFill>
          <a:blip r:embed="rId30">
            <a:extLst>
              <a:ext uri="{28A0092B-C50C-407E-A947-70E740481C1C}">
                <a14:useLocalDpi xmlns:a14="http://schemas.microsoft.com/office/drawing/2010/main" val="0"/>
              </a:ext>
            </a:extLst>
          </a:blip>
          <a:stretch>
            <a:fillRect/>
          </a:stretch>
        </p:blipFill>
        <p:spPr>
          <a:xfrm>
            <a:off x="9675385" y="1033966"/>
            <a:ext cx="1070829" cy="1175834"/>
          </a:xfrm>
          <a:prstGeom prst="rect">
            <a:avLst/>
          </a:prstGeom>
        </p:spPr>
      </p:pic>
      <p:pic>
        <p:nvPicPr>
          <p:cNvPr id="30" name="Picture 29"/>
          <p:cNvPicPr>
            <a:picLocks noChangeAspect="1"/>
          </p:cNvPicPr>
          <p:nvPr/>
        </p:nvPicPr>
        <p:blipFill>
          <a:blip r:embed="rId31">
            <a:extLst>
              <a:ext uri="{BEBA8EAE-BF5A-486C-A8C5-ECC9F3942E4B}">
                <a14:imgProps xmlns:a14="http://schemas.microsoft.com/office/drawing/2010/main">
                  <a14:imgLayer r:embed="rId32">
                    <a14:imgEffect>
                      <a14:backgroundRemoval t="0" b="99517" l="0" r="99180">
                        <a14:foregroundMark x1="30328" y1="42512" x2="22131" y2="93720"/>
                        <a14:foregroundMark x1="23361" y1="42029" x2="15984" y2="62319"/>
                        <a14:foregroundMark x1="27869" y1="31401" x2="34016" y2="31401"/>
                        <a14:foregroundMark x1="54918" y1="40580" x2="61885" y2="41063"/>
                        <a14:foregroundMark x1="86066" y1="57488" x2="86475" y2="69565"/>
                      </a14:backgroundRemoval>
                    </a14:imgEffect>
                  </a14:imgLayer>
                </a14:imgProps>
              </a:ext>
              <a:ext uri="{28A0092B-C50C-407E-A947-70E740481C1C}">
                <a14:useLocalDpi xmlns:a14="http://schemas.microsoft.com/office/drawing/2010/main" val="0"/>
              </a:ext>
            </a:extLst>
          </a:blip>
          <a:stretch>
            <a:fillRect/>
          </a:stretch>
        </p:blipFill>
        <p:spPr>
          <a:xfrm>
            <a:off x="1636655" y="2083458"/>
            <a:ext cx="1628244" cy="1389127"/>
          </a:xfrm>
          <a:prstGeom prst="rect">
            <a:avLst/>
          </a:prstGeom>
        </p:spPr>
      </p:pic>
    </p:spTree>
    <p:extLst>
      <p:ext uri="{BB962C8B-B14F-4D97-AF65-F5344CB8AC3E}">
        <p14:creationId xmlns:p14="http://schemas.microsoft.com/office/powerpoint/2010/main" val="1360740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circle(in)">
                                      <p:cBhvr>
                                        <p:cTn id="7" dur="2000"/>
                                        <p:tgtEl>
                                          <p:spTgt spid="19"/>
                                        </p:tgtEl>
                                      </p:cBhvr>
                                    </p:animEffect>
                                  </p:childTnLst>
                                </p:cTn>
                              </p:par>
                              <p:par>
                                <p:cTn id="8" presetID="32" presetClass="emph" presetSubtype="0" fill="hold" nodeType="withEffect">
                                  <p:stCondLst>
                                    <p:cond delay="0"/>
                                  </p:stCondLst>
                                  <p:childTnLst>
                                    <p:animRot by="120000">
                                      <p:cBhvr>
                                        <p:cTn id="9" dur="50" fill="hold">
                                          <p:stCondLst>
                                            <p:cond delay="0"/>
                                          </p:stCondLst>
                                        </p:cTn>
                                        <p:tgtEl>
                                          <p:spTgt spid="23"/>
                                        </p:tgtEl>
                                        <p:attrNameLst>
                                          <p:attrName>r</p:attrName>
                                        </p:attrNameLst>
                                      </p:cBhvr>
                                    </p:animRot>
                                    <p:animRot by="-240000">
                                      <p:cBhvr>
                                        <p:cTn id="10" dur="100" fill="hold">
                                          <p:stCondLst>
                                            <p:cond delay="100"/>
                                          </p:stCondLst>
                                        </p:cTn>
                                        <p:tgtEl>
                                          <p:spTgt spid="23"/>
                                        </p:tgtEl>
                                        <p:attrNameLst>
                                          <p:attrName>r</p:attrName>
                                        </p:attrNameLst>
                                      </p:cBhvr>
                                    </p:animRot>
                                    <p:animRot by="240000">
                                      <p:cBhvr>
                                        <p:cTn id="11" dur="100" fill="hold">
                                          <p:stCondLst>
                                            <p:cond delay="200"/>
                                          </p:stCondLst>
                                        </p:cTn>
                                        <p:tgtEl>
                                          <p:spTgt spid="23"/>
                                        </p:tgtEl>
                                        <p:attrNameLst>
                                          <p:attrName>r</p:attrName>
                                        </p:attrNameLst>
                                      </p:cBhvr>
                                    </p:animRot>
                                    <p:animRot by="-240000">
                                      <p:cBhvr>
                                        <p:cTn id="12" dur="100" fill="hold">
                                          <p:stCondLst>
                                            <p:cond delay="300"/>
                                          </p:stCondLst>
                                        </p:cTn>
                                        <p:tgtEl>
                                          <p:spTgt spid="23"/>
                                        </p:tgtEl>
                                        <p:attrNameLst>
                                          <p:attrName>r</p:attrName>
                                        </p:attrNameLst>
                                      </p:cBhvr>
                                    </p:animRot>
                                    <p:animRot by="120000">
                                      <p:cBhvr>
                                        <p:cTn id="13" dur="100" fill="hold">
                                          <p:stCondLst>
                                            <p:cond delay="400"/>
                                          </p:stCondLst>
                                        </p:cTn>
                                        <p:tgtEl>
                                          <p:spTgt spid="23"/>
                                        </p:tgtEl>
                                        <p:attrNameLst>
                                          <p:attrName>r</p:attrName>
                                        </p:attrNameLst>
                                      </p:cBhvr>
                                    </p:animRot>
                                  </p:childTnLst>
                                </p:cTn>
                              </p:par>
                            </p:childTnLst>
                          </p:cTn>
                        </p:par>
                        <p:par>
                          <p:cTn id="14" fill="hold">
                            <p:stCondLst>
                              <p:cond delay="2000"/>
                            </p:stCondLst>
                            <p:childTnLst>
                              <p:par>
                                <p:cTn id="15" presetID="32" presetClass="emph" presetSubtype="0" fill="hold" nodeType="afterEffect">
                                  <p:stCondLst>
                                    <p:cond delay="500"/>
                                  </p:stCondLst>
                                  <p:childTnLst>
                                    <p:animRot by="120000">
                                      <p:cBhvr>
                                        <p:cTn id="16" dur="100" fill="hold">
                                          <p:stCondLst>
                                            <p:cond delay="0"/>
                                          </p:stCondLst>
                                        </p:cTn>
                                        <p:tgtEl>
                                          <p:spTgt spid="24"/>
                                        </p:tgtEl>
                                        <p:attrNameLst>
                                          <p:attrName>r</p:attrName>
                                        </p:attrNameLst>
                                      </p:cBhvr>
                                    </p:animRot>
                                    <p:animRot by="-240000">
                                      <p:cBhvr>
                                        <p:cTn id="17" dur="200" fill="hold">
                                          <p:stCondLst>
                                            <p:cond delay="200"/>
                                          </p:stCondLst>
                                        </p:cTn>
                                        <p:tgtEl>
                                          <p:spTgt spid="24"/>
                                        </p:tgtEl>
                                        <p:attrNameLst>
                                          <p:attrName>r</p:attrName>
                                        </p:attrNameLst>
                                      </p:cBhvr>
                                    </p:animRot>
                                    <p:animRot by="240000">
                                      <p:cBhvr>
                                        <p:cTn id="18" dur="200" fill="hold">
                                          <p:stCondLst>
                                            <p:cond delay="400"/>
                                          </p:stCondLst>
                                        </p:cTn>
                                        <p:tgtEl>
                                          <p:spTgt spid="24"/>
                                        </p:tgtEl>
                                        <p:attrNameLst>
                                          <p:attrName>r</p:attrName>
                                        </p:attrNameLst>
                                      </p:cBhvr>
                                    </p:animRot>
                                    <p:animRot by="-240000">
                                      <p:cBhvr>
                                        <p:cTn id="19" dur="200" fill="hold">
                                          <p:stCondLst>
                                            <p:cond delay="600"/>
                                          </p:stCondLst>
                                        </p:cTn>
                                        <p:tgtEl>
                                          <p:spTgt spid="24"/>
                                        </p:tgtEl>
                                        <p:attrNameLst>
                                          <p:attrName>r</p:attrName>
                                        </p:attrNameLst>
                                      </p:cBhvr>
                                    </p:animRot>
                                    <p:animRot by="120000">
                                      <p:cBhvr>
                                        <p:cTn id="20" dur="200" fill="hold">
                                          <p:stCondLst>
                                            <p:cond delay="800"/>
                                          </p:stCondLst>
                                        </p:cTn>
                                        <p:tgtEl>
                                          <p:spTgt spid="24"/>
                                        </p:tgtEl>
                                        <p:attrNameLst>
                                          <p:attrName>r</p:attrName>
                                        </p:attrNameLst>
                                      </p:cBhvr>
                                    </p:animRot>
                                  </p:childTnLst>
                                </p:cTn>
                              </p:par>
                            </p:childTnLst>
                          </p:cTn>
                        </p:par>
                        <p:par>
                          <p:cTn id="21" fill="hold">
                            <p:stCondLst>
                              <p:cond delay="3500"/>
                            </p:stCondLst>
                            <p:childTnLst>
                              <p:par>
                                <p:cTn id="22" presetID="32" presetClass="emph" presetSubtype="0" fill="hold" nodeType="afterEffect">
                                  <p:stCondLst>
                                    <p:cond delay="0"/>
                                  </p:stCondLst>
                                  <p:childTnLst>
                                    <p:animRot by="120000">
                                      <p:cBhvr>
                                        <p:cTn id="23" dur="100" fill="hold">
                                          <p:stCondLst>
                                            <p:cond delay="0"/>
                                          </p:stCondLst>
                                        </p:cTn>
                                        <p:tgtEl>
                                          <p:spTgt spid="25"/>
                                        </p:tgtEl>
                                        <p:attrNameLst>
                                          <p:attrName>r</p:attrName>
                                        </p:attrNameLst>
                                      </p:cBhvr>
                                    </p:animRot>
                                    <p:animRot by="-240000">
                                      <p:cBhvr>
                                        <p:cTn id="24" dur="200" fill="hold">
                                          <p:stCondLst>
                                            <p:cond delay="200"/>
                                          </p:stCondLst>
                                        </p:cTn>
                                        <p:tgtEl>
                                          <p:spTgt spid="25"/>
                                        </p:tgtEl>
                                        <p:attrNameLst>
                                          <p:attrName>r</p:attrName>
                                        </p:attrNameLst>
                                      </p:cBhvr>
                                    </p:animRot>
                                    <p:animRot by="240000">
                                      <p:cBhvr>
                                        <p:cTn id="25" dur="200" fill="hold">
                                          <p:stCondLst>
                                            <p:cond delay="400"/>
                                          </p:stCondLst>
                                        </p:cTn>
                                        <p:tgtEl>
                                          <p:spTgt spid="25"/>
                                        </p:tgtEl>
                                        <p:attrNameLst>
                                          <p:attrName>r</p:attrName>
                                        </p:attrNameLst>
                                      </p:cBhvr>
                                    </p:animRot>
                                    <p:animRot by="-240000">
                                      <p:cBhvr>
                                        <p:cTn id="26" dur="200" fill="hold">
                                          <p:stCondLst>
                                            <p:cond delay="600"/>
                                          </p:stCondLst>
                                        </p:cTn>
                                        <p:tgtEl>
                                          <p:spTgt spid="25"/>
                                        </p:tgtEl>
                                        <p:attrNameLst>
                                          <p:attrName>r</p:attrName>
                                        </p:attrNameLst>
                                      </p:cBhvr>
                                    </p:animRot>
                                    <p:animRot by="120000">
                                      <p:cBhvr>
                                        <p:cTn id="27" dur="200" fill="hold">
                                          <p:stCondLst>
                                            <p:cond delay="800"/>
                                          </p:stCondLst>
                                        </p:cTn>
                                        <p:tgtEl>
                                          <p:spTgt spid="25"/>
                                        </p:tgtEl>
                                        <p:attrNameLst>
                                          <p:attrName>r</p:attrName>
                                        </p:attrNameLst>
                                      </p:cBhvr>
                                    </p:animRot>
                                  </p:childTnLst>
                                </p:cTn>
                              </p:par>
                              <p:par>
                                <p:cTn id="28" presetID="53" presetClass="entr" presetSubtype="16" fill="hold" nodeType="withEffect">
                                  <p:stCondLst>
                                    <p:cond delay="0"/>
                                  </p:stCondLst>
                                  <p:childTnLst>
                                    <p:set>
                                      <p:cBhvr>
                                        <p:cTn id="29" dur="1" fill="hold">
                                          <p:stCondLst>
                                            <p:cond delay="0"/>
                                          </p:stCondLst>
                                        </p:cTn>
                                        <p:tgtEl>
                                          <p:spTgt spid="26"/>
                                        </p:tgtEl>
                                        <p:attrNameLst>
                                          <p:attrName>style.visibility</p:attrName>
                                        </p:attrNameLst>
                                      </p:cBhvr>
                                      <p:to>
                                        <p:strVal val="visible"/>
                                      </p:to>
                                    </p:set>
                                    <p:anim calcmode="lin" valueType="num">
                                      <p:cBhvr>
                                        <p:cTn id="30" dur="500" fill="hold"/>
                                        <p:tgtEl>
                                          <p:spTgt spid="26"/>
                                        </p:tgtEl>
                                        <p:attrNameLst>
                                          <p:attrName>ppt_w</p:attrName>
                                        </p:attrNameLst>
                                      </p:cBhvr>
                                      <p:tavLst>
                                        <p:tav tm="0">
                                          <p:val>
                                            <p:fltVal val="0"/>
                                          </p:val>
                                        </p:tav>
                                        <p:tav tm="100000">
                                          <p:val>
                                            <p:strVal val="#ppt_w"/>
                                          </p:val>
                                        </p:tav>
                                      </p:tavLst>
                                    </p:anim>
                                    <p:anim calcmode="lin" valueType="num">
                                      <p:cBhvr>
                                        <p:cTn id="31" dur="500" fill="hold"/>
                                        <p:tgtEl>
                                          <p:spTgt spid="26"/>
                                        </p:tgtEl>
                                        <p:attrNameLst>
                                          <p:attrName>ppt_h</p:attrName>
                                        </p:attrNameLst>
                                      </p:cBhvr>
                                      <p:tavLst>
                                        <p:tav tm="0">
                                          <p:val>
                                            <p:fltVal val="0"/>
                                          </p:val>
                                        </p:tav>
                                        <p:tav tm="100000">
                                          <p:val>
                                            <p:strVal val="#ppt_h"/>
                                          </p:val>
                                        </p:tav>
                                      </p:tavLst>
                                    </p:anim>
                                    <p:animEffect transition="in" filter="fade">
                                      <p:cBhvr>
                                        <p:cTn id="32" dur="500"/>
                                        <p:tgtEl>
                                          <p:spTgt spid="26"/>
                                        </p:tgtEl>
                                      </p:cBhvr>
                                    </p:animEffect>
                                  </p:childTnLst>
                                </p:cTn>
                              </p:par>
                            </p:childTnLst>
                          </p:cTn>
                        </p:par>
                      </p:childTnLst>
                    </p:cTn>
                  </p:par>
                  <p:par>
                    <p:cTn id="33" fill="hold">
                      <p:stCondLst>
                        <p:cond delay="indefinite"/>
                      </p:stCondLst>
                      <p:childTnLst>
                        <p:par>
                          <p:cTn id="34" fill="hold">
                            <p:stCondLst>
                              <p:cond delay="0"/>
                            </p:stCondLst>
                            <p:childTnLst>
                              <p:par>
                                <p:cTn id="35" presetID="53" presetClass="entr" presetSubtype="16" fill="hold" grpId="0" nodeType="clickEffect">
                                  <p:stCondLst>
                                    <p:cond delay="0"/>
                                  </p:stCondLst>
                                  <p:childTnLst>
                                    <p:set>
                                      <p:cBhvr>
                                        <p:cTn id="36" dur="1" fill="hold">
                                          <p:stCondLst>
                                            <p:cond delay="0"/>
                                          </p:stCondLst>
                                        </p:cTn>
                                        <p:tgtEl>
                                          <p:spTgt spid="27"/>
                                        </p:tgtEl>
                                        <p:attrNameLst>
                                          <p:attrName>style.visibility</p:attrName>
                                        </p:attrNameLst>
                                      </p:cBhvr>
                                      <p:to>
                                        <p:strVal val="visible"/>
                                      </p:to>
                                    </p:set>
                                    <p:anim calcmode="lin" valueType="num">
                                      <p:cBhvr>
                                        <p:cTn id="37" dur="500" fill="hold"/>
                                        <p:tgtEl>
                                          <p:spTgt spid="27"/>
                                        </p:tgtEl>
                                        <p:attrNameLst>
                                          <p:attrName>ppt_w</p:attrName>
                                        </p:attrNameLst>
                                      </p:cBhvr>
                                      <p:tavLst>
                                        <p:tav tm="0">
                                          <p:val>
                                            <p:fltVal val="0"/>
                                          </p:val>
                                        </p:tav>
                                        <p:tav tm="100000">
                                          <p:val>
                                            <p:strVal val="#ppt_w"/>
                                          </p:val>
                                        </p:tav>
                                      </p:tavLst>
                                    </p:anim>
                                    <p:anim calcmode="lin" valueType="num">
                                      <p:cBhvr>
                                        <p:cTn id="38" dur="500" fill="hold"/>
                                        <p:tgtEl>
                                          <p:spTgt spid="27"/>
                                        </p:tgtEl>
                                        <p:attrNameLst>
                                          <p:attrName>ppt_h</p:attrName>
                                        </p:attrNameLst>
                                      </p:cBhvr>
                                      <p:tavLst>
                                        <p:tav tm="0">
                                          <p:val>
                                            <p:fltVal val="0"/>
                                          </p:val>
                                        </p:tav>
                                        <p:tav tm="100000">
                                          <p:val>
                                            <p:strVal val="#ppt_h"/>
                                          </p:val>
                                        </p:tav>
                                      </p:tavLst>
                                    </p:anim>
                                    <p:animEffect transition="in" filter="fade">
                                      <p:cBhvr>
                                        <p:cTn id="39"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2"/>
          <p:cNvPicPr>
            <a:picLocks noChangeAspect="1" noChangeArrowheads="1"/>
          </p:cNvPicPr>
          <p:nvPr/>
        </p:nvPicPr>
        <p:blipFill rotWithShape="1">
          <a:blip r:embed="rId10">
            <a:extLst>
              <a:ext uri="{28A0092B-C50C-407E-A947-70E740481C1C}">
                <a14:useLocalDpi xmlns:a14="http://schemas.microsoft.com/office/drawing/2010/main" val="0"/>
              </a:ext>
            </a:extLst>
          </a:blip>
          <a:srcRect r="208" b="10145"/>
          <a:stretch/>
        </p:blipFill>
        <p:spPr bwMode="auto">
          <a:xfrm>
            <a:off x="64765" y="85725"/>
            <a:ext cx="12192000"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ounded Rectangle 8"/>
          <p:cNvSpPr/>
          <p:nvPr/>
        </p:nvSpPr>
        <p:spPr>
          <a:xfrm>
            <a:off x="2057400" y="38101"/>
            <a:ext cx="9140103" cy="1142999"/>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Ngă</a:t>
            </a:r>
            <a:r>
              <a:rPr lang="en-US"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n </a:t>
            </a:r>
            <a:r>
              <a:rPr lang="en-US" sz="32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lại</a:t>
            </a:r>
            <a:r>
              <a:rPr lang="en-US"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giữ</a:t>
            </a:r>
            <a:r>
              <a:rPr lang="en-US" sz="3200" b="1" dirty="0" smtClean="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lại</a:t>
            </a:r>
            <a:r>
              <a:rPr lang="en-US"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là</a:t>
            </a:r>
            <a:r>
              <a:rPr lang="en-US"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nghĩa</a:t>
            </a:r>
            <a:r>
              <a:rPr lang="en-US"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của</a:t>
            </a:r>
            <a:r>
              <a:rPr lang="en-US"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từ</a:t>
            </a:r>
            <a:r>
              <a:rPr lang="en-US"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nào</a:t>
            </a:r>
            <a:r>
              <a:rPr lang="en-US"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a:t>
            </a:r>
            <a:endParaRPr kumimoji="0" lang="en-US" sz="3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0" name="Rectangle 9"/>
          <p:cNvSpPr/>
          <p:nvPr/>
        </p:nvSpPr>
        <p:spPr>
          <a:xfrm>
            <a:off x="2067445" y="1660972"/>
            <a:ext cx="1797066" cy="1006027"/>
          </a:xfrm>
          <a:prstGeom prst="rect">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A. </a:t>
            </a:r>
            <a:r>
              <a:rPr kumimoji="0" lang="en-US" sz="32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Núc</a:t>
            </a:r>
            <a:r>
              <a:rPr kumimoji="0" lang="en-US" sz="3200" b="1"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nác</a:t>
            </a:r>
            <a:endParaRPr kumimoji="0" lang="en-US" sz="32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1" name="Rectangle 10"/>
          <p:cNvSpPr/>
          <p:nvPr/>
        </p:nvSpPr>
        <p:spPr>
          <a:xfrm>
            <a:off x="9322360" y="1551435"/>
            <a:ext cx="2641040" cy="1165673"/>
          </a:xfrm>
          <a:prstGeom prst="rect">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4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C. </a:t>
            </a:r>
            <a:r>
              <a:rPr kumimoji="0" lang="en-US" sz="34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Cản</a:t>
            </a:r>
            <a:endParaRPr kumimoji="0" lang="en-US" sz="34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2" name="Rectangle 11"/>
          <p:cNvSpPr/>
          <p:nvPr/>
        </p:nvSpPr>
        <p:spPr>
          <a:xfrm>
            <a:off x="5620294" y="1562100"/>
            <a:ext cx="1797066" cy="1104900"/>
          </a:xfrm>
          <a:prstGeom prst="rect">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B. </a:t>
            </a:r>
            <a:r>
              <a:rPr kumimoji="0" lang="en-US" sz="36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Cấm</a:t>
            </a:r>
            <a:endParaRPr kumimoji="0" lang="en-US"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4" name="Am-thanh-tra-loi-sai-www_yeualo_com (3)_cut.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2514600" y="114300"/>
            <a:ext cx="609600" cy="609600"/>
          </a:xfrm>
          <a:prstGeom prst="rect">
            <a:avLst/>
          </a:prstGeom>
        </p:spPr>
      </p:pic>
      <p:pic>
        <p:nvPicPr>
          <p:cNvPr id="14" name="Am-thanh-tra-loi-sai-www_yeualo_com (3)_cut.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2324100" y="1485900"/>
            <a:ext cx="609600" cy="609600"/>
          </a:xfrm>
          <a:prstGeom prst="rect">
            <a:avLst/>
          </a:prstGeom>
        </p:spPr>
      </p:pic>
      <p:pic>
        <p:nvPicPr>
          <p:cNvPr id="16" name="Bus Horn sound effect">
            <a:hlinkClick r:id="" action="ppaction://media"/>
            <a:extLst>
              <a:ext uri="{FF2B5EF4-FFF2-40B4-BE49-F238E27FC236}">
                <a16:creationId xmlns="" xmlns:a16="http://schemas.microsoft.com/office/drawing/2014/main" id="{C0812635-EA3E-49A2-8AE6-8D2DE40ECDCB}"/>
              </a:ext>
            </a:extLst>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14871378" y="7010400"/>
            <a:ext cx="609600" cy="609600"/>
          </a:xfrm>
          <a:prstGeom prst="rect">
            <a:avLst/>
          </a:prstGeom>
        </p:spPr>
      </p:pic>
      <p:pic>
        <p:nvPicPr>
          <p:cNvPr id="18" name="Bus Sound Effects">
            <a:hlinkClick r:id="" action="ppaction://media"/>
            <a:extLst>
              <a:ext uri="{FF2B5EF4-FFF2-40B4-BE49-F238E27FC236}">
                <a16:creationId xmlns="" xmlns:a16="http://schemas.microsoft.com/office/drawing/2014/main" id="{B4F5C31A-1602-4858-B05B-92D3530B5518}"/>
              </a:ext>
            </a:extLst>
          </p:cNvPr>
          <p:cNvPicPr>
            <a:picLocks noChangeAspect="1"/>
          </p:cNvPicPr>
          <p:nvPr>
            <a:audioFile r:link="rId5"/>
            <p:extLst>
              <p:ext uri="{DAA4B4D4-6D71-4841-9C94-3DE7FCFB9230}">
                <p14:media xmlns:p14="http://schemas.microsoft.com/office/powerpoint/2010/main" r:embed="rId6">
                  <p14:trim st="440" end="15675"/>
                </p14:media>
              </p:ext>
            </p:extLst>
          </p:nvPr>
        </p:nvPicPr>
        <p:blipFill>
          <a:blip r:embed="rId12"/>
          <a:stretch>
            <a:fillRect/>
          </a:stretch>
        </p:blipFill>
        <p:spPr>
          <a:xfrm>
            <a:off x="14852328" y="1237288"/>
            <a:ext cx="609600" cy="609600"/>
          </a:xfrm>
          <a:prstGeom prst="rect">
            <a:avLst/>
          </a:prstGeom>
        </p:spPr>
      </p:pic>
      <p:pic>
        <p:nvPicPr>
          <p:cNvPr id="8" name="Am-thanh-tra-loi-dung-www_yeualo_com_cut.mp3">
            <a:hlinkClick r:id="" action="ppaction://media"/>
          </p:cNvPr>
          <p:cNvPicPr>
            <a:picLocks noChangeAspect="1"/>
          </p:cNvPicPr>
          <p:nvPr>
            <a:audioFile r:link="rId8"/>
            <p:extLst>
              <p:ext uri="{DAA4B4D4-6D71-4841-9C94-3DE7FCFB9230}">
                <p14:media xmlns:p14="http://schemas.microsoft.com/office/powerpoint/2010/main" r:embed="rId7"/>
              </p:ext>
            </p:extLst>
          </p:nvPr>
        </p:nvPicPr>
        <p:blipFill>
          <a:blip r:embed="rId11"/>
          <a:stretch>
            <a:fillRect/>
          </a:stretch>
        </p:blipFill>
        <p:spPr>
          <a:xfrm>
            <a:off x="-4953000" y="2819400"/>
            <a:ext cx="609600" cy="609600"/>
          </a:xfrm>
          <a:prstGeom prst="rect">
            <a:avLst/>
          </a:prstGeom>
        </p:spPr>
      </p:pic>
      <p:pic>
        <p:nvPicPr>
          <p:cNvPr id="17" name="Picture 16"/>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76200" y="4724400"/>
            <a:ext cx="12268199" cy="2133600"/>
          </a:xfrm>
          <a:prstGeom prst="rect">
            <a:avLst/>
          </a:prstGeom>
        </p:spPr>
      </p:pic>
      <p:pic>
        <p:nvPicPr>
          <p:cNvPr id="19" name="Picture 3"/>
          <p:cNvPicPr>
            <a:picLocks noChangeAspect="1" noChangeArrowheads="1"/>
          </p:cNvPicPr>
          <p:nvPr/>
        </p:nvPicPr>
        <p:blipFill rotWithShape="1">
          <a:blip r:embed="rId14" cstate="print">
            <a:extLst>
              <a:ext uri="{BEBA8EAE-BF5A-486C-A8C5-ECC9F3942E4B}">
                <a14:imgProps xmlns:a14="http://schemas.microsoft.com/office/drawing/2010/main">
                  <a14:imgLayer r:embed="rId15">
                    <a14:imgEffect>
                      <a14:backgroundRemoval t="1019" b="92037" l="9787" r="93191">
                        <a14:foregroundMark x1="43688" y1="28519" x2="51915" y2="34444"/>
                        <a14:foregroundMark x1="57730" y1="28519" x2="57730" y2="35463"/>
                        <a14:foregroundMark x1="31773" y1="15556" x2="29220" y2="19352"/>
                        <a14:foregroundMark x1="49078" y1="69907" x2="49078" y2="71852"/>
                        <a14:foregroundMark x1="46950" y1="75833" x2="44539" y2="85000"/>
                        <a14:foregroundMark x1="43262" y1="84167" x2="36738" y2="89907"/>
                        <a14:foregroundMark x1="69645" y1="76944" x2="74610" y2="88796"/>
                        <a14:foregroundMark x1="74184" y1="84167" x2="77872" y2="86667"/>
                        <a14:foregroundMark x1="36738" y1="85278" x2="36738" y2="86389"/>
                        <a14:foregroundMark x1="43948" y1="74574" x2="40968" y2="80049"/>
                        <a14:foregroundMark x1="51769" y1="22141" x2="45810" y2="36740"/>
                      </a14:backgroundRemoval>
                    </a14:imgEffect>
                  </a14:imgLayer>
                </a14:imgProps>
              </a:ext>
              <a:ext uri="{28A0092B-C50C-407E-A947-70E740481C1C}">
                <a14:useLocalDpi xmlns:a14="http://schemas.microsoft.com/office/drawing/2010/main" val="0"/>
              </a:ext>
            </a:extLst>
          </a:blip>
          <a:srcRect r="187" b="7407"/>
          <a:stretch/>
        </p:blipFill>
        <p:spPr bwMode="auto">
          <a:xfrm flipH="1">
            <a:off x="2590800" y="2667000"/>
            <a:ext cx="1687656" cy="15847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rotWithShape="1">
          <a:blip r:embed="rId16">
            <a:extLst>
              <a:ext uri="{BEBA8EAE-BF5A-486C-A8C5-ECC9F3942E4B}">
                <a14:imgProps xmlns:a14="http://schemas.microsoft.com/office/drawing/2010/main">
                  <a14:imgLayer r:embed="rId17">
                    <a14:imgEffect>
                      <a14:backgroundRemoval t="10000" b="84066" l="0" r="100000">
                        <a14:foregroundMark x1="17692" y1="60989" x2="20110" y2="70000"/>
                        <a14:foregroundMark x1="77692" y1="60110" x2="81209" y2="69560"/>
                      </a14:backgroundRemoval>
                    </a14:imgEffect>
                  </a14:imgLayer>
                </a14:imgProps>
              </a:ext>
              <a:ext uri="{28A0092B-C50C-407E-A947-70E740481C1C}">
                <a14:useLocalDpi xmlns:a14="http://schemas.microsoft.com/office/drawing/2010/main" val="0"/>
              </a:ext>
            </a:extLst>
          </a:blip>
          <a:srcRect l="-1" t="18901" r="-2198" b="21978"/>
          <a:stretch/>
        </p:blipFill>
        <p:spPr bwMode="auto">
          <a:xfrm>
            <a:off x="10287000" y="2362201"/>
            <a:ext cx="5486400" cy="43953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96481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19"/>
                                        </p:tgtEl>
                                        <p:attrNameLst>
                                          <p:attrName>r</p:attrName>
                                        </p:attrNameLst>
                                      </p:cBhvr>
                                    </p:animRot>
                                    <p:animRot by="-240000">
                                      <p:cBhvr>
                                        <p:cTn id="7" dur="600" fill="hold">
                                          <p:stCondLst>
                                            <p:cond delay="600"/>
                                          </p:stCondLst>
                                        </p:cTn>
                                        <p:tgtEl>
                                          <p:spTgt spid="19"/>
                                        </p:tgtEl>
                                        <p:attrNameLst>
                                          <p:attrName>r</p:attrName>
                                        </p:attrNameLst>
                                      </p:cBhvr>
                                    </p:animRot>
                                    <p:animRot by="240000">
                                      <p:cBhvr>
                                        <p:cTn id="8" dur="600" fill="hold">
                                          <p:stCondLst>
                                            <p:cond delay="1200"/>
                                          </p:stCondLst>
                                        </p:cTn>
                                        <p:tgtEl>
                                          <p:spTgt spid="19"/>
                                        </p:tgtEl>
                                        <p:attrNameLst>
                                          <p:attrName>r</p:attrName>
                                        </p:attrNameLst>
                                      </p:cBhvr>
                                    </p:animRot>
                                    <p:animRot by="-240000">
                                      <p:cBhvr>
                                        <p:cTn id="9" dur="600" fill="hold">
                                          <p:stCondLst>
                                            <p:cond delay="1800"/>
                                          </p:stCondLst>
                                        </p:cTn>
                                        <p:tgtEl>
                                          <p:spTgt spid="19"/>
                                        </p:tgtEl>
                                        <p:attrNameLst>
                                          <p:attrName>r</p:attrName>
                                        </p:attrNameLst>
                                      </p:cBhvr>
                                    </p:animRot>
                                    <p:animRot by="120000">
                                      <p:cBhvr>
                                        <p:cTn id="10" dur="600" fill="hold">
                                          <p:stCondLst>
                                            <p:cond delay="2400"/>
                                          </p:stCondLst>
                                        </p:cTn>
                                        <p:tgtEl>
                                          <p:spTgt spid="19"/>
                                        </p:tgtEl>
                                        <p:attrNameLst>
                                          <p:attrName>r</p:attrName>
                                        </p:attrNameLst>
                                      </p:cBhvr>
                                    </p:animRot>
                                  </p:childTnLst>
                                </p:cTn>
                              </p:par>
                              <p:par>
                                <p:cTn id="11" presetID="1" presetClass="mediacall" presetSubtype="0" fill="hold" nodeType="withEffect">
                                  <p:stCondLst>
                                    <p:cond delay="0"/>
                                  </p:stCondLst>
                                  <p:childTnLst>
                                    <p:cmd type="call" cmd="playFrom(0.0)">
                                      <p:cBhvr>
                                        <p:cTn id="12" dur="3032" fill="hold"/>
                                        <p:tgtEl>
                                          <p:spTgt spid="16"/>
                                        </p:tgtEl>
                                      </p:cBhvr>
                                    </p:cmd>
                                  </p:childTnLst>
                                </p:cTn>
                              </p:par>
                              <p:par>
                                <p:cTn id="13" presetID="35" presetClass="path" presetSubtype="0" accel="50000" decel="50000" fill="hold" nodeType="withEffect">
                                  <p:stCondLst>
                                    <p:cond delay="0"/>
                                  </p:stCondLst>
                                  <p:childTnLst>
                                    <p:animMotion origin="layout" path="M 3.33333E-6 -1.48148E-6 L -0.68334 0.00324 " pathEditMode="relative" rAng="0" ptsTypes="AA">
                                      <p:cBhvr>
                                        <p:cTn id="14" dur="5000" fill="hold"/>
                                        <p:tgtEl>
                                          <p:spTgt spid="2052"/>
                                        </p:tgtEl>
                                        <p:attrNameLst>
                                          <p:attrName>ppt_x</p:attrName>
                                          <p:attrName>ppt_y</p:attrName>
                                        </p:attrNameLst>
                                      </p:cBhvr>
                                      <p:rCtr x="-34167" y="162"/>
                                    </p:animMotion>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barn(inVertical)">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barn(inVertical)">
                                      <p:cBhvr>
                                        <p:cTn id="24" dur="500"/>
                                        <p:tgtEl>
                                          <p:spTgt spid="10"/>
                                        </p:tgtEl>
                                      </p:cBhvr>
                                    </p:animEffect>
                                  </p:childTnLst>
                                </p:cTn>
                              </p:par>
                              <p:par>
                                <p:cTn id="25" presetID="16" presetClass="entr" presetSubtype="21"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barn(inVertical)">
                                      <p:cBhvr>
                                        <p:cTn id="27" dur="500"/>
                                        <p:tgtEl>
                                          <p:spTgt spid="12"/>
                                        </p:tgtEl>
                                      </p:cBhvr>
                                    </p:animEffect>
                                  </p:childTnLst>
                                </p:cTn>
                              </p:par>
                              <p:par>
                                <p:cTn id="28" presetID="16" presetClass="entr" presetSubtype="21" fill="hold" grpId="0" nodeType="with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barn(inVertical)">
                                      <p:cBhvr>
                                        <p:cTn id="3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1" restart="whenNotActive" fill="hold" evtFilter="cancelBubble" nodeType="interactiveSeq">
                <p:stCondLst>
                  <p:cond evt="onClick" delay="0">
                    <p:tgtEl>
                      <p:spTgt spid="11"/>
                    </p:tgtEl>
                  </p:cond>
                </p:stCondLst>
                <p:endSync evt="end" delay="0">
                  <p:rtn val="all"/>
                </p:endSync>
                <p:childTnLst>
                  <p:par>
                    <p:cTn id="32" fill="hold">
                      <p:stCondLst>
                        <p:cond delay="0"/>
                      </p:stCondLst>
                      <p:childTnLst>
                        <p:par>
                          <p:cTn id="33" fill="hold">
                            <p:stCondLst>
                              <p:cond delay="0"/>
                            </p:stCondLst>
                            <p:childTnLst>
                              <p:par>
                                <p:cTn id="34" presetID="1" presetClass="mediacall" presetSubtype="0" fill="hold" nodeType="withEffect">
                                  <p:stCondLst>
                                    <p:cond delay="0"/>
                                  </p:stCondLst>
                                  <p:childTnLst>
                                    <p:cmd type="call" cmd="playFrom(0.0)">
                                      <p:cBhvr>
                                        <p:cTn id="35" dur="9027" fill="hold"/>
                                        <p:tgtEl>
                                          <p:spTgt spid="8"/>
                                        </p:tgtEl>
                                      </p:cBhvr>
                                    </p:cmd>
                                  </p:childTnLst>
                                </p:cTn>
                              </p:par>
                              <p:par>
                                <p:cTn id="36" presetID="63" presetClass="path" presetSubtype="0" accel="50000" decel="50000" fill="hold" nodeType="withEffect">
                                  <p:stCondLst>
                                    <p:cond delay="0"/>
                                  </p:stCondLst>
                                  <p:childTnLst>
                                    <p:animMotion origin="layout" path="M -6.25E-7 1.85185E-6 L 0.25 1.85185E-6 " pathEditMode="relative" rAng="0" ptsTypes="AA">
                                      <p:cBhvr>
                                        <p:cTn id="37" dur="2000" fill="hold"/>
                                        <p:tgtEl>
                                          <p:spTgt spid="19"/>
                                        </p:tgtEl>
                                        <p:attrNameLst>
                                          <p:attrName>ppt_x</p:attrName>
                                          <p:attrName>ppt_y</p:attrName>
                                        </p:attrNameLst>
                                      </p:cBhvr>
                                      <p:rCtr x="12500" y="0"/>
                                    </p:animMotion>
                                  </p:childTnLst>
                                </p:cTn>
                              </p:par>
                            </p:childTnLst>
                          </p:cTn>
                        </p:par>
                        <p:par>
                          <p:cTn id="38" fill="hold">
                            <p:stCondLst>
                              <p:cond delay="9027"/>
                            </p:stCondLst>
                            <p:childTnLst>
                              <p:par>
                                <p:cTn id="39" presetID="53" presetClass="exit" presetSubtype="32" fill="hold" nodeType="afterEffect">
                                  <p:stCondLst>
                                    <p:cond delay="0"/>
                                  </p:stCondLst>
                                  <p:childTnLst>
                                    <p:anim calcmode="lin" valueType="num">
                                      <p:cBhvr>
                                        <p:cTn id="40" dur="10"/>
                                        <p:tgtEl>
                                          <p:spTgt spid="19"/>
                                        </p:tgtEl>
                                        <p:attrNameLst>
                                          <p:attrName>ppt_w</p:attrName>
                                        </p:attrNameLst>
                                      </p:cBhvr>
                                      <p:tavLst>
                                        <p:tav tm="0">
                                          <p:val>
                                            <p:strVal val="ppt_w"/>
                                          </p:val>
                                        </p:tav>
                                        <p:tav tm="100000">
                                          <p:val>
                                            <p:fltVal val="0"/>
                                          </p:val>
                                        </p:tav>
                                      </p:tavLst>
                                    </p:anim>
                                    <p:anim calcmode="lin" valueType="num">
                                      <p:cBhvr>
                                        <p:cTn id="41" dur="10"/>
                                        <p:tgtEl>
                                          <p:spTgt spid="19"/>
                                        </p:tgtEl>
                                        <p:attrNameLst>
                                          <p:attrName>ppt_h</p:attrName>
                                        </p:attrNameLst>
                                      </p:cBhvr>
                                      <p:tavLst>
                                        <p:tav tm="0">
                                          <p:val>
                                            <p:strVal val="ppt_h"/>
                                          </p:val>
                                        </p:tav>
                                        <p:tav tm="100000">
                                          <p:val>
                                            <p:fltVal val="0"/>
                                          </p:val>
                                        </p:tav>
                                      </p:tavLst>
                                    </p:anim>
                                    <p:animEffect transition="out" filter="fade">
                                      <p:cBhvr>
                                        <p:cTn id="42" dur="10"/>
                                        <p:tgtEl>
                                          <p:spTgt spid="19"/>
                                        </p:tgtEl>
                                      </p:cBhvr>
                                    </p:animEffect>
                                    <p:set>
                                      <p:cBhvr>
                                        <p:cTn id="43" dur="1" fill="hold">
                                          <p:stCondLst>
                                            <p:cond delay="9"/>
                                          </p:stCondLst>
                                        </p:cTn>
                                        <p:tgtEl>
                                          <p:spTgt spid="19"/>
                                        </p:tgtEl>
                                        <p:attrNameLst>
                                          <p:attrName>style.visibility</p:attrName>
                                        </p:attrNameLst>
                                      </p:cBhvr>
                                      <p:to>
                                        <p:strVal val="hidden"/>
                                      </p:to>
                                    </p:set>
                                  </p:childTnLst>
                                </p:cTn>
                              </p:par>
                            </p:childTnLst>
                          </p:cTn>
                        </p:par>
                        <p:par>
                          <p:cTn id="44" fill="hold">
                            <p:stCondLst>
                              <p:cond delay="9037"/>
                            </p:stCondLst>
                            <p:childTnLst>
                              <p:par>
                                <p:cTn id="45" presetID="1" presetClass="mediacall" presetSubtype="0" fill="hold" nodeType="afterEffect">
                                  <p:stCondLst>
                                    <p:cond delay="0"/>
                                  </p:stCondLst>
                                  <p:childTnLst>
                                    <p:cmd type="call" cmd="playFrom(0.0)">
                                      <p:cBhvr>
                                        <p:cTn id="46" dur="10140" fill="hold"/>
                                        <p:tgtEl>
                                          <p:spTgt spid="18"/>
                                        </p:tgtEl>
                                      </p:cBhvr>
                                    </p:cmd>
                                  </p:childTnLst>
                                </p:cTn>
                              </p:par>
                              <p:par>
                                <p:cTn id="47" presetID="35" presetClass="path" presetSubtype="0" accel="50000" decel="50000" fill="hold" nodeType="withEffect">
                                  <p:stCondLst>
                                    <p:cond delay="0"/>
                                  </p:stCondLst>
                                  <p:childTnLst>
                                    <p:animMotion origin="layout" path="M -0.68333 0.00324 L -1.69166 0.01296 " pathEditMode="relative" rAng="0" ptsTypes="AA">
                                      <p:cBhvr>
                                        <p:cTn id="48" dur="6000" fill="hold"/>
                                        <p:tgtEl>
                                          <p:spTgt spid="2052"/>
                                        </p:tgtEl>
                                        <p:attrNameLst>
                                          <p:attrName>ppt_x</p:attrName>
                                          <p:attrName>ppt_y</p:attrName>
                                        </p:attrNameLst>
                                      </p:cBhvr>
                                      <p:rCtr x="-50417" y="486"/>
                                    </p:animMotion>
                                  </p:childTnLst>
                                </p:cTn>
                              </p:par>
                            </p:childTnLst>
                          </p:cTn>
                        </p:par>
                      </p:childTnLst>
                    </p:cTn>
                  </p:par>
                </p:childTnLst>
              </p:cTn>
              <p:nextCondLst>
                <p:cond evt="onClick" delay="0">
                  <p:tgtEl>
                    <p:spTgt spid="11"/>
                  </p:tgtEl>
                </p:cond>
              </p:nextCondLst>
            </p:seq>
            <p:audio>
              <p:cMediaNode vol="80000">
                <p:cTn id="49" fill="hold" display="0">
                  <p:stCondLst>
                    <p:cond delay="indefinite"/>
                  </p:stCondLst>
                  <p:endCondLst>
                    <p:cond evt="onStopAudio" delay="0">
                      <p:tgtEl>
                        <p:sldTgt/>
                      </p:tgtEl>
                    </p:cond>
                  </p:endCondLst>
                </p:cTn>
                <p:tgtEl>
                  <p:spTgt spid="4"/>
                </p:tgtEl>
              </p:cMediaNode>
            </p:audio>
            <p:seq concurrent="1" nextAc="seek">
              <p:cTn id="50" restart="whenNotActive" fill="hold" evtFilter="cancelBubble" nodeType="interactiveSeq">
                <p:stCondLst>
                  <p:cond evt="onClick" delay="0">
                    <p:tgtEl>
                      <p:spTgt spid="10"/>
                    </p:tgtEl>
                  </p:cond>
                </p:stCondLst>
                <p:endSync evt="end" delay="0">
                  <p:rtn val="all"/>
                </p:endSync>
                <p:childTnLst>
                  <p:par>
                    <p:cTn id="51" fill="hold">
                      <p:stCondLst>
                        <p:cond delay="0"/>
                      </p:stCondLst>
                      <p:childTnLst>
                        <p:par>
                          <p:cTn id="52" fill="hold">
                            <p:stCondLst>
                              <p:cond delay="0"/>
                            </p:stCondLst>
                            <p:childTnLst>
                              <p:par>
                                <p:cTn id="53" presetID="1" presetClass="mediacall" presetSubtype="0" fill="hold" nodeType="clickEffect">
                                  <p:stCondLst>
                                    <p:cond delay="0"/>
                                  </p:stCondLst>
                                  <p:childTnLst>
                                    <p:cmd type="call" cmd="playFrom(0.0)">
                                      <p:cBhvr>
                                        <p:cTn id="54" dur="10584" fill="hold"/>
                                        <p:tgtEl>
                                          <p:spTgt spid="4"/>
                                        </p:tgtEl>
                                      </p:cBhvr>
                                    </p:cmd>
                                  </p:childTnLst>
                                </p:cTn>
                              </p:par>
                            </p:childTnLst>
                          </p:cTn>
                        </p:par>
                      </p:childTnLst>
                    </p:cTn>
                  </p:par>
                </p:childTnLst>
              </p:cTn>
              <p:nextCondLst>
                <p:cond evt="onClick" delay="0">
                  <p:tgtEl>
                    <p:spTgt spid="10"/>
                  </p:tgtEl>
                </p:cond>
              </p:nextCondLst>
            </p:seq>
            <p:audio>
              <p:cMediaNode vol="80000">
                <p:cTn id="55" fill="hold" display="0">
                  <p:stCondLst>
                    <p:cond delay="indefinite"/>
                  </p:stCondLst>
                  <p:endCondLst>
                    <p:cond evt="onStopAudio" delay="0">
                      <p:tgtEl>
                        <p:sldTgt/>
                      </p:tgtEl>
                    </p:cond>
                  </p:endCondLst>
                </p:cTn>
                <p:tgtEl>
                  <p:spTgt spid="14"/>
                </p:tgtEl>
              </p:cMediaNode>
            </p:audio>
            <p:seq concurrent="1" nextAc="seek">
              <p:cTn id="56" restart="whenNotActive" fill="hold" evtFilter="cancelBubble" nodeType="interactiveSeq">
                <p:stCondLst>
                  <p:cond evt="onClick" delay="0">
                    <p:tgtEl>
                      <p:spTgt spid="12"/>
                    </p:tgtEl>
                  </p:cond>
                </p:stCondLst>
                <p:endSync evt="end" delay="0">
                  <p:rtn val="all"/>
                </p:endSync>
                <p:childTnLst>
                  <p:par>
                    <p:cTn id="57" fill="hold">
                      <p:stCondLst>
                        <p:cond delay="0"/>
                      </p:stCondLst>
                      <p:childTnLst>
                        <p:par>
                          <p:cTn id="58" fill="hold">
                            <p:stCondLst>
                              <p:cond delay="0"/>
                            </p:stCondLst>
                            <p:childTnLst>
                              <p:par>
                                <p:cTn id="59" presetID="1" presetClass="mediacall" presetSubtype="0" fill="hold" nodeType="clickEffect">
                                  <p:stCondLst>
                                    <p:cond delay="0"/>
                                  </p:stCondLst>
                                  <p:childTnLst>
                                    <p:cmd type="call" cmd="playFrom(0.0)">
                                      <p:cBhvr>
                                        <p:cTn id="60" dur="3030" fill="hold"/>
                                        <p:tgtEl>
                                          <p:spTgt spid="14"/>
                                        </p:tgtEl>
                                      </p:cBhvr>
                                    </p:cmd>
                                  </p:childTnLst>
                                </p:cTn>
                              </p:par>
                            </p:childTnLst>
                          </p:cTn>
                        </p:par>
                      </p:childTnLst>
                    </p:cTn>
                  </p:par>
                </p:childTnLst>
              </p:cTn>
              <p:nextCondLst>
                <p:cond evt="onClick" delay="0">
                  <p:tgtEl>
                    <p:spTgt spid="12"/>
                  </p:tgtEl>
                </p:cond>
              </p:nextCondLst>
            </p:seq>
            <p:audio>
              <p:cMediaNode vol="80000">
                <p:cTn id="61" fill="hold" display="0">
                  <p:stCondLst>
                    <p:cond delay="indefinite"/>
                  </p:stCondLst>
                  <p:endCondLst>
                    <p:cond evt="onStopAudio" delay="0">
                      <p:tgtEl>
                        <p:sldTgt/>
                      </p:tgtEl>
                    </p:cond>
                  </p:endCondLst>
                </p:cTn>
                <p:tgtEl>
                  <p:spTgt spid="16"/>
                </p:tgtEl>
              </p:cMediaNode>
            </p:audio>
            <p:audio>
              <p:cMediaNode vol="100000">
                <p:cTn id="62" fill="hold" display="0">
                  <p:stCondLst>
                    <p:cond delay="indefinite"/>
                  </p:stCondLst>
                  <p:endCondLst>
                    <p:cond evt="onStopAudio" delay="0">
                      <p:tgtEl>
                        <p:sldTgt/>
                      </p:tgtEl>
                    </p:cond>
                  </p:endCondLst>
                </p:cTn>
                <p:tgtEl>
                  <p:spTgt spid="18"/>
                </p:tgtEl>
              </p:cMediaNode>
            </p:audio>
            <p:audio>
              <p:cMediaNode vol="100000">
                <p:cTn id="63" fill="hold" display="0">
                  <p:stCondLst>
                    <p:cond delay="indefinite"/>
                  </p:stCondLst>
                  <p:endCondLst>
                    <p:cond evt="onStopAudio" delay="0">
                      <p:tgtEl>
                        <p:sldTgt/>
                      </p:tgtEl>
                    </p:cond>
                  </p:endCondLst>
                </p:cTn>
                <p:tgtEl>
                  <p:spTgt spid="8"/>
                </p:tgtEl>
              </p:cMediaNode>
            </p:audio>
          </p:childTnLst>
        </p:cTn>
      </p:par>
    </p:tnLst>
    <p:bldLst>
      <p:bldP spid="9" grpId="0" animBg="1"/>
      <p:bldP spid="10" grpId="0" animBg="1"/>
      <p:bldP spid="11" grpId="0" animBg="1"/>
      <p:bldP spid="1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3505200"/>
            <a:ext cx="12192000" cy="3327400"/>
          </a:xfrm>
          <a:prstGeom prst="rect">
            <a:avLst/>
          </a:prstGeom>
        </p:spPr>
      </p:pic>
      <p:pic>
        <p:nvPicPr>
          <p:cNvPr id="10" name="Bus Horn sound effect">
            <a:hlinkClick r:id="" action="ppaction://media"/>
            <a:extLst>
              <a:ext uri="{FF2B5EF4-FFF2-40B4-BE49-F238E27FC236}">
                <a16:creationId xmlns="" xmlns:a16="http://schemas.microsoft.com/office/drawing/2014/main" id="{C0812635-EA3E-49A2-8AE6-8D2DE40ECDCB}"/>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4871378" y="7010400"/>
            <a:ext cx="609600" cy="609600"/>
          </a:xfrm>
          <a:prstGeom prst="rect">
            <a:avLst/>
          </a:prstGeom>
        </p:spPr>
      </p:pic>
      <p:pic>
        <p:nvPicPr>
          <p:cNvPr id="11" name="Bus Sound Effects">
            <a:hlinkClick r:id="" action="ppaction://media"/>
            <a:extLst>
              <a:ext uri="{FF2B5EF4-FFF2-40B4-BE49-F238E27FC236}">
                <a16:creationId xmlns="" xmlns:a16="http://schemas.microsoft.com/office/drawing/2014/main" id="{B4F5C31A-1602-4858-B05B-92D3530B5518}"/>
              </a:ext>
            </a:extLst>
          </p:cNvPr>
          <p:cNvPicPr>
            <a:picLocks noChangeAspect="1"/>
          </p:cNvPicPr>
          <p:nvPr>
            <a:audioFile r:link="rId3"/>
            <p:extLst>
              <p:ext uri="{DAA4B4D4-6D71-4841-9C94-3DE7FCFB9230}">
                <p14:media xmlns:p14="http://schemas.microsoft.com/office/powerpoint/2010/main" r:embed="rId4">
                  <p14:trim st="440" end="15675"/>
                </p14:media>
              </p:ext>
            </p:extLst>
          </p:nvPr>
        </p:nvPicPr>
        <p:blipFill>
          <a:blip r:embed="rId7"/>
          <a:stretch>
            <a:fillRect/>
          </a:stretch>
        </p:blipFill>
        <p:spPr>
          <a:xfrm>
            <a:off x="14852328" y="1237288"/>
            <a:ext cx="609600" cy="609600"/>
          </a:xfrm>
          <a:prstGeom prst="rect">
            <a:avLst/>
          </a:prstGeom>
        </p:spPr>
      </p:pic>
      <p:pic>
        <p:nvPicPr>
          <p:cNvPr id="6149" name="Picture 5"/>
          <p:cNvPicPr>
            <a:picLocks noChangeAspect="1" noChangeArrowheads="1"/>
          </p:cNvPicPr>
          <p:nvPr/>
        </p:nvPicPr>
        <p:blipFill rotWithShape="1">
          <a:blip r:embed="rId8">
            <a:extLst>
              <a:ext uri="{28A0092B-C50C-407E-A947-70E740481C1C}">
                <a14:useLocalDpi xmlns:a14="http://schemas.microsoft.com/office/drawing/2010/main" val="0"/>
              </a:ext>
            </a:extLst>
          </a:blip>
          <a:srcRect t="10124" r="-2133" b="21481"/>
          <a:stretch/>
        </p:blipFill>
        <p:spPr bwMode="auto">
          <a:xfrm>
            <a:off x="0" y="0"/>
            <a:ext cx="12496800" cy="45598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4"/>
          <p:cNvPicPr>
            <a:picLocks noChangeAspect="1" noChangeArrowheads="1"/>
          </p:cNvPicPr>
          <p:nvPr/>
        </p:nvPicPr>
        <p:blipFill rotWithShape="1">
          <a:blip r:embed="rId9">
            <a:extLst>
              <a:ext uri="{BEBA8EAE-BF5A-486C-A8C5-ECC9F3942E4B}">
                <a14:imgProps xmlns:a14="http://schemas.microsoft.com/office/drawing/2010/main">
                  <a14:imgLayer r:embed="rId10">
                    <a14:imgEffect>
                      <a14:backgroundRemoval t="10000" b="84066" l="0" r="100000">
                        <a14:foregroundMark x1="17692" y1="60989" x2="20110" y2="70000"/>
                        <a14:foregroundMark x1="77692" y1="60110" x2="81209" y2="69560"/>
                      </a14:backgroundRemoval>
                    </a14:imgEffect>
                  </a14:imgLayer>
                </a14:imgProps>
              </a:ext>
              <a:ext uri="{28A0092B-C50C-407E-A947-70E740481C1C}">
                <a14:useLocalDpi xmlns:a14="http://schemas.microsoft.com/office/drawing/2010/main" val="0"/>
              </a:ext>
            </a:extLst>
          </a:blip>
          <a:srcRect l="-1" t="18901" r="-2198" b="21978"/>
          <a:stretch/>
        </p:blipFill>
        <p:spPr bwMode="auto">
          <a:xfrm>
            <a:off x="12204544" y="2362200"/>
            <a:ext cx="5486400" cy="43953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89752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032" fill="hold"/>
                                        <p:tgtEl>
                                          <p:spTgt spid="10"/>
                                        </p:tgtEl>
                                      </p:cBhvr>
                                    </p:cmd>
                                  </p:childTnLst>
                                </p:cTn>
                              </p:par>
                            </p:childTnLst>
                          </p:cTn>
                        </p:par>
                        <p:par>
                          <p:cTn id="7" fill="hold">
                            <p:stCondLst>
                              <p:cond delay="3032"/>
                            </p:stCondLst>
                            <p:childTnLst>
                              <p:par>
                                <p:cTn id="8" presetID="1" presetClass="mediacall" presetSubtype="0" fill="hold" nodeType="afterEffect">
                                  <p:stCondLst>
                                    <p:cond delay="0"/>
                                  </p:stCondLst>
                                  <p:childTnLst>
                                    <p:cmd type="call" cmd="playFrom(0.0)">
                                      <p:cBhvr>
                                        <p:cTn id="9" dur="10140" fill="hold"/>
                                        <p:tgtEl>
                                          <p:spTgt spid="11"/>
                                        </p:tgtEl>
                                      </p:cBhvr>
                                    </p:cmd>
                                  </p:childTnLst>
                                </p:cTn>
                              </p:par>
                              <p:par>
                                <p:cTn id="10" presetID="35" presetClass="path" presetSubtype="0" accel="50000" decel="50000" fill="hold" nodeType="withEffect">
                                  <p:stCondLst>
                                    <p:cond delay="0"/>
                                  </p:stCondLst>
                                  <p:childTnLst>
                                    <p:animMotion origin="layout" path="M 3.33333E-6 -1.48148E-6 L -0.68334 0.00324 " pathEditMode="relative" rAng="0" ptsTypes="AA">
                                      <p:cBhvr>
                                        <p:cTn id="11" dur="5000" fill="hold"/>
                                        <p:tgtEl>
                                          <p:spTgt spid="9"/>
                                        </p:tgtEl>
                                        <p:attrNameLst>
                                          <p:attrName>ppt_x</p:attrName>
                                          <p:attrName>ppt_y</p:attrName>
                                        </p:attrNameLst>
                                      </p:cBhvr>
                                      <p:rCtr x="-34167" y="162"/>
                                    </p:animMotion>
                                  </p:childTnLst>
                                </p:cTn>
                              </p:par>
                            </p:childTnLst>
                          </p:cTn>
                        </p:par>
                      </p:childTnLst>
                    </p:cTn>
                  </p:par>
                </p:childTnLst>
              </p:cTn>
              <p:prevCondLst>
                <p:cond evt="onPrev" delay="0">
                  <p:tgtEl>
                    <p:sldTgt/>
                  </p:tgtEl>
                </p:cond>
              </p:prevCondLst>
              <p:nextCondLst>
                <p:cond evt="onNext" delay="0">
                  <p:tgtEl>
                    <p:sldTgt/>
                  </p:tgtEl>
                </p:cond>
              </p:nextCondLst>
            </p:seq>
            <p:audio>
              <p:cMediaNode vol="80000">
                <p:cTn id="12" fill="hold" display="0">
                  <p:stCondLst>
                    <p:cond delay="indefinite"/>
                  </p:stCondLst>
                  <p:endCondLst>
                    <p:cond evt="onStopAudio" delay="0">
                      <p:tgtEl>
                        <p:sldTgt/>
                      </p:tgtEl>
                    </p:cond>
                  </p:endCondLst>
                </p:cTn>
                <p:tgtEl>
                  <p:spTgt spid="10"/>
                </p:tgtEl>
              </p:cMediaNode>
            </p:audio>
            <p:audio>
              <p:cMediaNode vol="100000">
                <p:cTn id="13" fill="hold" display="0">
                  <p:stCondLst>
                    <p:cond delay="indefinite"/>
                  </p:stCondLst>
                  <p:endCondLst>
                    <p:cond evt="onStopAudio" delay="0">
                      <p:tgtEl>
                        <p:sldTgt/>
                      </p:tgtEl>
                    </p:cond>
                  </p:endCondLst>
                </p:cTn>
                <p:tgtEl>
                  <p:spTgt spid="11"/>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Document 17"/>
          <p:cNvSpPr/>
          <p:nvPr/>
        </p:nvSpPr>
        <p:spPr>
          <a:xfrm>
            <a:off x="-20782" y="0"/>
            <a:ext cx="12268201" cy="2207432"/>
          </a:xfrm>
          <a:custGeom>
            <a:avLst/>
            <a:gdLst>
              <a:gd name="connsiteX0" fmla="*/ 0 w 21600"/>
              <a:gd name="connsiteY0" fmla="*/ 0 h 21600"/>
              <a:gd name="connsiteX1" fmla="*/ 21600 w 21600"/>
              <a:gd name="connsiteY1" fmla="*/ 0 h 21600"/>
              <a:gd name="connsiteX2" fmla="*/ 21600 w 21600"/>
              <a:gd name="connsiteY2" fmla="*/ 17322 h 21600"/>
              <a:gd name="connsiteX3" fmla="*/ 0 w 21600"/>
              <a:gd name="connsiteY3" fmla="*/ 20172 h 21600"/>
              <a:gd name="connsiteX4" fmla="*/ 0 w 21600"/>
              <a:gd name="connsiteY4" fmla="*/ 0 h 21600"/>
              <a:gd name="connsiteX0-1" fmla="*/ 0 w 21600"/>
              <a:gd name="connsiteY0-2" fmla="*/ 0 h 17322"/>
              <a:gd name="connsiteX1-3" fmla="*/ 21600 w 21600"/>
              <a:gd name="connsiteY1-4" fmla="*/ 0 h 17322"/>
              <a:gd name="connsiteX2-5" fmla="*/ 21600 w 21600"/>
              <a:gd name="connsiteY2-6" fmla="*/ 17322 h 17322"/>
              <a:gd name="connsiteX3-7" fmla="*/ 50 w 21600"/>
              <a:gd name="connsiteY3-8" fmla="*/ 13503 h 17322"/>
              <a:gd name="connsiteX4-9" fmla="*/ 0 w 21600"/>
              <a:gd name="connsiteY4-10" fmla="*/ 0 h 17322"/>
              <a:gd name="connsiteX0-11" fmla="*/ 0 w 21600"/>
              <a:gd name="connsiteY0-12" fmla="*/ 0 h 18888"/>
              <a:gd name="connsiteX1-13" fmla="*/ 21600 w 21600"/>
              <a:gd name="connsiteY1-14" fmla="*/ 0 h 18888"/>
              <a:gd name="connsiteX2-15" fmla="*/ 21600 w 21600"/>
              <a:gd name="connsiteY2-16" fmla="*/ 17322 h 18888"/>
              <a:gd name="connsiteX3-17" fmla="*/ 50 w 21600"/>
              <a:gd name="connsiteY3-18" fmla="*/ 13503 h 18888"/>
              <a:gd name="connsiteX4-19" fmla="*/ 0 w 21600"/>
              <a:gd name="connsiteY4-20" fmla="*/ 0 h 18888"/>
              <a:gd name="connsiteX0-21" fmla="*/ 0 w 21600"/>
              <a:gd name="connsiteY0-22" fmla="*/ 0 h 18322"/>
              <a:gd name="connsiteX1-23" fmla="*/ 21600 w 21600"/>
              <a:gd name="connsiteY1-24" fmla="*/ 0 h 18322"/>
              <a:gd name="connsiteX2-25" fmla="*/ 21600 w 21600"/>
              <a:gd name="connsiteY2-26" fmla="*/ 17322 h 18322"/>
              <a:gd name="connsiteX3-27" fmla="*/ 15726 w 21600"/>
              <a:gd name="connsiteY3-28" fmla="*/ 14955 h 18322"/>
              <a:gd name="connsiteX4-29" fmla="*/ 50 w 21600"/>
              <a:gd name="connsiteY4-30" fmla="*/ 13503 h 18322"/>
              <a:gd name="connsiteX5" fmla="*/ 0 w 21600"/>
              <a:gd name="connsiteY5" fmla="*/ 0 h 18322"/>
              <a:gd name="connsiteX0-31" fmla="*/ 0 w 21600"/>
              <a:gd name="connsiteY0-32" fmla="*/ 0 h 18400"/>
              <a:gd name="connsiteX1-33" fmla="*/ 21600 w 21600"/>
              <a:gd name="connsiteY1-34" fmla="*/ 0 h 18400"/>
              <a:gd name="connsiteX2-35" fmla="*/ 21600 w 21600"/>
              <a:gd name="connsiteY2-36" fmla="*/ 17322 h 18400"/>
              <a:gd name="connsiteX3-37" fmla="*/ 15726 w 21600"/>
              <a:gd name="connsiteY3-38" fmla="*/ 14955 h 18400"/>
              <a:gd name="connsiteX4-39" fmla="*/ 5570 w 21600"/>
              <a:gd name="connsiteY4-40" fmla="*/ 18390 h 18400"/>
              <a:gd name="connsiteX5-41" fmla="*/ 50 w 21600"/>
              <a:gd name="connsiteY5-42" fmla="*/ 13503 h 18400"/>
              <a:gd name="connsiteX6" fmla="*/ 0 w 21600"/>
              <a:gd name="connsiteY6" fmla="*/ 0 h 18400"/>
              <a:gd name="connsiteX0-43" fmla="*/ 0 w 21600"/>
              <a:gd name="connsiteY0-44" fmla="*/ 0 h 18400"/>
              <a:gd name="connsiteX1-45" fmla="*/ 21600 w 21600"/>
              <a:gd name="connsiteY1-46" fmla="*/ 0 h 18400"/>
              <a:gd name="connsiteX2-47" fmla="*/ 21600 w 21600"/>
              <a:gd name="connsiteY2-48" fmla="*/ 17322 h 18400"/>
              <a:gd name="connsiteX3-49" fmla="*/ 15726 w 21600"/>
              <a:gd name="connsiteY3-50" fmla="*/ 14955 h 18400"/>
              <a:gd name="connsiteX4-51" fmla="*/ 5570 w 21600"/>
              <a:gd name="connsiteY4-52" fmla="*/ 18390 h 18400"/>
              <a:gd name="connsiteX5-53" fmla="*/ 50 w 21600"/>
              <a:gd name="connsiteY5-54" fmla="*/ 13503 h 18400"/>
              <a:gd name="connsiteX6-55" fmla="*/ 0 w 21600"/>
              <a:gd name="connsiteY6-56" fmla="*/ 0 h 18400"/>
              <a:gd name="connsiteX0-57" fmla="*/ 0 w 21600"/>
              <a:gd name="connsiteY0-58" fmla="*/ 0 h 18400"/>
              <a:gd name="connsiteX1-59" fmla="*/ 21600 w 21600"/>
              <a:gd name="connsiteY1-60" fmla="*/ 0 h 18400"/>
              <a:gd name="connsiteX2-61" fmla="*/ 21499 w 21600"/>
              <a:gd name="connsiteY2-62" fmla="*/ 15907 h 18400"/>
              <a:gd name="connsiteX3-63" fmla="*/ 15726 w 21600"/>
              <a:gd name="connsiteY3-64" fmla="*/ 14955 h 18400"/>
              <a:gd name="connsiteX4-65" fmla="*/ 5570 w 21600"/>
              <a:gd name="connsiteY4-66" fmla="*/ 18390 h 18400"/>
              <a:gd name="connsiteX5-67" fmla="*/ 50 w 21600"/>
              <a:gd name="connsiteY5-68" fmla="*/ 13503 h 18400"/>
              <a:gd name="connsiteX6-69" fmla="*/ 0 w 21600"/>
              <a:gd name="connsiteY6-70" fmla="*/ 0 h 18400"/>
              <a:gd name="connsiteX0-71" fmla="*/ 0 w 21600"/>
              <a:gd name="connsiteY0-72" fmla="*/ 0 h 18736"/>
              <a:gd name="connsiteX1-73" fmla="*/ 21600 w 21600"/>
              <a:gd name="connsiteY1-74" fmla="*/ 0 h 18736"/>
              <a:gd name="connsiteX2-75" fmla="*/ 21524 w 21600"/>
              <a:gd name="connsiteY2-76" fmla="*/ 18736 h 18736"/>
              <a:gd name="connsiteX3-77" fmla="*/ 15726 w 21600"/>
              <a:gd name="connsiteY3-78" fmla="*/ 14955 h 18736"/>
              <a:gd name="connsiteX4-79" fmla="*/ 5570 w 21600"/>
              <a:gd name="connsiteY4-80" fmla="*/ 18390 h 18736"/>
              <a:gd name="connsiteX5-81" fmla="*/ 50 w 21600"/>
              <a:gd name="connsiteY5-82" fmla="*/ 13503 h 18736"/>
              <a:gd name="connsiteX6-83" fmla="*/ 0 w 21600"/>
              <a:gd name="connsiteY6-84" fmla="*/ 0 h 18736"/>
              <a:gd name="connsiteX0-85" fmla="*/ 0 w 21600"/>
              <a:gd name="connsiteY0-86" fmla="*/ 0 h 18736"/>
              <a:gd name="connsiteX1-87" fmla="*/ 21600 w 21600"/>
              <a:gd name="connsiteY1-88" fmla="*/ 0 h 18736"/>
              <a:gd name="connsiteX2-89" fmla="*/ 21524 w 21600"/>
              <a:gd name="connsiteY2-90" fmla="*/ 18736 h 18736"/>
              <a:gd name="connsiteX3-91" fmla="*/ 15726 w 21600"/>
              <a:gd name="connsiteY3-92" fmla="*/ 14147 h 18736"/>
              <a:gd name="connsiteX4-93" fmla="*/ 5570 w 21600"/>
              <a:gd name="connsiteY4-94" fmla="*/ 18390 h 18736"/>
              <a:gd name="connsiteX5-95" fmla="*/ 50 w 21600"/>
              <a:gd name="connsiteY5-96" fmla="*/ 13503 h 18736"/>
              <a:gd name="connsiteX6-97" fmla="*/ 0 w 21600"/>
              <a:gd name="connsiteY6-98" fmla="*/ 0 h 18736"/>
              <a:gd name="connsiteX0-99" fmla="*/ 0 w 21600"/>
              <a:gd name="connsiteY0-100" fmla="*/ 0 h 19811"/>
              <a:gd name="connsiteX1-101" fmla="*/ 21600 w 21600"/>
              <a:gd name="connsiteY1-102" fmla="*/ 0 h 19811"/>
              <a:gd name="connsiteX2-103" fmla="*/ 21524 w 21600"/>
              <a:gd name="connsiteY2-104" fmla="*/ 18736 h 19811"/>
              <a:gd name="connsiteX3-105" fmla="*/ 15726 w 21600"/>
              <a:gd name="connsiteY3-106" fmla="*/ 14147 h 19811"/>
              <a:gd name="connsiteX4-107" fmla="*/ 5545 w 21600"/>
              <a:gd name="connsiteY4-108" fmla="*/ 19805 h 19811"/>
              <a:gd name="connsiteX5-109" fmla="*/ 50 w 21600"/>
              <a:gd name="connsiteY5-110" fmla="*/ 13503 h 19811"/>
              <a:gd name="connsiteX6-111" fmla="*/ 0 w 21600"/>
              <a:gd name="connsiteY6-112" fmla="*/ 0 h 19811"/>
              <a:gd name="connsiteX0-113" fmla="*/ 0 w 21600"/>
              <a:gd name="connsiteY0-114" fmla="*/ 0 h 19811"/>
              <a:gd name="connsiteX1-115" fmla="*/ 21600 w 21600"/>
              <a:gd name="connsiteY1-116" fmla="*/ 0 h 19811"/>
              <a:gd name="connsiteX2-117" fmla="*/ 21524 w 21600"/>
              <a:gd name="connsiteY2-118" fmla="*/ 18736 h 19811"/>
              <a:gd name="connsiteX3-119" fmla="*/ 15726 w 21600"/>
              <a:gd name="connsiteY3-120" fmla="*/ 14147 h 19811"/>
              <a:gd name="connsiteX4-121" fmla="*/ 5545 w 21600"/>
              <a:gd name="connsiteY4-122" fmla="*/ 19805 h 19811"/>
              <a:gd name="connsiteX5-123" fmla="*/ 25 w 21600"/>
              <a:gd name="connsiteY5-124" fmla="*/ 17343 h 19811"/>
              <a:gd name="connsiteX6-125" fmla="*/ 0 w 21600"/>
              <a:gd name="connsiteY6-126" fmla="*/ 0 h 19811"/>
              <a:gd name="connsiteX0-127" fmla="*/ 0 w 21600"/>
              <a:gd name="connsiteY0-128" fmla="*/ 0 h 19811"/>
              <a:gd name="connsiteX1-129" fmla="*/ 21600 w 21600"/>
              <a:gd name="connsiteY1-130" fmla="*/ 0 h 19811"/>
              <a:gd name="connsiteX2-131" fmla="*/ 21524 w 21600"/>
              <a:gd name="connsiteY2-132" fmla="*/ 18736 h 19811"/>
              <a:gd name="connsiteX3-133" fmla="*/ 15726 w 21600"/>
              <a:gd name="connsiteY3-134" fmla="*/ 14147 h 19811"/>
              <a:gd name="connsiteX4-135" fmla="*/ 5545 w 21600"/>
              <a:gd name="connsiteY4-136" fmla="*/ 19805 h 19811"/>
              <a:gd name="connsiteX5-137" fmla="*/ 25 w 21600"/>
              <a:gd name="connsiteY5-138" fmla="*/ 17343 h 19811"/>
              <a:gd name="connsiteX6-139" fmla="*/ 0 w 21600"/>
              <a:gd name="connsiteY6-140" fmla="*/ 0 h 19811"/>
              <a:gd name="connsiteX0-141" fmla="*/ 0 w 21600"/>
              <a:gd name="connsiteY0-142" fmla="*/ 0 h 20417"/>
              <a:gd name="connsiteX1-143" fmla="*/ 21600 w 21600"/>
              <a:gd name="connsiteY1-144" fmla="*/ 0 h 20417"/>
              <a:gd name="connsiteX2-145" fmla="*/ 21524 w 21600"/>
              <a:gd name="connsiteY2-146" fmla="*/ 18736 h 20417"/>
              <a:gd name="connsiteX3-147" fmla="*/ 15726 w 21600"/>
              <a:gd name="connsiteY3-148" fmla="*/ 14147 h 20417"/>
              <a:gd name="connsiteX4-149" fmla="*/ 8393 w 21600"/>
              <a:gd name="connsiteY4-150" fmla="*/ 20411 h 20417"/>
              <a:gd name="connsiteX5-151" fmla="*/ 25 w 21600"/>
              <a:gd name="connsiteY5-152" fmla="*/ 17343 h 20417"/>
              <a:gd name="connsiteX6-153" fmla="*/ 0 w 21600"/>
              <a:gd name="connsiteY6-154" fmla="*/ 0 h 20417"/>
              <a:gd name="connsiteX0-155" fmla="*/ 0 w 21600"/>
              <a:gd name="connsiteY0-156" fmla="*/ 0 h 20605"/>
              <a:gd name="connsiteX1-157" fmla="*/ 21600 w 21600"/>
              <a:gd name="connsiteY1-158" fmla="*/ 0 h 20605"/>
              <a:gd name="connsiteX2-159" fmla="*/ 21524 w 21600"/>
              <a:gd name="connsiteY2-160" fmla="*/ 18736 h 20605"/>
              <a:gd name="connsiteX3-161" fmla="*/ 15726 w 21600"/>
              <a:gd name="connsiteY3-162" fmla="*/ 14147 h 20605"/>
              <a:gd name="connsiteX4-163" fmla="*/ 8393 w 21600"/>
              <a:gd name="connsiteY4-164" fmla="*/ 20411 h 20605"/>
              <a:gd name="connsiteX5-165" fmla="*/ 25 w 21600"/>
              <a:gd name="connsiteY5-166" fmla="*/ 17343 h 20605"/>
              <a:gd name="connsiteX6-167" fmla="*/ 0 w 21600"/>
              <a:gd name="connsiteY6-168" fmla="*/ 0 h 20605"/>
              <a:gd name="connsiteX0-169" fmla="*/ 0 w 21600"/>
              <a:gd name="connsiteY0-170" fmla="*/ 0 h 20658"/>
              <a:gd name="connsiteX1-171" fmla="*/ 21600 w 21600"/>
              <a:gd name="connsiteY1-172" fmla="*/ 0 h 20658"/>
              <a:gd name="connsiteX2-173" fmla="*/ 21524 w 21600"/>
              <a:gd name="connsiteY2-174" fmla="*/ 18736 h 20658"/>
              <a:gd name="connsiteX3-175" fmla="*/ 15726 w 21600"/>
              <a:gd name="connsiteY3-176" fmla="*/ 14147 h 20658"/>
              <a:gd name="connsiteX4-177" fmla="*/ 8393 w 21600"/>
              <a:gd name="connsiteY4-178" fmla="*/ 20411 h 20658"/>
              <a:gd name="connsiteX5-179" fmla="*/ 101 w 21600"/>
              <a:gd name="connsiteY5-180" fmla="*/ 18151 h 20658"/>
              <a:gd name="connsiteX6-181" fmla="*/ 0 w 21600"/>
              <a:gd name="connsiteY6-182" fmla="*/ 0 h 20658"/>
              <a:gd name="connsiteX0-183" fmla="*/ 0 w 21600"/>
              <a:gd name="connsiteY0-184" fmla="*/ 0 h 20618"/>
              <a:gd name="connsiteX1-185" fmla="*/ 21600 w 21600"/>
              <a:gd name="connsiteY1-186" fmla="*/ 0 h 20618"/>
              <a:gd name="connsiteX2-187" fmla="*/ 21524 w 21600"/>
              <a:gd name="connsiteY2-188" fmla="*/ 18736 h 20618"/>
              <a:gd name="connsiteX3-189" fmla="*/ 15726 w 21600"/>
              <a:gd name="connsiteY3-190" fmla="*/ 14147 h 20618"/>
              <a:gd name="connsiteX4-191" fmla="*/ 8393 w 21600"/>
              <a:gd name="connsiteY4-192" fmla="*/ 20411 h 20618"/>
              <a:gd name="connsiteX5-193" fmla="*/ 101 w 21600"/>
              <a:gd name="connsiteY5-194" fmla="*/ 18151 h 20618"/>
              <a:gd name="connsiteX6-195" fmla="*/ 0 w 21600"/>
              <a:gd name="connsiteY6-196" fmla="*/ 0 h 20618"/>
              <a:gd name="connsiteX0-197" fmla="*/ 76 w 21676"/>
              <a:gd name="connsiteY0-198" fmla="*/ 0 h 20662"/>
              <a:gd name="connsiteX1-199" fmla="*/ 21676 w 21676"/>
              <a:gd name="connsiteY1-200" fmla="*/ 0 h 20662"/>
              <a:gd name="connsiteX2-201" fmla="*/ 21600 w 21676"/>
              <a:gd name="connsiteY2-202" fmla="*/ 18736 h 20662"/>
              <a:gd name="connsiteX3-203" fmla="*/ 15802 w 21676"/>
              <a:gd name="connsiteY3-204" fmla="*/ 14147 h 20662"/>
              <a:gd name="connsiteX4-205" fmla="*/ 8469 w 21676"/>
              <a:gd name="connsiteY4-206" fmla="*/ 20411 h 20662"/>
              <a:gd name="connsiteX5-207" fmla="*/ 1 w 21676"/>
              <a:gd name="connsiteY5-208" fmla="*/ 18757 h 20662"/>
              <a:gd name="connsiteX6-209" fmla="*/ 76 w 21676"/>
              <a:gd name="connsiteY6-210" fmla="*/ 0 h 20662"/>
              <a:gd name="connsiteX0-211" fmla="*/ 76 w 21676"/>
              <a:gd name="connsiteY0-212" fmla="*/ 0 h 23168"/>
              <a:gd name="connsiteX1-213" fmla="*/ 21676 w 21676"/>
              <a:gd name="connsiteY1-214" fmla="*/ 0 h 23168"/>
              <a:gd name="connsiteX2-215" fmla="*/ 21600 w 21676"/>
              <a:gd name="connsiteY2-216" fmla="*/ 18736 h 23168"/>
              <a:gd name="connsiteX3-217" fmla="*/ 15802 w 21676"/>
              <a:gd name="connsiteY3-218" fmla="*/ 14147 h 23168"/>
              <a:gd name="connsiteX4-219" fmla="*/ 8469 w 21676"/>
              <a:gd name="connsiteY4-220" fmla="*/ 23038 h 23168"/>
              <a:gd name="connsiteX5-221" fmla="*/ 1 w 21676"/>
              <a:gd name="connsiteY5-222" fmla="*/ 18757 h 23168"/>
              <a:gd name="connsiteX6-223" fmla="*/ 76 w 21676"/>
              <a:gd name="connsiteY6-224" fmla="*/ 0 h 23168"/>
              <a:gd name="connsiteX0-225" fmla="*/ 76 w 21676"/>
              <a:gd name="connsiteY0-226" fmla="*/ 0 h 23168"/>
              <a:gd name="connsiteX1-227" fmla="*/ 21676 w 21676"/>
              <a:gd name="connsiteY1-228" fmla="*/ 0 h 23168"/>
              <a:gd name="connsiteX2-229" fmla="*/ 21600 w 21676"/>
              <a:gd name="connsiteY2-230" fmla="*/ 18736 h 23168"/>
              <a:gd name="connsiteX3-231" fmla="*/ 15802 w 21676"/>
              <a:gd name="connsiteY3-232" fmla="*/ 15764 h 23168"/>
              <a:gd name="connsiteX4-233" fmla="*/ 8469 w 21676"/>
              <a:gd name="connsiteY4-234" fmla="*/ 23038 h 23168"/>
              <a:gd name="connsiteX5-235" fmla="*/ 1 w 21676"/>
              <a:gd name="connsiteY5-236" fmla="*/ 18757 h 23168"/>
              <a:gd name="connsiteX6-237" fmla="*/ 76 w 21676"/>
              <a:gd name="connsiteY6-238" fmla="*/ 0 h 23168"/>
              <a:gd name="connsiteX0-239" fmla="*/ 76 w 21676"/>
              <a:gd name="connsiteY0-240" fmla="*/ 0 h 23168"/>
              <a:gd name="connsiteX1-241" fmla="*/ 21676 w 21676"/>
              <a:gd name="connsiteY1-242" fmla="*/ 0 h 23168"/>
              <a:gd name="connsiteX2-243" fmla="*/ 21600 w 21676"/>
              <a:gd name="connsiteY2-244" fmla="*/ 18736 h 23168"/>
              <a:gd name="connsiteX3-245" fmla="*/ 15802 w 21676"/>
              <a:gd name="connsiteY3-246" fmla="*/ 15764 h 23168"/>
              <a:gd name="connsiteX4-247" fmla="*/ 8469 w 21676"/>
              <a:gd name="connsiteY4-248" fmla="*/ 23038 h 23168"/>
              <a:gd name="connsiteX5-249" fmla="*/ 1 w 21676"/>
              <a:gd name="connsiteY5-250" fmla="*/ 18757 h 23168"/>
              <a:gd name="connsiteX6-251" fmla="*/ 76 w 21676"/>
              <a:gd name="connsiteY6-252" fmla="*/ 0 h 23168"/>
              <a:gd name="connsiteX0-253" fmla="*/ 76 w 21676"/>
              <a:gd name="connsiteY0-254" fmla="*/ 0 h 23168"/>
              <a:gd name="connsiteX1-255" fmla="*/ 21676 w 21676"/>
              <a:gd name="connsiteY1-256" fmla="*/ 0 h 23168"/>
              <a:gd name="connsiteX2-257" fmla="*/ 21600 w 21676"/>
              <a:gd name="connsiteY2-258" fmla="*/ 18736 h 23168"/>
              <a:gd name="connsiteX3-259" fmla="*/ 15802 w 21676"/>
              <a:gd name="connsiteY3-260" fmla="*/ 15764 h 23168"/>
              <a:gd name="connsiteX4-261" fmla="*/ 8469 w 21676"/>
              <a:gd name="connsiteY4-262" fmla="*/ 23038 h 23168"/>
              <a:gd name="connsiteX5-263" fmla="*/ 1 w 21676"/>
              <a:gd name="connsiteY5-264" fmla="*/ 18757 h 23168"/>
              <a:gd name="connsiteX6-265" fmla="*/ 76 w 21676"/>
              <a:gd name="connsiteY6-266" fmla="*/ 0 h 23168"/>
              <a:gd name="connsiteX0-267" fmla="*/ 76 w 21676"/>
              <a:gd name="connsiteY0-268" fmla="*/ 0 h 23168"/>
              <a:gd name="connsiteX1-269" fmla="*/ 21676 w 21676"/>
              <a:gd name="connsiteY1-270" fmla="*/ 0 h 23168"/>
              <a:gd name="connsiteX2-271" fmla="*/ 21600 w 21676"/>
              <a:gd name="connsiteY2-272" fmla="*/ 18736 h 23168"/>
              <a:gd name="connsiteX3-273" fmla="*/ 17163 w 21676"/>
              <a:gd name="connsiteY3-274" fmla="*/ 16168 h 23168"/>
              <a:gd name="connsiteX4-275" fmla="*/ 8469 w 21676"/>
              <a:gd name="connsiteY4-276" fmla="*/ 23038 h 23168"/>
              <a:gd name="connsiteX5-277" fmla="*/ 1 w 21676"/>
              <a:gd name="connsiteY5-278" fmla="*/ 18757 h 23168"/>
              <a:gd name="connsiteX6-279" fmla="*/ 76 w 21676"/>
              <a:gd name="connsiteY6-280" fmla="*/ 0 h 23168"/>
              <a:gd name="connsiteX0-281" fmla="*/ 76 w 21676"/>
              <a:gd name="connsiteY0-282" fmla="*/ 0 h 23168"/>
              <a:gd name="connsiteX1-283" fmla="*/ 21676 w 21676"/>
              <a:gd name="connsiteY1-284" fmla="*/ 0 h 23168"/>
              <a:gd name="connsiteX2-285" fmla="*/ 21600 w 21676"/>
              <a:gd name="connsiteY2-286" fmla="*/ 18736 h 23168"/>
              <a:gd name="connsiteX3-287" fmla="*/ 17793 w 21676"/>
              <a:gd name="connsiteY3-288" fmla="*/ 17785 h 23168"/>
              <a:gd name="connsiteX4-289" fmla="*/ 8469 w 21676"/>
              <a:gd name="connsiteY4-290" fmla="*/ 23038 h 23168"/>
              <a:gd name="connsiteX5-291" fmla="*/ 1 w 21676"/>
              <a:gd name="connsiteY5-292" fmla="*/ 18757 h 23168"/>
              <a:gd name="connsiteX6-293" fmla="*/ 76 w 21676"/>
              <a:gd name="connsiteY6-294" fmla="*/ 0 h 23168"/>
              <a:gd name="connsiteX0-295" fmla="*/ 76 w 21676"/>
              <a:gd name="connsiteY0-296" fmla="*/ 0 h 23168"/>
              <a:gd name="connsiteX1-297" fmla="*/ 21676 w 21676"/>
              <a:gd name="connsiteY1-298" fmla="*/ 0 h 23168"/>
              <a:gd name="connsiteX2-299" fmla="*/ 21600 w 21676"/>
              <a:gd name="connsiteY2-300" fmla="*/ 20353 h 23168"/>
              <a:gd name="connsiteX3-301" fmla="*/ 17793 w 21676"/>
              <a:gd name="connsiteY3-302" fmla="*/ 17785 h 23168"/>
              <a:gd name="connsiteX4-303" fmla="*/ 8469 w 21676"/>
              <a:gd name="connsiteY4-304" fmla="*/ 23038 h 23168"/>
              <a:gd name="connsiteX5-305" fmla="*/ 1 w 21676"/>
              <a:gd name="connsiteY5-306" fmla="*/ 18757 h 23168"/>
              <a:gd name="connsiteX6-307" fmla="*/ 76 w 21676"/>
              <a:gd name="connsiteY6-308" fmla="*/ 0 h 23168"/>
              <a:gd name="connsiteX0-309" fmla="*/ 76 w 21676"/>
              <a:gd name="connsiteY0-310" fmla="*/ 0 h 23168"/>
              <a:gd name="connsiteX1-311" fmla="*/ 21676 w 21676"/>
              <a:gd name="connsiteY1-312" fmla="*/ 0 h 23168"/>
              <a:gd name="connsiteX2-313" fmla="*/ 21600 w 21676"/>
              <a:gd name="connsiteY2-314" fmla="*/ 20353 h 23168"/>
              <a:gd name="connsiteX3-315" fmla="*/ 17793 w 21676"/>
              <a:gd name="connsiteY3-316" fmla="*/ 17785 h 23168"/>
              <a:gd name="connsiteX4-317" fmla="*/ 8469 w 21676"/>
              <a:gd name="connsiteY4-318" fmla="*/ 23038 h 23168"/>
              <a:gd name="connsiteX5-319" fmla="*/ 1 w 21676"/>
              <a:gd name="connsiteY5-320" fmla="*/ 18757 h 23168"/>
              <a:gd name="connsiteX6-321" fmla="*/ 76 w 21676"/>
              <a:gd name="connsiteY6-322" fmla="*/ 0 h 23168"/>
              <a:gd name="connsiteX0-323" fmla="*/ 76 w 21676"/>
              <a:gd name="connsiteY0-324" fmla="*/ 0 h 23168"/>
              <a:gd name="connsiteX1-325" fmla="*/ 21676 w 21676"/>
              <a:gd name="connsiteY1-326" fmla="*/ 0 h 23168"/>
              <a:gd name="connsiteX2-327" fmla="*/ 21600 w 21676"/>
              <a:gd name="connsiteY2-328" fmla="*/ 20353 h 23168"/>
              <a:gd name="connsiteX3-329" fmla="*/ 17591 w 21676"/>
              <a:gd name="connsiteY3-330" fmla="*/ 19806 h 23168"/>
              <a:gd name="connsiteX4-331" fmla="*/ 8469 w 21676"/>
              <a:gd name="connsiteY4-332" fmla="*/ 23038 h 23168"/>
              <a:gd name="connsiteX5-333" fmla="*/ 1 w 21676"/>
              <a:gd name="connsiteY5-334" fmla="*/ 18757 h 23168"/>
              <a:gd name="connsiteX6-335" fmla="*/ 76 w 21676"/>
              <a:gd name="connsiteY6-336" fmla="*/ 0 h 23168"/>
              <a:gd name="connsiteX0-337" fmla="*/ 76 w 21676"/>
              <a:gd name="connsiteY0-338" fmla="*/ 0 h 23168"/>
              <a:gd name="connsiteX1-339" fmla="*/ 21676 w 21676"/>
              <a:gd name="connsiteY1-340" fmla="*/ 0 h 23168"/>
              <a:gd name="connsiteX2-341" fmla="*/ 21600 w 21676"/>
              <a:gd name="connsiteY2-342" fmla="*/ 20353 h 23168"/>
              <a:gd name="connsiteX3-343" fmla="*/ 17591 w 21676"/>
              <a:gd name="connsiteY3-344" fmla="*/ 19806 h 23168"/>
              <a:gd name="connsiteX4-345" fmla="*/ 8469 w 21676"/>
              <a:gd name="connsiteY4-346" fmla="*/ 23038 h 23168"/>
              <a:gd name="connsiteX5-347" fmla="*/ 1 w 21676"/>
              <a:gd name="connsiteY5-348" fmla="*/ 18757 h 23168"/>
              <a:gd name="connsiteX6-349" fmla="*/ 76 w 21676"/>
              <a:gd name="connsiteY6-350" fmla="*/ 0 h 23168"/>
              <a:gd name="connsiteX0-351" fmla="*/ 76 w 21676"/>
              <a:gd name="connsiteY0-352" fmla="*/ 0 h 23168"/>
              <a:gd name="connsiteX1-353" fmla="*/ 21676 w 21676"/>
              <a:gd name="connsiteY1-354" fmla="*/ 0 h 23168"/>
              <a:gd name="connsiteX2-355" fmla="*/ 21600 w 21676"/>
              <a:gd name="connsiteY2-356" fmla="*/ 20353 h 23168"/>
              <a:gd name="connsiteX3-357" fmla="*/ 17591 w 21676"/>
              <a:gd name="connsiteY3-358" fmla="*/ 19806 h 23168"/>
              <a:gd name="connsiteX4-359" fmla="*/ 8469 w 21676"/>
              <a:gd name="connsiteY4-360" fmla="*/ 23038 h 23168"/>
              <a:gd name="connsiteX5-361" fmla="*/ 1 w 21676"/>
              <a:gd name="connsiteY5-362" fmla="*/ 18757 h 23168"/>
              <a:gd name="connsiteX6-363" fmla="*/ 76 w 21676"/>
              <a:gd name="connsiteY6-364" fmla="*/ 0 h 23168"/>
              <a:gd name="connsiteX0-365" fmla="*/ 76 w 21676"/>
              <a:gd name="connsiteY0-366" fmla="*/ 0 h 23168"/>
              <a:gd name="connsiteX1-367" fmla="*/ 21676 w 21676"/>
              <a:gd name="connsiteY1-368" fmla="*/ 0 h 23168"/>
              <a:gd name="connsiteX2-369" fmla="*/ 21625 w 21676"/>
              <a:gd name="connsiteY2-370" fmla="*/ 20757 h 23168"/>
              <a:gd name="connsiteX3-371" fmla="*/ 17591 w 21676"/>
              <a:gd name="connsiteY3-372" fmla="*/ 19806 h 23168"/>
              <a:gd name="connsiteX4-373" fmla="*/ 8469 w 21676"/>
              <a:gd name="connsiteY4-374" fmla="*/ 23038 h 23168"/>
              <a:gd name="connsiteX5-375" fmla="*/ 1 w 21676"/>
              <a:gd name="connsiteY5-376" fmla="*/ 18757 h 23168"/>
              <a:gd name="connsiteX6-377" fmla="*/ 76 w 21676"/>
              <a:gd name="connsiteY6-378" fmla="*/ 0 h 23168"/>
              <a:gd name="connsiteX0-379" fmla="*/ 76 w 21676"/>
              <a:gd name="connsiteY0-380" fmla="*/ 0 h 23168"/>
              <a:gd name="connsiteX1-381" fmla="*/ 21676 w 21676"/>
              <a:gd name="connsiteY1-382" fmla="*/ 0 h 23168"/>
              <a:gd name="connsiteX2-383" fmla="*/ 21650 w 21676"/>
              <a:gd name="connsiteY2-384" fmla="*/ 17928 h 23168"/>
              <a:gd name="connsiteX3-385" fmla="*/ 17591 w 21676"/>
              <a:gd name="connsiteY3-386" fmla="*/ 19806 h 23168"/>
              <a:gd name="connsiteX4-387" fmla="*/ 8469 w 21676"/>
              <a:gd name="connsiteY4-388" fmla="*/ 23038 h 23168"/>
              <a:gd name="connsiteX5-389" fmla="*/ 1 w 21676"/>
              <a:gd name="connsiteY5-390" fmla="*/ 18757 h 23168"/>
              <a:gd name="connsiteX6-391" fmla="*/ 76 w 21676"/>
              <a:gd name="connsiteY6-392" fmla="*/ 0 h 23168"/>
              <a:gd name="connsiteX0-393" fmla="*/ 76 w 21676"/>
              <a:gd name="connsiteY0-394" fmla="*/ 0 h 23168"/>
              <a:gd name="connsiteX1-395" fmla="*/ 21676 w 21676"/>
              <a:gd name="connsiteY1-396" fmla="*/ 0 h 23168"/>
              <a:gd name="connsiteX2-397" fmla="*/ 21650 w 21676"/>
              <a:gd name="connsiteY2-398" fmla="*/ 17928 h 23168"/>
              <a:gd name="connsiteX3-399" fmla="*/ 17591 w 21676"/>
              <a:gd name="connsiteY3-400" fmla="*/ 19806 h 23168"/>
              <a:gd name="connsiteX4-401" fmla="*/ 8469 w 21676"/>
              <a:gd name="connsiteY4-402" fmla="*/ 23038 h 23168"/>
              <a:gd name="connsiteX5-403" fmla="*/ 1 w 21676"/>
              <a:gd name="connsiteY5-404" fmla="*/ 18757 h 23168"/>
              <a:gd name="connsiteX6-405" fmla="*/ 76 w 21676"/>
              <a:gd name="connsiteY6-406" fmla="*/ 0 h 23168"/>
              <a:gd name="connsiteX0-407" fmla="*/ 76 w 21676"/>
              <a:gd name="connsiteY0-408" fmla="*/ 0 h 23168"/>
              <a:gd name="connsiteX1-409" fmla="*/ 21676 w 21676"/>
              <a:gd name="connsiteY1-410" fmla="*/ 0 h 23168"/>
              <a:gd name="connsiteX2-411" fmla="*/ 21650 w 21676"/>
              <a:gd name="connsiteY2-412" fmla="*/ 17928 h 23168"/>
              <a:gd name="connsiteX3-413" fmla="*/ 17591 w 21676"/>
              <a:gd name="connsiteY3-414" fmla="*/ 19806 h 23168"/>
              <a:gd name="connsiteX4-415" fmla="*/ 8469 w 21676"/>
              <a:gd name="connsiteY4-416" fmla="*/ 23038 h 23168"/>
              <a:gd name="connsiteX5-417" fmla="*/ 1 w 21676"/>
              <a:gd name="connsiteY5-418" fmla="*/ 18757 h 23168"/>
              <a:gd name="connsiteX6-419" fmla="*/ 76 w 21676"/>
              <a:gd name="connsiteY6-420" fmla="*/ 0 h 23168"/>
              <a:gd name="connsiteX0-421" fmla="*/ 76 w 21676"/>
              <a:gd name="connsiteY0-422" fmla="*/ 0 h 23168"/>
              <a:gd name="connsiteX1-423" fmla="*/ 21676 w 21676"/>
              <a:gd name="connsiteY1-424" fmla="*/ 0 h 23168"/>
              <a:gd name="connsiteX2-425" fmla="*/ 21625 w 21676"/>
              <a:gd name="connsiteY2-426" fmla="*/ 18938 h 23168"/>
              <a:gd name="connsiteX3-427" fmla="*/ 17591 w 21676"/>
              <a:gd name="connsiteY3-428" fmla="*/ 19806 h 23168"/>
              <a:gd name="connsiteX4-429" fmla="*/ 8469 w 21676"/>
              <a:gd name="connsiteY4-430" fmla="*/ 23038 h 23168"/>
              <a:gd name="connsiteX5-431" fmla="*/ 1 w 21676"/>
              <a:gd name="connsiteY5-432" fmla="*/ 18757 h 23168"/>
              <a:gd name="connsiteX6-433" fmla="*/ 76 w 21676"/>
              <a:gd name="connsiteY6-434" fmla="*/ 0 h 23168"/>
              <a:gd name="connsiteX0-435" fmla="*/ 76 w 21676"/>
              <a:gd name="connsiteY0-436" fmla="*/ 0 h 23168"/>
              <a:gd name="connsiteX1-437" fmla="*/ 21676 w 21676"/>
              <a:gd name="connsiteY1-438" fmla="*/ 0 h 23168"/>
              <a:gd name="connsiteX2-439" fmla="*/ 21625 w 21676"/>
              <a:gd name="connsiteY2-440" fmla="*/ 18938 h 23168"/>
              <a:gd name="connsiteX3-441" fmla="*/ 17591 w 21676"/>
              <a:gd name="connsiteY3-442" fmla="*/ 19806 h 23168"/>
              <a:gd name="connsiteX4-443" fmla="*/ 8469 w 21676"/>
              <a:gd name="connsiteY4-444" fmla="*/ 23038 h 23168"/>
              <a:gd name="connsiteX5-445" fmla="*/ 1 w 21676"/>
              <a:gd name="connsiteY5-446" fmla="*/ 18757 h 23168"/>
              <a:gd name="connsiteX6-447" fmla="*/ 76 w 21676"/>
              <a:gd name="connsiteY6-448" fmla="*/ 0 h 23168"/>
              <a:gd name="connsiteX0-449" fmla="*/ 76 w 21676"/>
              <a:gd name="connsiteY0-450" fmla="*/ 0 h 23225"/>
              <a:gd name="connsiteX1-451" fmla="*/ 21676 w 21676"/>
              <a:gd name="connsiteY1-452" fmla="*/ 0 h 23225"/>
              <a:gd name="connsiteX2-453" fmla="*/ 21625 w 21676"/>
              <a:gd name="connsiteY2-454" fmla="*/ 18938 h 23225"/>
              <a:gd name="connsiteX3-455" fmla="*/ 17591 w 21676"/>
              <a:gd name="connsiteY3-456" fmla="*/ 19806 h 23225"/>
              <a:gd name="connsiteX4-457" fmla="*/ 8469 w 21676"/>
              <a:gd name="connsiteY4-458" fmla="*/ 23038 h 23225"/>
              <a:gd name="connsiteX5-459" fmla="*/ 1 w 21676"/>
              <a:gd name="connsiteY5-460" fmla="*/ 20416 h 23225"/>
              <a:gd name="connsiteX6-461" fmla="*/ 76 w 21676"/>
              <a:gd name="connsiteY6-462" fmla="*/ 0 h 23225"/>
              <a:gd name="connsiteX0-463" fmla="*/ 76 w 21676"/>
              <a:gd name="connsiteY0-464" fmla="*/ 0 h 23225"/>
              <a:gd name="connsiteX1-465" fmla="*/ 21676 w 21676"/>
              <a:gd name="connsiteY1-466" fmla="*/ 0 h 23225"/>
              <a:gd name="connsiteX2-467" fmla="*/ 21625 w 21676"/>
              <a:gd name="connsiteY2-468" fmla="*/ 18938 h 23225"/>
              <a:gd name="connsiteX3-469" fmla="*/ 17591 w 21676"/>
              <a:gd name="connsiteY3-470" fmla="*/ 19806 h 23225"/>
              <a:gd name="connsiteX4-471" fmla="*/ 8290 w 21676"/>
              <a:gd name="connsiteY4-472" fmla="*/ 23038 h 23225"/>
              <a:gd name="connsiteX5-473" fmla="*/ 1 w 21676"/>
              <a:gd name="connsiteY5-474" fmla="*/ 20416 h 23225"/>
              <a:gd name="connsiteX6-475" fmla="*/ 76 w 21676"/>
              <a:gd name="connsiteY6-476" fmla="*/ 0 h 23225"/>
              <a:gd name="connsiteX0-477" fmla="*/ 76 w 21676"/>
              <a:gd name="connsiteY0-478" fmla="*/ 0 h 23054"/>
              <a:gd name="connsiteX1-479" fmla="*/ 21676 w 21676"/>
              <a:gd name="connsiteY1-480" fmla="*/ 0 h 23054"/>
              <a:gd name="connsiteX2-481" fmla="*/ 21625 w 21676"/>
              <a:gd name="connsiteY2-482" fmla="*/ 18938 h 23054"/>
              <a:gd name="connsiteX3-483" fmla="*/ 17591 w 21676"/>
              <a:gd name="connsiteY3-484" fmla="*/ 19806 h 23054"/>
              <a:gd name="connsiteX4-485" fmla="*/ 8290 w 21676"/>
              <a:gd name="connsiteY4-486" fmla="*/ 23038 h 23054"/>
              <a:gd name="connsiteX5-487" fmla="*/ 1 w 21676"/>
              <a:gd name="connsiteY5-488" fmla="*/ 20416 h 23054"/>
              <a:gd name="connsiteX6-489" fmla="*/ 76 w 21676"/>
              <a:gd name="connsiteY6-490" fmla="*/ 0 h 23054"/>
              <a:gd name="connsiteX0-491" fmla="*/ 76 w 21676"/>
              <a:gd name="connsiteY0-492" fmla="*/ 0 h 23038"/>
              <a:gd name="connsiteX1-493" fmla="*/ 21676 w 21676"/>
              <a:gd name="connsiteY1-494" fmla="*/ 0 h 23038"/>
              <a:gd name="connsiteX2-495" fmla="*/ 21625 w 21676"/>
              <a:gd name="connsiteY2-496" fmla="*/ 18938 h 23038"/>
              <a:gd name="connsiteX3-497" fmla="*/ 17591 w 21676"/>
              <a:gd name="connsiteY3-498" fmla="*/ 19806 h 23038"/>
              <a:gd name="connsiteX4-499" fmla="*/ 8290 w 21676"/>
              <a:gd name="connsiteY4-500" fmla="*/ 23038 h 23038"/>
              <a:gd name="connsiteX5-501" fmla="*/ 1 w 21676"/>
              <a:gd name="connsiteY5-502" fmla="*/ 20416 h 23038"/>
              <a:gd name="connsiteX6-503" fmla="*/ 76 w 21676"/>
              <a:gd name="connsiteY6-504" fmla="*/ 0 h 23038"/>
              <a:gd name="connsiteX0-505" fmla="*/ 76 w 21676"/>
              <a:gd name="connsiteY0-506" fmla="*/ 0 h 23038"/>
              <a:gd name="connsiteX1-507" fmla="*/ 21676 w 21676"/>
              <a:gd name="connsiteY1-508" fmla="*/ 0 h 23038"/>
              <a:gd name="connsiteX2-509" fmla="*/ 21625 w 21676"/>
              <a:gd name="connsiteY2-510" fmla="*/ 18938 h 23038"/>
              <a:gd name="connsiteX3-511" fmla="*/ 18037 w 21676"/>
              <a:gd name="connsiteY3-512" fmla="*/ 19806 h 23038"/>
              <a:gd name="connsiteX4-513" fmla="*/ 8290 w 21676"/>
              <a:gd name="connsiteY4-514" fmla="*/ 23038 h 23038"/>
              <a:gd name="connsiteX5-515" fmla="*/ 1 w 21676"/>
              <a:gd name="connsiteY5-516" fmla="*/ 20416 h 23038"/>
              <a:gd name="connsiteX6-517" fmla="*/ 76 w 21676"/>
              <a:gd name="connsiteY6-518" fmla="*/ 0 h 23038"/>
              <a:gd name="connsiteX0-519" fmla="*/ 76 w 21676"/>
              <a:gd name="connsiteY0-520" fmla="*/ 0 h 23038"/>
              <a:gd name="connsiteX1-521" fmla="*/ 21676 w 21676"/>
              <a:gd name="connsiteY1-522" fmla="*/ 0 h 23038"/>
              <a:gd name="connsiteX2-523" fmla="*/ 21625 w 21676"/>
              <a:gd name="connsiteY2-524" fmla="*/ 19390 h 23038"/>
              <a:gd name="connsiteX3-525" fmla="*/ 18037 w 21676"/>
              <a:gd name="connsiteY3-526" fmla="*/ 19806 h 23038"/>
              <a:gd name="connsiteX4-527" fmla="*/ 8290 w 21676"/>
              <a:gd name="connsiteY4-528" fmla="*/ 23038 h 23038"/>
              <a:gd name="connsiteX5-529" fmla="*/ 1 w 21676"/>
              <a:gd name="connsiteY5-530" fmla="*/ 20416 h 23038"/>
              <a:gd name="connsiteX6-531" fmla="*/ 76 w 21676"/>
              <a:gd name="connsiteY6-532" fmla="*/ 0 h 23038"/>
              <a:gd name="connsiteX0-533" fmla="*/ 76 w 21676"/>
              <a:gd name="connsiteY0-534" fmla="*/ 0 h 23038"/>
              <a:gd name="connsiteX1-535" fmla="*/ 21676 w 21676"/>
              <a:gd name="connsiteY1-536" fmla="*/ 0 h 23038"/>
              <a:gd name="connsiteX2-537" fmla="*/ 21625 w 21676"/>
              <a:gd name="connsiteY2-538" fmla="*/ 19390 h 23038"/>
              <a:gd name="connsiteX3-539" fmla="*/ 18037 w 21676"/>
              <a:gd name="connsiteY3-540" fmla="*/ 19806 h 23038"/>
              <a:gd name="connsiteX4-541" fmla="*/ 8290 w 21676"/>
              <a:gd name="connsiteY4-542" fmla="*/ 23038 h 23038"/>
              <a:gd name="connsiteX5-543" fmla="*/ 1 w 21676"/>
              <a:gd name="connsiteY5-544" fmla="*/ 20416 h 23038"/>
              <a:gd name="connsiteX6-545" fmla="*/ 76 w 21676"/>
              <a:gd name="connsiteY6-546" fmla="*/ 0 h 23038"/>
              <a:gd name="connsiteX0-547" fmla="*/ 76 w 21676"/>
              <a:gd name="connsiteY0-548" fmla="*/ 0 h 23075"/>
              <a:gd name="connsiteX1-549" fmla="*/ 21676 w 21676"/>
              <a:gd name="connsiteY1-550" fmla="*/ 0 h 23075"/>
              <a:gd name="connsiteX2-551" fmla="*/ 21625 w 21676"/>
              <a:gd name="connsiteY2-552" fmla="*/ 19390 h 23075"/>
              <a:gd name="connsiteX3-553" fmla="*/ 18037 w 21676"/>
              <a:gd name="connsiteY3-554" fmla="*/ 19806 h 23075"/>
              <a:gd name="connsiteX4-555" fmla="*/ 8290 w 21676"/>
              <a:gd name="connsiteY4-556" fmla="*/ 23038 h 23075"/>
              <a:gd name="connsiteX5-557" fmla="*/ 1 w 21676"/>
              <a:gd name="connsiteY5-558" fmla="*/ 20416 h 23075"/>
              <a:gd name="connsiteX6-559" fmla="*/ 76 w 21676"/>
              <a:gd name="connsiteY6-560" fmla="*/ 0 h 23075"/>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41" y="connsiteY5-42"/>
              </a:cxn>
              <a:cxn ang="0">
                <a:pos x="connsiteX6-55" y="connsiteY6-56"/>
              </a:cxn>
            </a:cxnLst>
            <a:rect l="l" t="t" r="r" b="b"/>
            <a:pathLst>
              <a:path w="21676" h="23075">
                <a:moveTo>
                  <a:pt x="76" y="0"/>
                </a:moveTo>
                <a:lnTo>
                  <a:pt x="21676" y="0"/>
                </a:lnTo>
                <a:cubicBezTo>
                  <a:pt x="21642" y="5302"/>
                  <a:pt x="21659" y="14088"/>
                  <a:pt x="21625" y="19390"/>
                </a:cubicBezTo>
                <a:cubicBezTo>
                  <a:pt x="19315" y="19388"/>
                  <a:pt x="20217" y="19028"/>
                  <a:pt x="18037" y="19806"/>
                </a:cubicBezTo>
                <a:cubicBezTo>
                  <a:pt x="15320" y="20859"/>
                  <a:pt x="10963" y="22677"/>
                  <a:pt x="8290" y="23038"/>
                </a:cubicBezTo>
                <a:cubicBezTo>
                  <a:pt x="5677" y="23406"/>
                  <a:pt x="1035" y="20921"/>
                  <a:pt x="1" y="20416"/>
                </a:cubicBezTo>
                <a:cubicBezTo>
                  <a:pt x="-16" y="15915"/>
                  <a:pt x="93" y="4501"/>
                  <a:pt x="76" y="0"/>
                </a:cubicBez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91403" tIns="45702" rIns="91403" bIns="45702"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 name="Flowchart: Document 17"/>
          <p:cNvSpPr/>
          <p:nvPr/>
        </p:nvSpPr>
        <p:spPr>
          <a:xfrm>
            <a:off x="-76199" y="-14642"/>
            <a:ext cx="12268199" cy="1861698"/>
          </a:xfrm>
          <a:custGeom>
            <a:avLst/>
            <a:gdLst>
              <a:gd name="connsiteX0" fmla="*/ 0 w 21600"/>
              <a:gd name="connsiteY0" fmla="*/ 0 h 21600"/>
              <a:gd name="connsiteX1" fmla="*/ 21600 w 21600"/>
              <a:gd name="connsiteY1" fmla="*/ 0 h 21600"/>
              <a:gd name="connsiteX2" fmla="*/ 21600 w 21600"/>
              <a:gd name="connsiteY2" fmla="*/ 17322 h 21600"/>
              <a:gd name="connsiteX3" fmla="*/ 0 w 21600"/>
              <a:gd name="connsiteY3" fmla="*/ 20172 h 21600"/>
              <a:gd name="connsiteX4" fmla="*/ 0 w 21600"/>
              <a:gd name="connsiteY4" fmla="*/ 0 h 21600"/>
              <a:gd name="connsiteX0-1" fmla="*/ 0 w 21600"/>
              <a:gd name="connsiteY0-2" fmla="*/ 0 h 17322"/>
              <a:gd name="connsiteX1-3" fmla="*/ 21600 w 21600"/>
              <a:gd name="connsiteY1-4" fmla="*/ 0 h 17322"/>
              <a:gd name="connsiteX2-5" fmla="*/ 21600 w 21600"/>
              <a:gd name="connsiteY2-6" fmla="*/ 17322 h 17322"/>
              <a:gd name="connsiteX3-7" fmla="*/ 50 w 21600"/>
              <a:gd name="connsiteY3-8" fmla="*/ 13503 h 17322"/>
              <a:gd name="connsiteX4-9" fmla="*/ 0 w 21600"/>
              <a:gd name="connsiteY4-10" fmla="*/ 0 h 17322"/>
              <a:gd name="connsiteX0-11" fmla="*/ 0 w 21600"/>
              <a:gd name="connsiteY0-12" fmla="*/ 0 h 18888"/>
              <a:gd name="connsiteX1-13" fmla="*/ 21600 w 21600"/>
              <a:gd name="connsiteY1-14" fmla="*/ 0 h 18888"/>
              <a:gd name="connsiteX2-15" fmla="*/ 21600 w 21600"/>
              <a:gd name="connsiteY2-16" fmla="*/ 17322 h 18888"/>
              <a:gd name="connsiteX3-17" fmla="*/ 50 w 21600"/>
              <a:gd name="connsiteY3-18" fmla="*/ 13503 h 18888"/>
              <a:gd name="connsiteX4-19" fmla="*/ 0 w 21600"/>
              <a:gd name="connsiteY4-20" fmla="*/ 0 h 18888"/>
              <a:gd name="connsiteX0-21" fmla="*/ 0 w 21600"/>
              <a:gd name="connsiteY0-22" fmla="*/ 0 h 18322"/>
              <a:gd name="connsiteX1-23" fmla="*/ 21600 w 21600"/>
              <a:gd name="connsiteY1-24" fmla="*/ 0 h 18322"/>
              <a:gd name="connsiteX2-25" fmla="*/ 21600 w 21600"/>
              <a:gd name="connsiteY2-26" fmla="*/ 17322 h 18322"/>
              <a:gd name="connsiteX3-27" fmla="*/ 15726 w 21600"/>
              <a:gd name="connsiteY3-28" fmla="*/ 14955 h 18322"/>
              <a:gd name="connsiteX4-29" fmla="*/ 50 w 21600"/>
              <a:gd name="connsiteY4-30" fmla="*/ 13503 h 18322"/>
              <a:gd name="connsiteX5" fmla="*/ 0 w 21600"/>
              <a:gd name="connsiteY5" fmla="*/ 0 h 18322"/>
              <a:gd name="connsiteX0-31" fmla="*/ 0 w 21600"/>
              <a:gd name="connsiteY0-32" fmla="*/ 0 h 18400"/>
              <a:gd name="connsiteX1-33" fmla="*/ 21600 w 21600"/>
              <a:gd name="connsiteY1-34" fmla="*/ 0 h 18400"/>
              <a:gd name="connsiteX2-35" fmla="*/ 21600 w 21600"/>
              <a:gd name="connsiteY2-36" fmla="*/ 17322 h 18400"/>
              <a:gd name="connsiteX3-37" fmla="*/ 15726 w 21600"/>
              <a:gd name="connsiteY3-38" fmla="*/ 14955 h 18400"/>
              <a:gd name="connsiteX4-39" fmla="*/ 5570 w 21600"/>
              <a:gd name="connsiteY4-40" fmla="*/ 18390 h 18400"/>
              <a:gd name="connsiteX5-41" fmla="*/ 50 w 21600"/>
              <a:gd name="connsiteY5-42" fmla="*/ 13503 h 18400"/>
              <a:gd name="connsiteX6" fmla="*/ 0 w 21600"/>
              <a:gd name="connsiteY6" fmla="*/ 0 h 18400"/>
              <a:gd name="connsiteX0-43" fmla="*/ 0 w 21600"/>
              <a:gd name="connsiteY0-44" fmla="*/ 0 h 18400"/>
              <a:gd name="connsiteX1-45" fmla="*/ 21600 w 21600"/>
              <a:gd name="connsiteY1-46" fmla="*/ 0 h 18400"/>
              <a:gd name="connsiteX2-47" fmla="*/ 21600 w 21600"/>
              <a:gd name="connsiteY2-48" fmla="*/ 17322 h 18400"/>
              <a:gd name="connsiteX3-49" fmla="*/ 15726 w 21600"/>
              <a:gd name="connsiteY3-50" fmla="*/ 14955 h 18400"/>
              <a:gd name="connsiteX4-51" fmla="*/ 5570 w 21600"/>
              <a:gd name="connsiteY4-52" fmla="*/ 18390 h 18400"/>
              <a:gd name="connsiteX5-53" fmla="*/ 50 w 21600"/>
              <a:gd name="connsiteY5-54" fmla="*/ 13503 h 18400"/>
              <a:gd name="connsiteX6-55" fmla="*/ 0 w 21600"/>
              <a:gd name="connsiteY6-56" fmla="*/ 0 h 18400"/>
              <a:gd name="connsiteX0-57" fmla="*/ 0 w 21600"/>
              <a:gd name="connsiteY0-58" fmla="*/ 0 h 18400"/>
              <a:gd name="connsiteX1-59" fmla="*/ 21600 w 21600"/>
              <a:gd name="connsiteY1-60" fmla="*/ 0 h 18400"/>
              <a:gd name="connsiteX2-61" fmla="*/ 21499 w 21600"/>
              <a:gd name="connsiteY2-62" fmla="*/ 15907 h 18400"/>
              <a:gd name="connsiteX3-63" fmla="*/ 15726 w 21600"/>
              <a:gd name="connsiteY3-64" fmla="*/ 14955 h 18400"/>
              <a:gd name="connsiteX4-65" fmla="*/ 5570 w 21600"/>
              <a:gd name="connsiteY4-66" fmla="*/ 18390 h 18400"/>
              <a:gd name="connsiteX5-67" fmla="*/ 50 w 21600"/>
              <a:gd name="connsiteY5-68" fmla="*/ 13503 h 18400"/>
              <a:gd name="connsiteX6-69" fmla="*/ 0 w 21600"/>
              <a:gd name="connsiteY6-70" fmla="*/ 0 h 18400"/>
              <a:gd name="connsiteX0-71" fmla="*/ 0 w 21600"/>
              <a:gd name="connsiteY0-72" fmla="*/ 0 h 18736"/>
              <a:gd name="connsiteX1-73" fmla="*/ 21600 w 21600"/>
              <a:gd name="connsiteY1-74" fmla="*/ 0 h 18736"/>
              <a:gd name="connsiteX2-75" fmla="*/ 21524 w 21600"/>
              <a:gd name="connsiteY2-76" fmla="*/ 18736 h 18736"/>
              <a:gd name="connsiteX3-77" fmla="*/ 15726 w 21600"/>
              <a:gd name="connsiteY3-78" fmla="*/ 14955 h 18736"/>
              <a:gd name="connsiteX4-79" fmla="*/ 5570 w 21600"/>
              <a:gd name="connsiteY4-80" fmla="*/ 18390 h 18736"/>
              <a:gd name="connsiteX5-81" fmla="*/ 50 w 21600"/>
              <a:gd name="connsiteY5-82" fmla="*/ 13503 h 18736"/>
              <a:gd name="connsiteX6-83" fmla="*/ 0 w 21600"/>
              <a:gd name="connsiteY6-84" fmla="*/ 0 h 18736"/>
              <a:gd name="connsiteX0-85" fmla="*/ 0 w 21600"/>
              <a:gd name="connsiteY0-86" fmla="*/ 0 h 18736"/>
              <a:gd name="connsiteX1-87" fmla="*/ 21600 w 21600"/>
              <a:gd name="connsiteY1-88" fmla="*/ 0 h 18736"/>
              <a:gd name="connsiteX2-89" fmla="*/ 21524 w 21600"/>
              <a:gd name="connsiteY2-90" fmla="*/ 18736 h 18736"/>
              <a:gd name="connsiteX3-91" fmla="*/ 15726 w 21600"/>
              <a:gd name="connsiteY3-92" fmla="*/ 14147 h 18736"/>
              <a:gd name="connsiteX4-93" fmla="*/ 5570 w 21600"/>
              <a:gd name="connsiteY4-94" fmla="*/ 18390 h 18736"/>
              <a:gd name="connsiteX5-95" fmla="*/ 50 w 21600"/>
              <a:gd name="connsiteY5-96" fmla="*/ 13503 h 18736"/>
              <a:gd name="connsiteX6-97" fmla="*/ 0 w 21600"/>
              <a:gd name="connsiteY6-98" fmla="*/ 0 h 18736"/>
              <a:gd name="connsiteX0-99" fmla="*/ 0 w 21600"/>
              <a:gd name="connsiteY0-100" fmla="*/ 0 h 19811"/>
              <a:gd name="connsiteX1-101" fmla="*/ 21600 w 21600"/>
              <a:gd name="connsiteY1-102" fmla="*/ 0 h 19811"/>
              <a:gd name="connsiteX2-103" fmla="*/ 21524 w 21600"/>
              <a:gd name="connsiteY2-104" fmla="*/ 18736 h 19811"/>
              <a:gd name="connsiteX3-105" fmla="*/ 15726 w 21600"/>
              <a:gd name="connsiteY3-106" fmla="*/ 14147 h 19811"/>
              <a:gd name="connsiteX4-107" fmla="*/ 5545 w 21600"/>
              <a:gd name="connsiteY4-108" fmla="*/ 19805 h 19811"/>
              <a:gd name="connsiteX5-109" fmla="*/ 50 w 21600"/>
              <a:gd name="connsiteY5-110" fmla="*/ 13503 h 19811"/>
              <a:gd name="connsiteX6-111" fmla="*/ 0 w 21600"/>
              <a:gd name="connsiteY6-112" fmla="*/ 0 h 19811"/>
              <a:gd name="connsiteX0-113" fmla="*/ 0 w 21600"/>
              <a:gd name="connsiteY0-114" fmla="*/ 0 h 19811"/>
              <a:gd name="connsiteX1-115" fmla="*/ 21600 w 21600"/>
              <a:gd name="connsiteY1-116" fmla="*/ 0 h 19811"/>
              <a:gd name="connsiteX2-117" fmla="*/ 21524 w 21600"/>
              <a:gd name="connsiteY2-118" fmla="*/ 18736 h 19811"/>
              <a:gd name="connsiteX3-119" fmla="*/ 15726 w 21600"/>
              <a:gd name="connsiteY3-120" fmla="*/ 14147 h 19811"/>
              <a:gd name="connsiteX4-121" fmla="*/ 5545 w 21600"/>
              <a:gd name="connsiteY4-122" fmla="*/ 19805 h 19811"/>
              <a:gd name="connsiteX5-123" fmla="*/ 25 w 21600"/>
              <a:gd name="connsiteY5-124" fmla="*/ 17343 h 19811"/>
              <a:gd name="connsiteX6-125" fmla="*/ 0 w 21600"/>
              <a:gd name="connsiteY6-126" fmla="*/ 0 h 19811"/>
              <a:gd name="connsiteX0-127" fmla="*/ 0 w 21600"/>
              <a:gd name="connsiteY0-128" fmla="*/ 0 h 19811"/>
              <a:gd name="connsiteX1-129" fmla="*/ 21600 w 21600"/>
              <a:gd name="connsiteY1-130" fmla="*/ 0 h 19811"/>
              <a:gd name="connsiteX2-131" fmla="*/ 21524 w 21600"/>
              <a:gd name="connsiteY2-132" fmla="*/ 18736 h 19811"/>
              <a:gd name="connsiteX3-133" fmla="*/ 15726 w 21600"/>
              <a:gd name="connsiteY3-134" fmla="*/ 14147 h 19811"/>
              <a:gd name="connsiteX4-135" fmla="*/ 5545 w 21600"/>
              <a:gd name="connsiteY4-136" fmla="*/ 19805 h 19811"/>
              <a:gd name="connsiteX5-137" fmla="*/ 25 w 21600"/>
              <a:gd name="connsiteY5-138" fmla="*/ 17343 h 19811"/>
              <a:gd name="connsiteX6-139" fmla="*/ 0 w 21600"/>
              <a:gd name="connsiteY6-140" fmla="*/ 0 h 19811"/>
              <a:gd name="connsiteX0-141" fmla="*/ 0 w 21600"/>
              <a:gd name="connsiteY0-142" fmla="*/ 0 h 20417"/>
              <a:gd name="connsiteX1-143" fmla="*/ 21600 w 21600"/>
              <a:gd name="connsiteY1-144" fmla="*/ 0 h 20417"/>
              <a:gd name="connsiteX2-145" fmla="*/ 21524 w 21600"/>
              <a:gd name="connsiteY2-146" fmla="*/ 18736 h 20417"/>
              <a:gd name="connsiteX3-147" fmla="*/ 15726 w 21600"/>
              <a:gd name="connsiteY3-148" fmla="*/ 14147 h 20417"/>
              <a:gd name="connsiteX4-149" fmla="*/ 8393 w 21600"/>
              <a:gd name="connsiteY4-150" fmla="*/ 20411 h 20417"/>
              <a:gd name="connsiteX5-151" fmla="*/ 25 w 21600"/>
              <a:gd name="connsiteY5-152" fmla="*/ 17343 h 20417"/>
              <a:gd name="connsiteX6-153" fmla="*/ 0 w 21600"/>
              <a:gd name="connsiteY6-154" fmla="*/ 0 h 20417"/>
              <a:gd name="connsiteX0-155" fmla="*/ 0 w 21600"/>
              <a:gd name="connsiteY0-156" fmla="*/ 0 h 20605"/>
              <a:gd name="connsiteX1-157" fmla="*/ 21600 w 21600"/>
              <a:gd name="connsiteY1-158" fmla="*/ 0 h 20605"/>
              <a:gd name="connsiteX2-159" fmla="*/ 21524 w 21600"/>
              <a:gd name="connsiteY2-160" fmla="*/ 18736 h 20605"/>
              <a:gd name="connsiteX3-161" fmla="*/ 15726 w 21600"/>
              <a:gd name="connsiteY3-162" fmla="*/ 14147 h 20605"/>
              <a:gd name="connsiteX4-163" fmla="*/ 8393 w 21600"/>
              <a:gd name="connsiteY4-164" fmla="*/ 20411 h 20605"/>
              <a:gd name="connsiteX5-165" fmla="*/ 25 w 21600"/>
              <a:gd name="connsiteY5-166" fmla="*/ 17343 h 20605"/>
              <a:gd name="connsiteX6-167" fmla="*/ 0 w 21600"/>
              <a:gd name="connsiteY6-168" fmla="*/ 0 h 20605"/>
              <a:gd name="connsiteX0-169" fmla="*/ 0 w 21600"/>
              <a:gd name="connsiteY0-170" fmla="*/ 0 h 20658"/>
              <a:gd name="connsiteX1-171" fmla="*/ 21600 w 21600"/>
              <a:gd name="connsiteY1-172" fmla="*/ 0 h 20658"/>
              <a:gd name="connsiteX2-173" fmla="*/ 21524 w 21600"/>
              <a:gd name="connsiteY2-174" fmla="*/ 18736 h 20658"/>
              <a:gd name="connsiteX3-175" fmla="*/ 15726 w 21600"/>
              <a:gd name="connsiteY3-176" fmla="*/ 14147 h 20658"/>
              <a:gd name="connsiteX4-177" fmla="*/ 8393 w 21600"/>
              <a:gd name="connsiteY4-178" fmla="*/ 20411 h 20658"/>
              <a:gd name="connsiteX5-179" fmla="*/ 101 w 21600"/>
              <a:gd name="connsiteY5-180" fmla="*/ 18151 h 20658"/>
              <a:gd name="connsiteX6-181" fmla="*/ 0 w 21600"/>
              <a:gd name="connsiteY6-182" fmla="*/ 0 h 20658"/>
              <a:gd name="connsiteX0-183" fmla="*/ 0 w 21600"/>
              <a:gd name="connsiteY0-184" fmla="*/ 0 h 20618"/>
              <a:gd name="connsiteX1-185" fmla="*/ 21600 w 21600"/>
              <a:gd name="connsiteY1-186" fmla="*/ 0 h 20618"/>
              <a:gd name="connsiteX2-187" fmla="*/ 21524 w 21600"/>
              <a:gd name="connsiteY2-188" fmla="*/ 18736 h 20618"/>
              <a:gd name="connsiteX3-189" fmla="*/ 15726 w 21600"/>
              <a:gd name="connsiteY3-190" fmla="*/ 14147 h 20618"/>
              <a:gd name="connsiteX4-191" fmla="*/ 8393 w 21600"/>
              <a:gd name="connsiteY4-192" fmla="*/ 20411 h 20618"/>
              <a:gd name="connsiteX5-193" fmla="*/ 101 w 21600"/>
              <a:gd name="connsiteY5-194" fmla="*/ 18151 h 20618"/>
              <a:gd name="connsiteX6-195" fmla="*/ 0 w 21600"/>
              <a:gd name="connsiteY6-196" fmla="*/ 0 h 20618"/>
              <a:gd name="connsiteX0-197" fmla="*/ 76 w 21676"/>
              <a:gd name="connsiteY0-198" fmla="*/ 0 h 20662"/>
              <a:gd name="connsiteX1-199" fmla="*/ 21676 w 21676"/>
              <a:gd name="connsiteY1-200" fmla="*/ 0 h 20662"/>
              <a:gd name="connsiteX2-201" fmla="*/ 21600 w 21676"/>
              <a:gd name="connsiteY2-202" fmla="*/ 18736 h 20662"/>
              <a:gd name="connsiteX3-203" fmla="*/ 15802 w 21676"/>
              <a:gd name="connsiteY3-204" fmla="*/ 14147 h 20662"/>
              <a:gd name="connsiteX4-205" fmla="*/ 8469 w 21676"/>
              <a:gd name="connsiteY4-206" fmla="*/ 20411 h 20662"/>
              <a:gd name="connsiteX5-207" fmla="*/ 1 w 21676"/>
              <a:gd name="connsiteY5-208" fmla="*/ 18757 h 20662"/>
              <a:gd name="connsiteX6-209" fmla="*/ 76 w 21676"/>
              <a:gd name="connsiteY6-210" fmla="*/ 0 h 20662"/>
              <a:gd name="connsiteX0-211" fmla="*/ 76 w 21676"/>
              <a:gd name="connsiteY0-212" fmla="*/ 0 h 23168"/>
              <a:gd name="connsiteX1-213" fmla="*/ 21676 w 21676"/>
              <a:gd name="connsiteY1-214" fmla="*/ 0 h 23168"/>
              <a:gd name="connsiteX2-215" fmla="*/ 21600 w 21676"/>
              <a:gd name="connsiteY2-216" fmla="*/ 18736 h 23168"/>
              <a:gd name="connsiteX3-217" fmla="*/ 15802 w 21676"/>
              <a:gd name="connsiteY3-218" fmla="*/ 14147 h 23168"/>
              <a:gd name="connsiteX4-219" fmla="*/ 8469 w 21676"/>
              <a:gd name="connsiteY4-220" fmla="*/ 23038 h 23168"/>
              <a:gd name="connsiteX5-221" fmla="*/ 1 w 21676"/>
              <a:gd name="connsiteY5-222" fmla="*/ 18757 h 23168"/>
              <a:gd name="connsiteX6-223" fmla="*/ 76 w 21676"/>
              <a:gd name="connsiteY6-224" fmla="*/ 0 h 23168"/>
              <a:gd name="connsiteX0-225" fmla="*/ 76 w 21676"/>
              <a:gd name="connsiteY0-226" fmla="*/ 0 h 23168"/>
              <a:gd name="connsiteX1-227" fmla="*/ 21676 w 21676"/>
              <a:gd name="connsiteY1-228" fmla="*/ 0 h 23168"/>
              <a:gd name="connsiteX2-229" fmla="*/ 21600 w 21676"/>
              <a:gd name="connsiteY2-230" fmla="*/ 18736 h 23168"/>
              <a:gd name="connsiteX3-231" fmla="*/ 15802 w 21676"/>
              <a:gd name="connsiteY3-232" fmla="*/ 15764 h 23168"/>
              <a:gd name="connsiteX4-233" fmla="*/ 8469 w 21676"/>
              <a:gd name="connsiteY4-234" fmla="*/ 23038 h 23168"/>
              <a:gd name="connsiteX5-235" fmla="*/ 1 w 21676"/>
              <a:gd name="connsiteY5-236" fmla="*/ 18757 h 23168"/>
              <a:gd name="connsiteX6-237" fmla="*/ 76 w 21676"/>
              <a:gd name="connsiteY6-238" fmla="*/ 0 h 23168"/>
              <a:gd name="connsiteX0-239" fmla="*/ 76 w 21676"/>
              <a:gd name="connsiteY0-240" fmla="*/ 0 h 23168"/>
              <a:gd name="connsiteX1-241" fmla="*/ 21676 w 21676"/>
              <a:gd name="connsiteY1-242" fmla="*/ 0 h 23168"/>
              <a:gd name="connsiteX2-243" fmla="*/ 21600 w 21676"/>
              <a:gd name="connsiteY2-244" fmla="*/ 18736 h 23168"/>
              <a:gd name="connsiteX3-245" fmla="*/ 15802 w 21676"/>
              <a:gd name="connsiteY3-246" fmla="*/ 15764 h 23168"/>
              <a:gd name="connsiteX4-247" fmla="*/ 8469 w 21676"/>
              <a:gd name="connsiteY4-248" fmla="*/ 23038 h 23168"/>
              <a:gd name="connsiteX5-249" fmla="*/ 1 w 21676"/>
              <a:gd name="connsiteY5-250" fmla="*/ 18757 h 23168"/>
              <a:gd name="connsiteX6-251" fmla="*/ 76 w 21676"/>
              <a:gd name="connsiteY6-252" fmla="*/ 0 h 23168"/>
              <a:gd name="connsiteX0-253" fmla="*/ 76 w 21676"/>
              <a:gd name="connsiteY0-254" fmla="*/ 0 h 23168"/>
              <a:gd name="connsiteX1-255" fmla="*/ 21676 w 21676"/>
              <a:gd name="connsiteY1-256" fmla="*/ 0 h 23168"/>
              <a:gd name="connsiteX2-257" fmla="*/ 21600 w 21676"/>
              <a:gd name="connsiteY2-258" fmla="*/ 18736 h 23168"/>
              <a:gd name="connsiteX3-259" fmla="*/ 15802 w 21676"/>
              <a:gd name="connsiteY3-260" fmla="*/ 15764 h 23168"/>
              <a:gd name="connsiteX4-261" fmla="*/ 8469 w 21676"/>
              <a:gd name="connsiteY4-262" fmla="*/ 23038 h 23168"/>
              <a:gd name="connsiteX5-263" fmla="*/ 1 w 21676"/>
              <a:gd name="connsiteY5-264" fmla="*/ 18757 h 23168"/>
              <a:gd name="connsiteX6-265" fmla="*/ 76 w 21676"/>
              <a:gd name="connsiteY6-266" fmla="*/ 0 h 23168"/>
              <a:gd name="connsiteX0-267" fmla="*/ 76 w 21676"/>
              <a:gd name="connsiteY0-268" fmla="*/ 0 h 23168"/>
              <a:gd name="connsiteX1-269" fmla="*/ 21676 w 21676"/>
              <a:gd name="connsiteY1-270" fmla="*/ 0 h 23168"/>
              <a:gd name="connsiteX2-271" fmla="*/ 21600 w 21676"/>
              <a:gd name="connsiteY2-272" fmla="*/ 18736 h 23168"/>
              <a:gd name="connsiteX3-273" fmla="*/ 17163 w 21676"/>
              <a:gd name="connsiteY3-274" fmla="*/ 16168 h 23168"/>
              <a:gd name="connsiteX4-275" fmla="*/ 8469 w 21676"/>
              <a:gd name="connsiteY4-276" fmla="*/ 23038 h 23168"/>
              <a:gd name="connsiteX5-277" fmla="*/ 1 w 21676"/>
              <a:gd name="connsiteY5-278" fmla="*/ 18757 h 23168"/>
              <a:gd name="connsiteX6-279" fmla="*/ 76 w 21676"/>
              <a:gd name="connsiteY6-280" fmla="*/ 0 h 23168"/>
              <a:gd name="connsiteX0-281" fmla="*/ 76 w 21676"/>
              <a:gd name="connsiteY0-282" fmla="*/ 0 h 23168"/>
              <a:gd name="connsiteX1-283" fmla="*/ 21676 w 21676"/>
              <a:gd name="connsiteY1-284" fmla="*/ 0 h 23168"/>
              <a:gd name="connsiteX2-285" fmla="*/ 21600 w 21676"/>
              <a:gd name="connsiteY2-286" fmla="*/ 18736 h 23168"/>
              <a:gd name="connsiteX3-287" fmla="*/ 17793 w 21676"/>
              <a:gd name="connsiteY3-288" fmla="*/ 17785 h 23168"/>
              <a:gd name="connsiteX4-289" fmla="*/ 8469 w 21676"/>
              <a:gd name="connsiteY4-290" fmla="*/ 23038 h 23168"/>
              <a:gd name="connsiteX5-291" fmla="*/ 1 w 21676"/>
              <a:gd name="connsiteY5-292" fmla="*/ 18757 h 23168"/>
              <a:gd name="connsiteX6-293" fmla="*/ 76 w 21676"/>
              <a:gd name="connsiteY6-294" fmla="*/ 0 h 23168"/>
              <a:gd name="connsiteX0-295" fmla="*/ 76 w 21676"/>
              <a:gd name="connsiteY0-296" fmla="*/ 0 h 23168"/>
              <a:gd name="connsiteX1-297" fmla="*/ 21676 w 21676"/>
              <a:gd name="connsiteY1-298" fmla="*/ 0 h 23168"/>
              <a:gd name="connsiteX2-299" fmla="*/ 21600 w 21676"/>
              <a:gd name="connsiteY2-300" fmla="*/ 20353 h 23168"/>
              <a:gd name="connsiteX3-301" fmla="*/ 17793 w 21676"/>
              <a:gd name="connsiteY3-302" fmla="*/ 17785 h 23168"/>
              <a:gd name="connsiteX4-303" fmla="*/ 8469 w 21676"/>
              <a:gd name="connsiteY4-304" fmla="*/ 23038 h 23168"/>
              <a:gd name="connsiteX5-305" fmla="*/ 1 w 21676"/>
              <a:gd name="connsiteY5-306" fmla="*/ 18757 h 23168"/>
              <a:gd name="connsiteX6-307" fmla="*/ 76 w 21676"/>
              <a:gd name="connsiteY6-308" fmla="*/ 0 h 23168"/>
              <a:gd name="connsiteX0-309" fmla="*/ 76 w 21676"/>
              <a:gd name="connsiteY0-310" fmla="*/ 0 h 23168"/>
              <a:gd name="connsiteX1-311" fmla="*/ 21676 w 21676"/>
              <a:gd name="connsiteY1-312" fmla="*/ 0 h 23168"/>
              <a:gd name="connsiteX2-313" fmla="*/ 21600 w 21676"/>
              <a:gd name="connsiteY2-314" fmla="*/ 20353 h 23168"/>
              <a:gd name="connsiteX3-315" fmla="*/ 17793 w 21676"/>
              <a:gd name="connsiteY3-316" fmla="*/ 17785 h 23168"/>
              <a:gd name="connsiteX4-317" fmla="*/ 8469 w 21676"/>
              <a:gd name="connsiteY4-318" fmla="*/ 23038 h 23168"/>
              <a:gd name="connsiteX5-319" fmla="*/ 1 w 21676"/>
              <a:gd name="connsiteY5-320" fmla="*/ 18757 h 23168"/>
              <a:gd name="connsiteX6-321" fmla="*/ 76 w 21676"/>
              <a:gd name="connsiteY6-322" fmla="*/ 0 h 23168"/>
              <a:gd name="connsiteX0-323" fmla="*/ 76 w 21676"/>
              <a:gd name="connsiteY0-324" fmla="*/ 0 h 23168"/>
              <a:gd name="connsiteX1-325" fmla="*/ 21676 w 21676"/>
              <a:gd name="connsiteY1-326" fmla="*/ 0 h 23168"/>
              <a:gd name="connsiteX2-327" fmla="*/ 21600 w 21676"/>
              <a:gd name="connsiteY2-328" fmla="*/ 20353 h 23168"/>
              <a:gd name="connsiteX3-329" fmla="*/ 17591 w 21676"/>
              <a:gd name="connsiteY3-330" fmla="*/ 19806 h 23168"/>
              <a:gd name="connsiteX4-331" fmla="*/ 8469 w 21676"/>
              <a:gd name="connsiteY4-332" fmla="*/ 23038 h 23168"/>
              <a:gd name="connsiteX5-333" fmla="*/ 1 w 21676"/>
              <a:gd name="connsiteY5-334" fmla="*/ 18757 h 23168"/>
              <a:gd name="connsiteX6-335" fmla="*/ 76 w 21676"/>
              <a:gd name="connsiteY6-336" fmla="*/ 0 h 23168"/>
              <a:gd name="connsiteX0-337" fmla="*/ 76 w 21676"/>
              <a:gd name="connsiteY0-338" fmla="*/ 0 h 23168"/>
              <a:gd name="connsiteX1-339" fmla="*/ 21676 w 21676"/>
              <a:gd name="connsiteY1-340" fmla="*/ 0 h 23168"/>
              <a:gd name="connsiteX2-341" fmla="*/ 21600 w 21676"/>
              <a:gd name="connsiteY2-342" fmla="*/ 20353 h 23168"/>
              <a:gd name="connsiteX3-343" fmla="*/ 17591 w 21676"/>
              <a:gd name="connsiteY3-344" fmla="*/ 19806 h 23168"/>
              <a:gd name="connsiteX4-345" fmla="*/ 8469 w 21676"/>
              <a:gd name="connsiteY4-346" fmla="*/ 23038 h 23168"/>
              <a:gd name="connsiteX5-347" fmla="*/ 1 w 21676"/>
              <a:gd name="connsiteY5-348" fmla="*/ 18757 h 23168"/>
              <a:gd name="connsiteX6-349" fmla="*/ 76 w 21676"/>
              <a:gd name="connsiteY6-350" fmla="*/ 0 h 23168"/>
              <a:gd name="connsiteX0-351" fmla="*/ 76 w 21676"/>
              <a:gd name="connsiteY0-352" fmla="*/ 0 h 23168"/>
              <a:gd name="connsiteX1-353" fmla="*/ 21676 w 21676"/>
              <a:gd name="connsiteY1-354" fmla="*/ 0 h 23168"/>
              <a:gd name="connsiteX2-355" fmla="*/ 21600 w 21676"/>
              <a:gd name="connsiteY2-356" fmla="*/ 20353 h 23168"/>
              <a:gd name="connsiteX3-357" fmla="*/ 17591 w 21676"/>
              <a:gd name="connsiteY3-358" fmla="*/ 19806 h 23168"/>
              <a:gd name="connsiteX4-359" fmla="*/ 8469 w 21676"/>
              <a:gd name="connsiteY4-360" fmla="*/ 23038 h 23168"/>
              <a:gd name="connsiteX5-361" fmla="*/ 1 w 21676"/>
              <a:gd name="connsiteY5-362" fmla="*/ 18757 h 23168"/>
              <a:gd name="connsiteX6-363" fmla="*/ 76 w 21676"/>
              <a:gd name="connsiteY6-364" fmla="*/ 0 h 23168"/>
              <a:gd name="connsiteX0-365" fmla="*/ 76 w 21676"/>
              <a:gd name="connsiteY0-366" fmla="*/ 0 h 23168"/>
              <a:gd name="connsiteX1-367" fmla="*/ 21676 w 21676"/>
              <a:gd name="connsiteY1-368" fmla="*/ 0 h 23168"/>
              <a:gd name="connsiteX2-369" fmla="*/ 21625 w 21676"/>
              <a:gd name="connsiteY2-370" fmla="*/ 20757 h 23168"/>
              <a:gd name="connsiteX3-371" fmla="*/ 17591 w 21676"/>
              <a:gd name="connsiteY3-372" fmla="*/ 19806 h 23168"/>
              <a:gd name="connsiteX4-373" fmla="*/ 8469 w 21676"/>
              <a:gd name="connsiteY4-374" fmla="*/ 23038 h 23168"/>
              <a:gd name="connsiteX5-375" fmla="*/ 1 w 21676"/>
              <a:gd name="connsiteY5-376" fmla="*/ 18757 h 23168"/>
              <a:gd name="connsiteX6-377" fmla="*/ 76 w 21676"/>
              <a:gd name="connsiteY6-378" fmla="*/ 0 h 23168"/>
              <a:gd name="connsiteX0-379" fmla="*/ 76 w 21676"/>
              <a:gd name="connsiteY0-380" fmla="*/ 0 h 23168"/>
              <a:gd name="connsiteX1-381" fmla="*/ 21676 w 21676"/>
              <a:gd name="connsiteY1-382" fmla="*/ 0 h 23168"/>
              <a:gd name="connsiteX2-383" fmla="*/ 21650 w 21676"/>
              <a:gd name="connsiteY2-384" fmla="*/ 17928 h 23168"/>
              <a:gd name="connsiteX3-385" fmla="*/ 17591 w 21676"/>
              <a:gd name="connsiteY3-386" fmla="*/ 19806 h 23168"/>
              <a:gd name="connsiteX4-387" fmla="*/ 8469 w 21676"/>
              <a:gd name="connsiteY4-388" fmla="*/ 23038 h 23168"/>
              <a:gd name="connsiteX5-389" fmla="*/ 1 w 21676"/>
              <a:gd name="connsiteY5-390" fmla="*/ 18757 h 23168"/>
              <a:gd name="connsiteX6-391" fmla="*/ 76 w 21676"/>
              <a:gd name="connsiteY6-392" fmla="*/ 0 h 23168"/>
              <a:gd name="connsiteX0-393" fmla="*/ 76 w 21676"/>
              <a:gd name="connsiteY0-394" fmla="*/ 0 h 23168"/>
              <a:gd name="connsiteX1-395" fmla="*/ 21676 w 21676"/>
              <a:gd name="connsiteY1-396" fmla="*/ 0 h 23168"/>
              <a:gd name="connsiteX2-397" fmla="*/ 21650 w 21676"/>
              <a:gd name="connsiteY2-398" fmla="*/ 17928 h 23168"/>
              <a:gd name="connsiteX3-399" fmla="*/ 17591 w 21676"/>
              <a:gd name="connsiteY3-400" fmla="*/ 19806 h 23168"/>
              <a:gd name="connsiteX4-401" fmla="*/ 8469 w 21676"/>
              <a:gd name="connsiteY4-402" fmla="*/ 23038 h 23168"/>
              <a:gd name="connsiteX5-403" fmla="*/ 1 w 21676"/>
              <a:gd name="connsiteY5-404" fmla="*/ 18757 h 23168"/>
              <a:gd name="connsiteX6-405" fmla="*/ 76 w 21676"/>
              <a:gd name="connsiteY6-406" fmla="*/ 0 h 23168"/>
              <a:gd name="connsiteX0-407" fmla="*/ 76 w 21676"/>
              <a:gd name="connsiteY0-408" fmla="*/ 0 h 23168"/>
              <a:gd name="connsiteX1-409" fmla="*/ 21676 w 21676"/>
              <a:gd name="connsiteY1-410" fmla="*/ 0 h 23168"/>
              <a:gd name="connsiteX2-411" fmla="*/ 21650 w 21676"/>
              <a:gd name="connsiteY2-412" fmla="*/ 17928 h 23168"/>
              <a:gd name="connsiteX3-413" fmla="*/ 17591 w 21676"/>
              <a:gd name="connsiteY3-414" fmla="*/ 19806 h 23168"/>
              <a:gd name="connsiteX4-415" fmla="*/ 8469 w 21676"/>
              <a:gd name="connsiteY4-416" fmla="*/ 23038 h 23168"/>
              <a:gd name="connsiteX5-417" fmla="*/ 1 w 21676"/>
              <a:gd name="connsiteY5-418" fmla="*/ 18757 h 23168"/>
              <a:gd name="connsiteX6-419" fmla="*/ 76 w 21676"/>
              <a:gd name="connsiteY6-420" fmla="*/ 0 h 23168"/>
              <a:gd name="connsiteX0-421" fmla="*/ 76 w 21676"/>
              <a:gd name="connsiteY0-422" fmla="*/ 0 h 23168"/>
              <a:gd name="connsiteX1-423" fmla="*/ 21676 w 21676"/>
              <a:gd name="connsiteY1-424" fmla="*/ 0 h 23168"/>
              <a:gd name="connsiteX2-425" fmla="*/ 21625 w 21676"/>
              <a:gd name="connsiteY2-426" fmla="*/ 18938 h 23168"/>
              <a:gd name="connsiteX3-427" fmla="*/ 17591 w 21676"/>
              <a:gd name="connsiteY3-428" fmla="*/ 19806 h 23168"/>
              <a:gd name="connsiteX4-429" fmla="*/ 8469 w 21676"/>
              <a:gd name="connsiteY4-430" fmla="*/ 23038 h 23168"/>
              <a:gd name="connsiteX5-431" fmla="*/ 1 w 21676"/>
              <a:gd name="connsiteY5-432" fmla="*/ 18757 h 23168"/>
              <a:gd name="connsiteX6-433" fmla="*/ 76 w 21676"/>
              <a:gd name="connsiteY6-434" fmla="*/ 0 h 23168"/>
              <a:gd name="connsiteX0-435" fmla="*/ 76 w 21676"/>
              <a:gd name="connsiteY0-436" fmla="*/ 0 h 23168"/>
              <a:gd name="connsiteX1-437" fmla="*/ 21676 w 21676"/>
              <a:gd name="connsiteY1-438" fmla="*/ 0 h 23168"/>
              <a:gd name="connsiteX2-439" fmla="*/ 21625 w 21676"/>
              <a:gd name="connsiteY2-440" fmla="*/ 18938 h 23168"/>
              <a:gd name="connsiteX3-441" fmla="*/ 17591 w 21676"/>
              <a:gd name="connsiteY3-442" fmla="*/ 19806 h 23168"/>
              <a:gd name="connsiteX4-443" fmla="*/ 8469 w 21676"/>
              <a:gd name="connsiteY4-444" fmla="*/ 23038 h 23168"/>
              <a:gd name="connsiteX5-445" fmla="*/ 1 w 21676"/>
              <a:gd name="connsiteY5-446" fmla="*/ 18757 h 23168"/>
              <a:gd name="connsiteX6-447" fmla="*/ 76 w 21676"/>
              <a:gd name="connsiteY6-448" fmla="*/ 0 h 2316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41" y="connsiteY5-42"/>
              </a:cxn>
              <a:cxn ang="0">
                <a:pos x="connsiteX6-55" y="connsiteY6-56"/>
              </a:cxn>
            </a:cxnLst>
            <a:rect l="l" t="t" r="r" b="b"/>
            <a:pathLst>
              <a:path w="21676" h="23168">
                <a:moveTo>
                  <a:pt x="76" y="0"/>
                </a:moveTo>
                <a:lnTo>
                  <a:pt x="21676" y="0"/>
                </a:lnTo>
                <a:cubicBezTo>
                  <a:pt x="21642" y="5302"/>
                  <a:pt x="21659" y="13636"/>
                  <a:pt x="21625" y="18938"/>
                </a:cubicBezTo>
                <a:cubicBezTo>
                  <a:pt x="19315" y="18936"/>
                  <a:pt x="19771" y="19028"/>
                  <a:pt x="17591" y="19806"/>
                </a:cubicBezTo>
                <a:cubicBezTo>
                  <a:pt x="14874" y="20859"/>
                  <a:pt x="11082" y="23280"/>
                  <a:pt x="8469" y="23038"/>
                </a:cubicBezTo>
                <a:cubicBezTo>
                  <a:pt x="5856" y="24009"/>
                  <a:pt x="1035" y="19262"/>
                  <a:pt x="1" y="18757"/>
                </a:cubicBezTo>
                <a:cubicBezTo>
                  <a:pt x="-16" y="14256"/>
                  <a:pt x="93" y="4501"/>
                  <a:pt x="76" y="0"/>
                </a:cubicBez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lIns="91403" tIns="45702" rIns="91403" bIns="45702"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9" name="TextBox 8"/>
          <p:cNvSpPr txBox="1"/>
          <p:nvPr/>
        </p:nvSpPr>
        <p:spPr>
          <a:xfrm>
            <a:off x="1800225" y="275590"/>
            <a:ext cx="9233535" cy="1197610"/>
          </a:xfrm>
          <a:prstGeom prst="rect">
            <a:avLst/>
          </a:prstGeom>
          <a:noFill/>
        </p:spPr>
        <p:txBody>
          <a:bodyPr wrap="square" lIns="91391" tIns="45696" rIns="91391" bIns="45696"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w="3175">
                  <a:solidFill>
                    <a:prstClr val="white"/>
                  </a:solid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Thứ....ngày....tháng....</a:t>
            </a:r>
          </a:p>
        </p:txBody>
      </p:sp>
      <p:grpSp>
        <p:nvGrpSpPr>
          <p:cNvPr id="10" name="Group 9"/>
          <p:cNvGrpSpPr/>
          <p:nvPr/>
        </p:nvGrpSpPr>
        <p:grpSpPr>
          <a:xfrm>
            <a:off x="1938020" y="3429000"/>
            <a:ext cx="9443085" cy="1383665"/>
            <a:chOff x="2052684" y="2617912"/>
            <a:chExt cx="5768788" cy="1092595"/>
          </a:xfrm>
        </p:grpSpPr>
        <p:pic>
          <p:nvPicPr>
            <p:cNvPr id="11"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2684" y="2617912"/>
              <a:ext cx="5768788" cy="10925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TextBox 11"/>
            <p:cNvSpPr txBox="1"/>
            <p:nvPr/>
          </p:nvSpPr>
          <p:spPr>
            <a:xfrm>
              <a:off x="2057479" y="2772823"/>
              <a:ext cx="5121462" cy="653351"/>
            </a:xfrm>
            <a:prstGeom prst="rect">
              <a:avLst/>
            </a:prstGeom>
            <a:noFill/>
          </p:spPr>
          <p:txBody>
            <a:bodyPr wrap="square" lIns="89301" tIns="44651" rIns="89301" bIns="44651"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a:noFill/>
                  </a:ln>
                  <a:solidFill>
                    <a:srgbClr val="00863D"/>
                  </a:solidFill>
                  <a:effectLst/>
                  <a:uLnTx/>
                  <a:uFillTx/>
                  <a:latin typeface="Arial-Rounded" panose="020B0500000000000000" pitchFamily="34" charset="0"/>
                  <a:ea typeface="Arial-Rounded" panose="020B0500000000000000" pitchFamily="34" charset="0"/>
                  <a:cs typeface="Arial-Rounded" panose="020B0500000000000000" pitchFamily="34" charset="0"/>
                </a:rPr>
                <a:t>Nặn</a:t>
              </a:r>
              <a:r>
                <a:rPr kumimoji="0" lang="en-US" sz="4800" b="1" i="0" u="none" strike="noStrike" kern="1200" cap="none" spc="0" normalizeH="0" baseline="0" noProof="0" dirty="0">
                  <a:ln>
                    <a:noFill/>
                  </a:ln>
                  <a:solidFill>
                    <a:srgbClr val="00863D"/>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800" b="1" i="0" u="none" strike="noStrike" kern="1200" cap="none" spc="0" normalizeH="0" baseline="0" noProof="0" dirty="0" err="1">
                  <a:ln>
                    <a:noFill/>
                  </a:ln>
                  <a:solidFill>
                    <a:srgbClr val="00863D"/>
                  </a:solidFill>
                  <a:effectLst/>
                  <a:uLnTx/>
                  <a:uFillTx/>
                  <a:latin typeface="Arial-Rounded" panose="020B0500000000000000" pitchFamily="34" charset="0"/>
                  <a:ea typeface="Arial-Rounded" panose="020B0500000000000000" pitchFamily="34" charset="0"/>
                  <a:cs typeface="Arial-Rounded" panose="020B0500000000000000" pitchFamily="34" charset="0"/>
                </a:rPr>
                <a:t>đồ</a:t>
              </a:r>
              <a:r>
                <a:rPr kumimoji="0" lang="en-US" sz="4800" b="1" i="0" u="none" strike="noStrike" kern="1200" cap="none" spc="0" normalizeH="0" baseline="0" noProof="0" dirty="0">
                  <a:ln>
                    <a:noFill/>
                  </a:ln>
                  <a:solidFill>
                    <a:srgbClr val="00863D"/>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800" b="1" i="0" u="none" strike="noStrike" kern="1200" cap="none" spc="0" normalizeH="0" baseline="0" noProof="0">
                  <a:ln>
                    <a:noFill/>
                  </a:ln>
                  <a:solidFill>
                    <a:srgbClr val="00863D"/>
                  </a:solidFill>
                  <a:effectLst/>
                  <a:uLnTx/>
                  <a:uFillTx/>
                  <a:latin typeface="Arial-Rounded" panose="020B0500000000000000" pitchFamily="34" charset="0"/>
                  <a:ea typeface="Arial-Rounded" panose="020B0500000000000000" pitchFamily="34" charset="0"/>
                  <a:cs typeface="Arial-Rounded" panose="020B0500000000000000" pitchFamily="34" charset="0"/>
                </a:rPr>
                <a:t>chơi</a:t>
              </a:r>
              <a:endParaRPr kumimoji="0" lang="en-US" sz="4800" b="1" i="0" u="none" strike="noStrike" kern="1200" cap="none" spc="0" normalizeH="0" baseline="0" noProof="0" dirty="0">
                <a:ln>
                  <a:noFill/>
                </a:ln>
                <a:solidFill>
                  <a:srgbClr val="00863D"/>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13" name="Rectangle 16"/>
          <p:cNvSpPr/>
          <p:nvPr/>
        </p:nvSpPr>
        <p:spPr>
          <a:xfrm rot="269291">
            <a:off x="985163" y="3614125"/>
            <a:ext cx="1448268" cy="1127520"/>
          </a:xfrm>
          <a:custGeom>
            <a:avLst/>
            <a:gdLst>
              <a:gd name="connsiteX0" fmla="*/ 0 w 1322292"/>
              <a:gd name="connsiteY0" fmla="*/ 0 h 1023843"/>
              <a:gd name="connsiteX1" fmla="*/ 1322292 w 1322292"/>
              <a:gd name="connsiteY1" fmla="*/ 0 h 1023843"/>
              <a:gd name="connsiteX2" fmla="*/ 1322292 w 1322292"/>
              <a:gd name="connsiteY2" fmla="*/ 1023843 h 1023843"/>
              <a:gd name="connsiteX3" fmla="*/ 0 w 1322292"/>
              <a:gd name="connsiteY3" fmla="*/ 1023843 h 1023843"/>
              <a:gd name="connsiteX4" fmla="*/ 0 w 1322292"/>
              <a:gd name="connsiteY4" fmla="*/ 0 h 1023843"/>
              <a:gd name="connsiteX0-1" fmla="*/ 38 w 1322330"/>
              <a:gd name="connsiteY0-2" fmla="*/ 0 h 1023843"/>
              <a:gd name="connsiteX1-3" fmla="*/ 1322330 w 1322330"/>
              <a:gd name="connsiteY1-4" fmla="*/ 0 h 1023843"/>
              <a:gd name="connsiteX2-5" fmla="*/ 1322330 w 1322330"/>
              <a:gd name="connsiteY2-6" fmla="*/ 1023843 h 1023843"/>
              <a:gd name="connsiteX3-7" fmla="*/ 38 w 1322330"/>
              <a:gd name="connsiteY3-8" fmla="*/ 1023843 h 1023843"/>
              <a:gd name="connsiteX4-9" fmla="*/ 401820 w 1322330"/>
              <a:gd name="connsiteY4-10" fmla="*/ 432335 h 1023843"/>
              <a:gd name="connsiteX5" fmla="*/ 38 w 1322330"/>
              <a:gd name="connsiteY5" fmla="*/ 0 h 102384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 y="connsiteY5"/>
              </a:cxn>
            </a:cxnLst>
            <a:rect l="l" t="t" r="r" b="b"/>
            <a:pathLst>
              <a:path w="1322330" h="1023843">
                <a:moveTo>
                  <a:pt x="38" y="0"/>
                </a:moveTo>
                <a:lnTo>
                  <a:pt x="1322330" y="0"/>
                </a:lnTo>
                <a:lnTo>
                  <a:pt x="1322330" y="1023843"/>
                </a:lnTo>
                <a:lnTo>
                  <a:pt x="38" y="1023843"/>
                </a:lnTo>
                <a:cubicBezTo>
                  <a:pt x="-4580" y="845146"/>
                  <a:pt x="406438" y="611032"/>
                  <a:pt x="401820" y="432335"/>
                </a:cubicBezTo>
                <a:lnTo>
                  <a:pt x="38" y="0"/>
                </a:lnTo>
                <a:close/>
              </a:path>
            </a:pathLst>
          </a:custGeom>
          <a:solidFill>
            <a:srgbClr val="78B832"/>
          </a:solidFill>
          <a:ln>
            <a:solidFill>
              <a:srgbClr val="78B8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Rectangle 16"/>
          <p:cNvSpPr/>
          <p:nvPr/>
        </p:nvSpPr>
        <p:spPr>
          <a:xfrm rot="489815">
            <a:off x="1159679" y="3735310"/>
            <a:ext cx="1135945" cy="905568"/>
          </a:xfrm>
          <a:custGeom>
            <a:avLst/>
            <a:gdLst>
              <a:gd name="connsiteX0" fmla="*/ 0 w 1322292"/>
              <a:gd name="connsiteY0" fmla="*/ 0 h 1023843"/>
              <a:gd name="connsiteX1" fmla="*/ 1322292 w 1322292"/>
              <a:gd name="connsiteY1" fmla="*/ 0 h 1023843"/>
              <a:gd name="connsiteX2" fmla="*/ 1322292 w 1322292"/>
              <a:gd name="connsiteY2" fmla="*/ 1023843 h 1023843"/>
              <a:gd name="connsiteX3" fmla="*/ 0 w 1322292"/>
              <a:gd name="connsiteY3" fmla="*/ 1023843 h 1023843"/>
              <a:gd name="connsiteX4" fmla="*/ 0 w 1322292"/>
              <a:gd name="connsiteY4" fmla="*/ 0 h 1023843"/>
              <a:gd name="connsiteX0-1" fmla="*/ 38 w 1322330"/>
              <a:gd name="connsiteY0-2" fmla="*/ 0 h 1023843"/>
              <a:gd name="connsiteX1-3" fmla="*/ 1322330 w 1322330"/>
              <a:gd name="connsiteY1-4" fmla="*/ 0 h 1023843"/>
              <a:gd name="connsiteX2-5" fmla="*/ 1322330 w 1322330"/>
              <a:gd name="connsiteY2-6" fmla="*/ 1023843 h 1023843"/>
              <a:gd name="connsiteX3-7" fmla="*/ 38 w 1322330"/>
              <a:gd name="connsiteY3-8" fmla="*/ 1023843 h 1023843"/>
              <a:gd name="connsiteX4-9" fmla="*/ 401820 w 1322330"/>
              <a:gd name="connsiteY4-10" fmla="*/ 432335 h 1023843"/>
              <a:gd name="connsiteX5" fmla="*/ 38 w 1322330"/>
              <a:gd name="connsiteY5" fmla="*/ 0 h 102384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 y="connsiteY5"/>
              </a:cxn>
            </a:cxnLst>
            <a:rect l="l" t="t" r="r" b="b"/>
            <a:pathLst>
              <a:path w="1322330" h="1023843">
                <a:moveTo>
                  <a:pt x="38" y="0"/>
                </a:moveTo>
                <a:lnTo>
                  <a:pt x="1322330" y="0"/>
                </a:lnTo>
                <a:lnTo>
                  <a:pt x="1322330" y="1023843"/>
                </a:lnTo>
                <a:lnTo>
                  <a:pt x="38" y="1023843"/>
                </a:lnTo>
                <a:cubicBezTo>
                  <a:pt x="-4580" y="845146"/>
                  <a:pt x="406438" y="611032"/>
                  <a:pt x="401820" y="432335"/>
                </a:cubicBezTo>
                <a:lnTo>
                  <a:pt x="38" y="0"/>
                </a:lnTo>
                <a:close/>
              </a:path>
            </a:pathLst>
          </a:custGeom>
          <a:solidFill>
            <a:srgbClr val="92D050"/>
          </a:solidFill>
          <a:ln>
            <a:solidFill>
              <a:srgbClr val="78B8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15"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12641" y="3271097"/>
            <a:ext cx="1416718" cy="13675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TextBox 15"/>
          <p:cNvSpPr txBox="1"/>
          <p:nvPr/>
        </p:nvSpPr>
        <p:spPr>
          <a:xfrm>
            <a:off x="1944727" y="3338628"/>
            <a:ext cx="967557" cy="1231900"/>
          </a:xfrm>
          <a:prstGeom prst="rect">
            <a:avLst/>
          </a:prstGeom>
          <a:noFill/>
        </p:spPr>
        <p:txBody>
          <a:bodyPr wrap="square" lIns="89301" tIns="44651" rIns="89301" bIns="44651"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125"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Bài</a:t>
            </a:r>
            <a:endParaRPr kumimoji="0" lang="en-US" sz="3125"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295" b="1" i="0" u="none" strike="noStrike" kern="1200" cap="none" spc="0" normalizeH="0" baseline="0" noProof="0" dirty="0">
                <a:ln>
                  <a:noFill/>
                </a:ln>
                <a:solidFill>
                  <a:prstClr val="white"/>
                </a:solidFill>
                <a:effectLst/>
                <a:uLnTx/>
                <a:uFillTx/>
                <a:latin typeface="Arial Rounded MT Bold" panose="020F0704030504030204" pitchFamily="34" charset="0"/>
                <a:ea typeface="Arial-Rounded" panose="020B0500000000000000" pitchFamily="34" charset="0"/>
                <a:cs typeface="Times New Roman" panose="02020603050405020304" pitchFamily="18" charset="0"/>
              </a:rPr>
              <a:t>24</a:t>
            </a:r>
          </a:p>
        </p:txBody>
      </p:sp>
      <p:sp>
        <p:nvSpPr>
          <p:cNvPr id="17" name="Rectangle 16"/>
          <p:cNvSpPr/>
          <p:nvPr/>
        </p:nvSpPr>
        <p:spPr>
          <a:xfrm>
            <a:off x="1" y="6629400"/>
            <a:ext cx="12192000" cy="228600"/>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lIns="91428" tIns="45714" rIns="91428" bIns="45714" spcCol="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18" name="Picture 17">
            <a:extLst>
              <a:ext uri="{FF2B5EF4-FFF2-40B4-BE49-F238E27FC236}">
                <a16:creationId xmlns="" xmlns:a16="http://schemas.microsoft.com/office/drawing/2014/main" id="{87C2F679-7D0E-4606-9767-EC8030C48F1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299971" y="0"/>
            <a:ext cx="946296" cy="941789"/>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2867660" y="1442085"/>
            <a:ext cx="6456680"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3992B5"/>
                </a:solidFill>
                <a:effectLst/>
                <a:uLnTx/>
                <a:uFillTx/>
                <a:latin typeface="Calibri" panose="020F0502020204030204"/>
                <a:ea typeface="SimSun" panose="02010600030101010101" pitchFamily="2" charset="-122"/>
                <a:cs typeface="+mn-cs"/>
              </a:endParaRPr>
            </a:p>
          </p:txBody>
        </p:sp>
        <p:sp>
          <p:nvSpPr>
            <p:cNvPr id="19" name="TextBox 67"/>
            <p:cNvSpPr txBox="1"/>
            <p:nvPr/>
          </p:nvSpPr>
          <p:spPr>
            <a:xfrm>
              <a:off x="2208337" y="1556684"/>
              <a:ext cx="1378326" cy="991601"/>
            </a:xfrm>
            <a:prstGeom prst="rect">
              <a:avLst/>
            </a:prstGeom>
            <a:noFill/>
          </p:spPr>
          <p:txBody>
            <a:bodyPr wrap="square" rtlCol="0">
              <a:spAutoFit/>
            </a:bodyPr>
            <a:lstStyle/>
            <a:p>
              <a:pPr marL="0" marR="0" lvl="1" indent="0" algn="l" defTabSz="1219200" rtl="0" eaLnBrk="1" fontAlgn="auto" latinLnBrk="0" hangingPunct="1">
                <a:lnSpc>
                  <a:spcPct val="100000"/>
                </a:lnSpc>
                <a:spcBef>
                  <a:spcPts val="0"/>
                </a:spcBef>
                <a:spcAft>
                  <a:spcPts val="0"/>
                </a:spcAft>
                <a:buClrTx/>
                <a:buSzTx/>
                <a:buFontTx/>
                <a:buNone/>
                <a:tabLst/>
                <a:defRPr/>
              </a:pPr>
              <a:r>
                <a:rPr kumimoji="0" lang="en-US" altLang="zh-CN" sz="8000" b="0" i="0" u="none" strike="noStrike" kern="1200" cap="none" spc="300" normalizeH="0" baseline="0" noProof="0" dirty="0">
                  <a:ln>
                    <a:noFill/>
                  </a:ln>
                  <a:solidFill>
                    <a:srgbClr val="FFFFFF"/>
                  </a:solidFill>
                  <a:effectLst/>
                  <a:uLnTx/>
                  <a:uFillTx/>
                  <a:latin typeface="Arial Rounded MT Bold" panose="020F0704030504030204" pitchFamily="34" charset="0"/>
                  <a:ea typeface="Microsoft YaHei" panose="020B0503020204020204" charset="-122"/>
                  <a:cs typeface="Arial Rounded MT Bold" panose="020F0704030504030204" pitchFamily="34" charset="0"/>
                </a:rPr>
                <a:t>Tiết 1 + 2</a:t>
              </a:r>
              <a:endParaRPr kumimoji="0" lang="zh-CN" altLang="en-US" sz="8000" b="0" i="0" u="none" strike="noStrike" kern="1200" cap="none" spc="300" normalizeH="0" baseline="0" noProof="0" dirty="0">
                <a:ln>
                  <a:noFill/>
                </a:ln>
                <a:solidFill>
                  <a:srgbClr val="FFFFFF"/>
                </a:solidFill>
                <a:effectLst/>
                <a:uLnTx/>
                <a:uFillTx/>
                <a:latin typeface="Arial Rounded MT Bold" panose="020F0704030504030204" pitchFamily="34" charset="0"/>
                <a:ea typeface="Microsoft YaHei" panose="020B0503020204020204" charset="-122"/>
                <a:cs typeface="Arial Rounded MT Bold" panose="020F0704030504030204" pitchFamily="3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pic>
        <p:nvPicPr>
          <p:cNvPr id="12" name="Picture 11">
            <a:extLst>
              <a:ext uri="{FF2B5EF4-FFF2-40B4-BE49-F238E27FC236}">
                <a16:creationId xmlns="" xmlns:a16="http://schemas.microsoft.com/office/drawing/2014/main" id="{9A061C19-B9A9-4AA9-B74C-6684610EE39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245704" y="0"/>
            <a:ext cx="946296" cy="941789"/>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stretch>
            <a:fillRect/>
          </a:stretch>
        </p:blipFill>
        <p:spPr>
          <a:xfrm>
            <a:off x="0" y="-88265"/>
            <a:ext cx="1478280" cy="899160"/>
          </a:xfrm>
          <a:prstGeom prst="rect">
            <a:avLst/>
          </a:prstGeom>
        </p:spPr>
      </p:pic>
      <p:sp>
        <p:nvSpPr>
          <p:cNvPr id="8" name="Title 7"/>
          <p:cNvSpPr>
            <a:spLocks noGrp="1"/>
          </p:cNvSpPr>
          <p:nvPr>
            <p:ph type="title"/>
          </p:nvPr>
        </p:nvSpPr>
        <p:spPr/>
        <p:txBody>
          <a:bodyPr/>
          <a:lstStyle/>
          <a:p>
            <a:endParaRPr lang="en-US" dirty="0"/>
          </a:p>
        </p:txBody>
      </p:sp>
      <p:sp>
        <p:nvSpPr>
          <p:cNvPr id="5" name="Rectangle 4">
            <a:extLst>
              <a:ext uri="{FF2B5EF4-FFF2-40B4-BE49-F238E27FC236}">
                <a16:creationId xmlns="" xmlns:a16="http://schemas.microsoft.com/office/drawing/2014/main" id="{9085F13C-88B2-4B55-A7E6-F5BD15CE3E9A}"/>
              </a:ext>
            </a:extLst>
          </p:cNvPr>
          <p:cNvSpPr/>
          <p:nvPr/>
        </p:nvSpPr>
        <p:spPr>
          <a:xfrm>
            <a:off x="4465674" y="4890977"/>
            <a:ext cx="5135526" cy="1394674"/>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Ô </a:t>
            </a:r>
            <a:r>
              <a:rPr lang="en-US" sz="32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ăn</a:t>
            </a:r>
            <a:r>
              <a:rPr lang="en-US" sz="32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quan</a:t>
            </a:r>
            <a:r>
              <a:rPr lang="en-US" sz="32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rồng</a:t>
            </a:r>
            <a:r>
              <a:rPr lang="en-US" sz="32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rắn</a:t>
            </a:r>
            <a:r>
              <a:rPr lang="en-US" sz="32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lên</a:t>
            </a:r>
            <a:r>
              <a:rPr lang="en-US" sz="32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mây</a:t>
            </a:r>
            <a:r>
              <a:rPr lang="en-US" sz="32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nhảy</a:t>
            </a:r>
            <a:r>
              <a:rPr lang="en-US" sz="32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dây</a:t>
            </a:r>
            <a:r>
              <a:rPr lang="en-US" sz="32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cưỡi</a:t>
            </a:r>
            <a:r>
              <a:rPr lang="en-US" sz="32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ngựa</a:t>
            </a:r>
            <a:r>
              <a:rPr lang="en-US" sz="32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nhong</a:t>
            </a:r>
            <a:r>
              <a:rPr lang="en-US" sz="32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nhong</a:t>
            </a:r>
            <a:r>
              <a:rPr lang="en-US" sz="32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đuổi</a:t>
            </a:r>
            <a:r>
              <a:rPr lang="en-US" sz="32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bắt</a:t>
            </a:r>
            <a:r>
              <a:rPr lang="en-US" sz="32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a:t>
            </a:r>
            <a:endParaRPr kumimoji="0" lang="vi-VN" sz="32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6" name="Picture 5">
            <a:extLst>
              <a:ext uri="{FF2B5EF4-FFF2-40B4-BE49-F238E27FC236}">
                <a16:creationId xmlns="" xmlns:a16="http://schemas.microsoft.com/office/drawing/2014/main" id="{38747489-729E-4F80-8077-9159864A1822}"/>
              </a:ext>
            </a:extLst>
          </p:cNvPr>
          <p:cNvPicPr>
            <a:picLocks noChangeAspect="1"/>
          </p:cNvPicPr>
          <p:nvPr/>
        </p:nvPicPr>
        <p:blipFill>
          <a:blip r:embed="rId4"/>
          <a:stretch>
            <a:fillRect/>
          </a:stretch>
        </p:blipFill>
        <p:spPr>
          <a:xfrm>
            <a:off x="2488019" y="274637"/>
            <a:ext cx="7719237" cy="446748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barn(inVertical)">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5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6_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7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1_Default Design">
  <a:themeElements>
    <a:clrScheme name="">
      <a:dk1>
        <a:srgbClr val="000000"/>
      </a:dk1>
      <a:lt1>
        <a:srgbClr val="FFFFFF"/>
      </a:lt1>
      <a:dk2>
        <a:srgbClr val="000000"/>
      </a:dk2>
      <a:lt2>
        <a:srgbClr val="808080"/>
      </a:lt2>
      <a:accent1>
        <a:srgbClr val="7DB6EF"/>
      </a:accent1>
      <a:accent2>
        <a:srgbClr val="C0504D"/>
      </a:accent2>
      <a:accent3>
        <a:srgbClr val="FFFFFF"/>
      </a:accent3>
      <a:accent4>
        <a:srgbClr val="000000"/>
      </a:accent4>
      <a:accent5>
        <a:srgbClr val="C0D7F5"/>
      </a:accent5>
      <a:accent6>
        <a:srgbClr val="AC4744"/>
      </a:accent6>
      <a:hlink>
        <a:srgbClr val="0066CC"/>
      </a:hlink>
      <a:folHlink>
        <a:srgbClr val="800080"/>
      </a:folHlink>
    </a:clrScheme>
    <a:fontScheme name="">
      <a:majorFont>
        <a:latin typeface="Arial"/>
        <a:ea typeface="Arial"/>
        <a:cs typeface=""/>
      </a:majorFont>
      <a:minorFont>
        <a:latin typeface="Arial"/>
        <a:ea typeface="Arial"/>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4"/>
        </a:accent5>
        <a:accent6>
          <a:srgbClr val="E5895B"/>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7B7E5"/>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
        <a:dk1>
          <a:srgbClr val="000000"/>
        </a:dk1>
        <a:lt1>
          <a:srgbClr val="DEF6F1"/>
        </a:lt1>
        <a:dk2>
          <a:srgbClr val="000000"/>
        </a:dk2>
        <a:lt2>
          <a:srgbClr val="969696"/>
        </a:lt2>
        <a:accent1>
          <a:srgbClr val="FFFFFF"/>
        </a:accent1>
        <a:accent2>
          <a:srgbClr val="8DC6FF"/>
        </a:accent2>
        <a:accent3>
          <a:srgbClr val="EBFAF7"/>
        </a:accent3>
        <a:accent4>
          <a:srgbClr val="000000"/>
        </a:accent4>
        <a:accent5>
          <a:srgbClr val="FFFFFF"/>
        </a:accent5>
        <a:accent6>
          <a:srgbClr val="7EB1E5"/>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7B7"/>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
        <a:dk1>
          <a:srgbClr val="FFFFFF"/>
        </a:dk1>
        <a:lt1>
          <a:srgbClr val="008080"/>
        </a:lt1>
        <a:dk2>
          <a:srgbClr val="FFFF99"/>
        </a:dk2>
        <a:lt2>
          <a:srgbClr val="005A58"/>
        </a:lt2>
        <a:accent1>
          <a:srgbClr val="006462"/>
        </a:accent1>
        <a:accent2>
          <a:srgbClr val="6D6FC7"/>
        </a:accent2>
        <a:accent3>
          <a:srgbClr val="AAC1C1"/>
        </a:accent3>
        <a:accent4>
          <a:srgbClr val="DCDCDC"/>
        </a:accent4>
        <a:accent5>
          <a:srgbClr val="AAB8B8"/>
        </a:accent5>
        <a:accent6>
          <a:srgbClr val="6163B2"/>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DFD293"/>
        </a:dk2>
        <a:lt2>
          <a:srgbClr val="5C1F00"/>
        </a:lt2>
        <a:accent1>
          <a:srgbClr val="CC3300"/>
        </a:accent1>
        <a:accent2>
          <a:srgbClr val="BE7960"/>
        </a:accent2>
        <a:accent3>
          <a:srgbClr val="C1AAAA"/>
        </a:accent3>
        <a:accent4>
          <a:srgbClr val="DCDCDC"/>
        </a:accent4>
        <a:accent5>
          <a:srgbClr val="E2ADAA"/>
        </a:accent5>
        <a:accent6>
          <a:srgbClr val="AA6C55"/>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CCFFFF"/>
        </a:dk2>
        <a:lt2>
          <a:srgbClr val="003366"/>
        </a:lt2>
        <a:accent1>
          <a:srgbClr val="3366CC"/>
        </a:accent1>
        <a:accent2>
          <a:srgbClr val="00B000"/>
        </a:accent2>
        <a:accent3>
          <a:srgbClr val="AAAACA"/>
        </a:accent3>
        <a:accent4>
          <a:srgbClr val="DCDCDC"/>
        </a:accent4>
        <a:accent5>
          <a:srgbClr val="ADB9E2"/>
        </a:accent5>
        <a:accent6>
          <a:srgbClr val="009D0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
        <a:dk1>
          <a:srgbClr val="FFFFFF"/>
        </a:dk1>
        <a:lt1>
          <a:srgbClr val="000000"/>
        </a:lt1>
        <a:dk2>
          <a:srgbClr val="E3EBF1"/>
        </a:dk2>
        <a:lt2>
          <a:srgbClr val="336699"/>
        </a:lt2>
        <a:accent1>
          <a:srgbClr val="003399"/>
        </a:accent1>
        <a:accent2>
          <a:srgbClr val="468A4B"/>
        </a:accent2>
        <a:accent3>
          <a:srgbClr val="AAAAAA"/>
        </a:accent3>
        <a:accent4>
          <a:srgbClr val="DCDCDC"/>
        </a:accent4>
        <a:accent5>
          <a:srgbClr val="AAADCA"/>
        </a:accent5>
        <a:accent6>
          <a:srgbClr val="3E7B43"/>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
        <a:dk1>
          <a:srgbClr val="FFFFFF"/>
        </a:dk1>
        <a:lt1>
          <a:srgbClr val="686B5D"/>
        </a:lt1>
        <a:dk2>
          <a:srgbClr val="D1D1CB"/>
        </a:dk2>
        <a:lt2>
          <a:srgbClr val="777777"/>
        </a:lt2>
        <a:accent1>
          <a:srgbClr val="909082"/>
        </a:accent1>
        <a:accent2>
          <a:srgbClr val="809EA8"/>
        </a:accent2>
        <a:accent3>
          <a:srgbClr val="B9BAB6"/>
        </a:accent3>
        <a:accent4>
          <a:srgbClr val="DCDCDC"/>
        </a:accent4>
        <a:accent5>
          <a:srgbClr val="C7C7C1"/>
        </a:accent5>
        <a:accent6>
          <a:srgbClr val="728D96"/>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
        <a:dk1>
          <a:srgbClr val="FFFFFF"/>
        </a:dk1>
        <a:lt1>
          <a:srgbClr val="666699"/>
        </a:lt1>
        <a:dk2>
          <a:srgbClr val="FFFFFF"/>
        </a:dk2>
        <a:lt2>
          <a:srgbClr val="3E3E5C"/>
        </a:lt2>
        <a:accent1>
          <a:srgbClr val="60597B"/>
        </a:accent1>
        <a:accent2>
          <a:srgbClr val="6666FF"/>
        </a:accent2>
        <a:accent3>
          <a:srgbClr val="B9B9CA"/>
        </a:accent3>
        <a:accent4>
          <a:srgbClr val="DCDCDC"/>
        </a:accent4>
        <a:accent5>
          <a:srgbClr val="B7B5BF"/>
        </a:accent5>
        <a:accent6>
          <a:srgbClr val="5B5BE5"/>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
        <a:dk1>
          <a:srgbClr val="FFFFFF"/>
        </a:dk1>
        <a:lt1>
          <a:srgbClr val="523E26"/>
        </a:lt1>
        <a:dk2>
          <a:srgbClr val="DFC08D"/>
        </a:dk2>
        <a:lt2>
          <a:srgbClr val="2D2015"/>
        </a:lt2>
        <a:accent1>
          <a:srgbClr val="8C7B70"/>
        </a:accent1>
        <a:accent2>
          <a:srgbClr val="8F5F2F"/>
        </a:accent2>
        <a:accent3>
          <a:srgbClr val="B3AFAB"/>
        </a:accent3>
        <a:accent4>
          <a:srgbClr val="DCDCDC"/>
        </a:accent4>
        <a:accent5>
          <a:srgbClr val="C5BFBC"/>
        </a:accent5>
        <a:accent6>
          <a:srgbClr val="805529"/>
        </a:accent6>
        <a:hlink>
          <a:srgbClr val="CCB400"/>
        </a:hlink>
        <a:folHlink>
          <a:srgbClr val="8C9EA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7DB6EF"/>
        </a:accent1>
        <a:accent2>
          <a:srgbClr val="C0504D"/>
        </a:accent2>
        <a:accent3>
          <a:srgbClr val="FFFFFF"/>
        </a:accent3>
        <a:accent4>
          <a:srgbClr val="000000"/>
        </a:accent4>
        <a:accent5>
          <a:srgbClr val="C0D7F5"/>
        </a:accent5>
        <a:accent6>
          <a:srgbClr val="AC4744"/>
        </a:accent6>
        <a:hlink>
          <a:srgbClr val="0066CC"/>
        </a:hlink>
        <a:folHlink>
          <a:srgbClr val="80008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299</TotalTime>
  <Words>803</Words>
  <Application>Microsoft Office PowerPoint</Application>
  <PresentationFormat>Widescreen</PresentationFormat>
  <Paragraphs>146</Paragraphs>
  <Slides>42</Slides>
  <Notes>12</Notes>
  <HiddenSlides>0</HiddenSlides>
  <MMClips>17</MMClips>
  <ScaleCrop>false</ScaleCrop>
  <HeadingPairs>
    <vt:vector size="6" baseType="variant">
      <vt:variant>
        <vt:lpstr>Fonts Used</vt:lpstr>
      </vt:variant>
      <vt:variant>
        <vt:i4>13</vt:i4>
      </vt:variant>
      <vt:variant>
        <vt:lpstr>Theme</vt:lpstr>
      </vt:variant>
      <vt:variant>
        <vt:i4>7</vt:i4>
      </vt:variant>
      <vt:variant>
        <vt:lpstr>Slide Titles</vt:lpstr>
      </vt:variant>
      <vt:variant>
        <vt:i4>42</vt:i4>
      </vt:variant>
    </vt:vector>
  </HeadingPairs>
  <TitlesOfParts>
    <vt:vector size="62" baseType="lpstr">
      <vt:lpstr>Microsoft YaHei</vt:lpstr>
      <vt:lpstr>宋体</vt:lpstr>
      <vt:lpstr>宋体</vt:lpstr>
      <vt:lpstr>Arial</vt:lpstr>
      <vt:lpstr>Arial Rounded MT Bold</vt:lpstr>
      <vt:lpstr>Arial-Rounded</vt:lpstr>
      <vt:lpstr>Calibri</vt:lpstr>
      <vt:lpstr>Calibri Light</vt:lpstr>
      <vt:lpstr>HP001 4 hàng</vt:lpstr>
      <vt:lpstr>HP001 4 hang 1 ô ly</vt:lpstr>
      <vt:lpstr>Times New Roman</vt:lpstr>
      <vt:lpstr>Verdana</vt:lpstr>
      <vt:lpstr>等线</vt:lpstr>
      <vt:lpstr>2_Office Theme</vt:lpstr>
      <vt:lpstr>3_Office Theme</vt:lpstr>
      <vt:lpstr>5_Office Theme</vt:lpstr>
      <vt:lpstr>6_Office Theme</vt:lpstr>
      <vt:lpstr>7_Office Theme</vt:lpstr>
      <vt:lpstr>Office Theme</vt:lpstr>
      <vt:lpstr>1_Default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2. Tìm thêm từ ngữ chỉ cảm xúc vui mừng?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tran thao</dc:creator>
  <cp:lastModifiedBy>Admin</cp:lastModifiedBy>
  <cp:revision>21</cp:revision>
  <dcterms:created xsi:type="dcterms:W3CDTF">2021-05-27T02:02:39Z</dcterms:created>
  <dcterms:modified xsi:type="dcterms:W3CDTF">2021-12-03T02:15:42Z</dcterms:modified>
</cp:coreProperties>
</file>