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theme/theme4.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5.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6.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6" r:id="rId3"/>
    <p:sldMasterId id="2147483710" r:id="rId4"/>
    <p:sldMasterId id="2147483712" r:id="rId5"/>
    <p:sldMasterId id="2147483724" r:id="rId6"/>
    <p:sldMasterId id="2147483736" r:id="rId7"/>
  </p:sldMasterIdLst>
  <p:notesMasterIdLst>
    <p:notesMasterId r:id="rId46"/>
  </p:notesMasterIdLst>
  <p:sldIdLst>
    <p:sldId id="331" r:id="rId8"/>
    <p:sldId id="257" r:id="rId9"/>
    <p:sldId id="258" r:id="rId10"/>
    <p:sldId id="259" r:id="rId11"/>
    <p:sldId id="260" r:id="rId12"/>
    <p:sldId id="261" r:id="rId13"/>
    <p:sldId id="264" r:id="rId14"/>
    <p:sldId id="266" r:id="rId15"/>
    <p:sldId id="267" r:id="rId16"/>
    <p:sldId id="268" r:id="rId17"/>
    <p:sldId id="333" r:id="rId18"/>
    <p:sldId id="334" r:id="rId19"/>
    <p:sldId id="262" r:id="rId20"/>
    <p:sldId id="270" r:id="rId21"/>
    <p:sldId id="302" r:id="rId22"/>
    <p:sldId id="304" r:id="rId23"/>
    <p:sldId id="303" r:id="rId24"/>
    <p:sldId id="305" r:id="rId25"/>
    <p:sldId id="306" r:id="rId26"/>
    <p:sldId id="307" r:id="rId27"/>
    <p:sldId id="325" r:id="rId28"/>
    <p:sldId id="276" r:id="rId29"/>
    <p:sldId id="278" r:id="rId30"/>
    <p:sldId id="332" r:id="rId31"/>
    <p:sldId id="279" r:id="rId32"/>
    <p:sldId id="280" r:id="rId33"/>
    <p:sldId id="327" r:id="rId34"/>
    <p:sldId id="281" r:id="rId35"/>
    <p:sldId id="285" r:id="rId36"/>
    <p:sldId id="286" r:id="rId37"/>
    <p:sldId id="328" r:id="rId38"/>
    <p:sldId id="312" r:id="rId39"/>
    <p:sldId id="313" r:id="rId40"/>
    <p:sldId id="314" r:id="rId41"/>
    <p:sldId id="315" r:id="rId42"/>
    <p:sldId id="316" r:id="rId43"/>
    <p:sldId id="329" r:id="rId44"/>
    <p:sldId id="330"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21495D-0F10-459F-B6AC-8C373AA8AC75}" v="1638" dt="2021-05-27T05:54:58.3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4660"/>
  </p:normalViewPr>
  <p:slideViewPr>
    <p:cSldViewPr snapToGrid="0">
      <p:cViewPr varScale="1">
        <p:scale>
          <a:sx n="70" d="100"/>
          <a:sy n="70" d="100"/>
        </p:scale>
        <p:origin x="18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viewProps" Target="viewProps.xml"/><Relationship Id="rId8"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7F51B1-B992-43B1-8561-3600A6EDFDCF}" type="datetimeFigureOut">
              <a:rPr lang="en-US" smtClean="0"/>
              <a:t>6/12/2021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F2EE79-6501-4AFD-9484-9DAD01E39DF1}" type="slidenum">
              <a:rPr lang="en-US" smtClean="0"/>
              <a:t>‹#›</a:t>
            </a:fld>
            <a:endParaRPr lang="en-US"/>
          </a:p>
        </p:txBody>
      </p:sp>
    </p:spTree>
    <p:extLst>
      <p:ext uri="{BB962C8B-B14F-4D97-AF65-F5344CB8AC3E}">
        <p14:creationId xmlns:p14="http://schemas.microsoft.com/office/powerpoint/2010/main" val="15633649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extLst>
      <p:ext uri="{BB962C8B-B14F-4D97-AF65-F5344CB8AC3E}">
        <p14:creationId xmlns:p14="http://schemas.microsoft.com/office/powerpoint/2010/main" val="33747201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2072573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0411325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extLst>
      <p:ext uri="{BB962C8B-B14F-4D97-AF65-F5344CB8AC3E}">
        <p14:creationId xmlns:p14="http://schemas.microsoft.com/office/powerpoint/2010/main" val="42370816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9593223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14683001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extLst>
      <p:ext uri="{BB962C8B-B14F-4D97-AF65-F5344CB8AC3E}">
        <p14:creationId xmlns:p14="http://schemas.microsoft.com/office/powerpoint/2010/main" val="42821572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extLst>
      <p:ext uri="{BB962C8B-B14F-4D97-AF65-F5344CB8AC3E}">
        <p14:creationId xmlns:p14="http://schemas.microsoft.com/office/powerpoint/2010/main" val="37135742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42574537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3125976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3183040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4913876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8332571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2903495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9526876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6/12/2021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389485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6/12/2021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300809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6/12/2021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31114747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2531639"/>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6/12/2021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4580463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6/12/2021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41898093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6/12/2021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4044438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6/12/2021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7565903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6/12/2021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0382005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6/12/2021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6032215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6/12/2021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0429171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6/12/2021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41835075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6/12/2021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4622795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6/12/2021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2223954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6/12/2021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3516416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6/12/2021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5095289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686826"/>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extLst>
      <p:ext uri="{BB962C8B-B14F-4D97-AF65-F5344CB8AC3E}">
        <p14:creationId xmlns:p14="http://schemas.microsoft.com/office/powerpoint/2010/main" val="1050111694"/>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122363"/>
            <a:ext cx="9144000" cy="2387600"/>
          </a:xfrm>
        </p:spPr>
        <p:txBody>
          <a:bodyPr anchor="b"/>
          <a:lstStyle>
            <a:lvl1pPr algn="ct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Content</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2021/12/6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40583371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p:txBody>
          <a:bodyPr/>
          <a:lstStyle>
            <a:lvl1pPr>
              <a:defRPr>
                <a:latin typeface="Arial" panose="020B0604020202020204" pitchFamily="34" charset="0"/>
                <a:cs typeface="Arial" panose="020B0604020202020204" pitchFamily="34" charset="0"/>
              </a:defRPr>
            </a:lvl1pPr>
            <a:lvl2pPr>
              <a:defRPr baseline="0">
                <a:latin typeface="Arial" panose="020B0604020202020204" pitchFamily="34" charset="0"/>
                <a:cs typeface="Arial" panose="020B0604020202020204" pitchFamily="34" charset="0"/>
              </a:defRPr>
            </a:lvl2pPr>
            <a:lvl3pPr>
              <a:defRPr baseline="0">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ltLang="zh-CN"/>
              <a:t>Content</a:t>
            </a:r>
            <a:endParaRPr lang="zh-CN" altLang="en-US"/>
          </a:p>
          <a:p>
            <a:pPr lvl="1"/>
            <a:r>
              <a:rPr lang="en-US" altLang="zh-CN"/>
              <a:t>Branch 1</a:t>
            </a:r>
            <a:endParaRPr lang="zh-CN" altLang="en-US"/>
          </a:p>
          <a:p>
            <a:pPr lvl="2"/>
            <a:r>
              <a:rPr lang="en-US" altLang="zh-CN"/>
              <a:t>Branch 2</a:t>
            </a:r>
            <a:endParaRPr lang="zh-CN" altLang="en-US"/>
          </a:p>
          <a:p>
            <a:pPr lvl="3"/>
            <a:r>
              <a:rPr lang="en-US" altLang="zh-CN"/>
              <a:t>Branch 3</a:t>
            </a:r>
            <a:endParaRPr lang="zh-CN" altLang="en-US"/>
          </a:p>
          <a:p>
            <a:pPr lvl="4"/>
            <a:r>
              <a:rPr lang="en-US" altLang="zh-CN"/>
              <a:t>Branch 4</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2021/12/6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7207749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1850" y="1709738"/>
            <a:ext cx="10515600" cy="2852737"/>
          </a:xfrm>
        </p:spPr>
        <p:txBody>
          <a:bodyPr anchor="b"/>
          <a:lstStyle>
            <a:lvl1pP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Body</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2021/12/6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95965629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2021/12/6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0960105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6/12/2021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6030320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365125"/>
            <a:ext cx="10515600" cy="1325563"/>
          </a:xfrm>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E08E231-020E-454B-814C-04386EE4B12D}" type="datetimeFigureOut">
              <a:rPr lang="zh-CN" altLang="en-US" smtClean="0"/>
              <a:t>2021/12/6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616698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日期占位符 2"/>
          <p:cNvSpPr>
            <a:spLocks noGrp="1"/>
          </p:cNvSpPr>
          <p:nvPr>
            <p:ph type="dt" sz="half" idx="10"/>
          </p:nvPr>
        </p:nvSpPr>
        <p:spPr/>
        <p:txBody>
          <a:bodyPr/>
          <a:lstStyle/>
          <a:p>
            <a:fld id="{4E08E231-020E-454B-814C-04386EE4B12D}" type="datetimeFigureOut">
              <a:rPr lang="zh-CN" altLang="en-US" smtClean="0"/>
              <a:t>2021/12/6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3774139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E08E231-020E-454B-814C-04386EE4B12D}" type="datetimeFigureOut">
              <a:rPr lang="zh-CN" altLang="en-US" smtClean="0"/>
              <a:t>2021/12/6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08203761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2021/12/6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41202306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2021/12/6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79608583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2021/12/6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22205173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8724900" y="365125"/>
            <a:ext cx="2628900" cy="5811838"/>
          </a:xfrm>
        </p:spPr>
        <p:txBody>
          <a:bodyPr vert="eaVert"/>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2021/12/6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0880857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5363646"/>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675824476"/>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5007318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F7930D4-6E6A-4F63-8926-E066E9E16393}" type="datetimeFigureOut">
              <a:rPr lang="en-US" smtClean="0">
                <a:solidFill>
                  <a:prstClr val="black">
                    <a:tint val="75000"/>
                  </a:prstClr>
                </a:solidFill>
              </a:rPr>
              <a:t>6/12/2021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56598793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3317392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48850779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7119034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4250013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76959184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6171621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423199673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406665952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6664513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391880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F7930D4-6E6A-4F63-8926-E066E9E16393}" type="datetimeFigureOut">
              <a:rPr lang="en-US" smtClean="0">
                <a:solidFill>
                  <a:prstClr val="black">
                    <a:tint val="75000"/>
                  </a:prstClr>
                </a:solidFill>
              </a:rPr>
              <a:t>6/12/2021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28788614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3A1C593-65D0-4073-BCC9-577B9352EA97}" type="datetimeFigureOut">
              <a:rPr lang="en-US" smtClean="0"/>
              <a:t>6/12/2021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49092121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6/12/2021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11610712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A1C593-65D0-4073-BCC9-577B9352EA97}" type="datetimeFigureOut">
              <a:rPr lang="en-US" smtClean="0"/>
              <a:t>6/12/2021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86621167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A1C593-65D0-4073-BCC9-577B9352EA97}" type="datetimeFigureOut">
              <a:rPr lang="en-US" smtClean="0"/>
              <a:t>6/12/2021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64812961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A1C593-65D0-4073-BCC9-577B9352EA97}" type="datetimeFigureOut">
              <a:rPr lang="en-US" smtClean="0"/>
              <a:t>6/12/2021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412376254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A1C593-65D0-4073-BCC9-577B9352EA97}" type="datetimeFigureOut">
              <a:rPr lang="en-US" smtClean="0"/>
              <a:t>6/12/2021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31409925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t>6/12/2021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400866065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6/12/2021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103234018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6/12/2021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2657837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6/12/2021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9308261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F7930D4-6E6A-4F63-8926-E066E9E16393}" type="datetimeFigureOut">
              <a:rPr lang="en-US" smtClean="0">
                <a:solidFill>
                  <a:prstClr val="black">
                    <a:tint val="75000"/>
                  </a:prstClr>
                </a:solidFill>
              </a:rPr>
              <a:t>6/12/2021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378099705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6/12/2021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264580867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C7057A-3CB6-4482-95B3-991E6705BD35}" type="datetimeFigureOut">
              <a:rPr lang="en-US" smtClean="0"/>
              <a:t>6/12/2021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6680286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7057A-3CB6-4482-95B3-991E6705BD35}" type="datetimeFigureOut">
              <a:rPr lang="en-US" smtClean="0"/>
              <a:t>6/12/2021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29955454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C7057A-3CB6-4482-95B3-991E6705BD35}" type="datetimeFigureOut">
              <a:rPr lang="en-US" smtClean="0"/>
              <a:t>6/12/2021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137817245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C7057A-3CB6-4482-95B3-991E6705BD35}" type="datetimeFigureOut">
              <a:rPr lang="en-US" smtClean="0"/>
              <a:t>6/12/2021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375031735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C7057A-3CB6-4482-95B3-991E6705BD35}" type="datetimeFigureOut">
              <a:rPr lang="en-US" smtClean="0"/>
              <a:t>6/12/2021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126748144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C7057A-3CB6-4482-95B3-991E6705BD35}" type="datetimeFigureOut">
              <a:rPr lang="en-US" smtClean="0"/>
              <a:t>6/12/2021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312706081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C7057A-3CB6-4482-95B3-991E6705BD35}" type="datetimeFigureOut">
              <a:rPr lang="en-US" smtClean="0"/>
              <a:t>6/12/2021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52462062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C7057A-3CB6-4482-95B3-991E6705BD35}" type="datetimeFigureOut">
              <a:rPr lang="en-US" smtClean="0"/>
              <a:t>6/12/2021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48285450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C7057A-3CB6-4482-95B3-991E6705BD35}" type="datetimeFigureOut">
              <a:rPr lang="en-US" smtClean="0"/>
              <a:t>6/12/2021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2784064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7930D4-6E6A-4F63-8926-E066E9E16393}" type="datetimeFigureOut">
              <a:rPr lang="en-US" smtClean="0">
                <a:solidFill>
                  <a:prstClr val="black">
                    <a:tint val="75000"/>
                  </a:prstClr>
                </a:solidFill>
              </a:rPr>
              <a:t>6/12/2021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236924460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7057A-3CB6-4482-95B3-991E6705BD35}" type="datetimeFigureOut">
              <a:rPr lang="en-US" smtClean="0"/>
              <a:t>6/12/2021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72186349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7057A-3CB6-4482-95B3-991E6705BD35}" type="datetimeFigureOut">
              <a:rPr lang="en-US" smtClean="0"/>
              <a:t>6/12/2021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7100055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7930D4-6E6A-4F63-8926-E066E9E16393}" type="datetimeFigureOut">
              <a:rPr lang="en-US" smtClean="0">
                <a:solidFill>
                  <a:prstClr val="black">
                    <a:tint val="75000"/>
                  </a:prstClr>
                </a:solidFill>
              </a:rPr>
              <a:t>6/12/2021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384878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7930D4-6E6A-4F63-8926-E066E9E16393}" type="datetimeFigureOut">
              <a:rPr lang="en-US" smtClean="0">
                <a:solidFill>
                  <a:prstClr val="black">
                    <a:tint val="75000"/>
                  </a:prstClr>
                </a:solidFill>
              </a:rPr>
              <a:t>6/12/2021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20150324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3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image" Target="../media/image3.jpeg"/><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5.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7.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theme" Target="../theme/theme6.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8.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theme" Target="../theme/theme7.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7930D4-6E6A-4F63-8926-E066E9E16393}" type="datetimeFigureOut">
              <a:rPr lang="en-US" smtClean="0">
                <a:solidFill>
                  <a:prstClr val="black">
                    <a:tint val="75000"/>
                  </a:prstClr>
                </a:solidFill>
              </a:rPr>
              <a:t>6/12/2021</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2007399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748" r:id="rId12"/>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6/12/2021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extLst>
      <p:ext uri="{BB962C8B-B14F-4D97-AF65-F5344CB8AC3E}">
        <p14:creationId xmlns:p14="http://schemas.microsoft.com/office/powerpoint/2010/main" val="102150127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08E231-020E-454B-814C-04386EE4B12D}" type="datetimeFigureOut">
              <a:rPr lang="zh-CN" altLang="en-US" smtClean="0"/>
              <a:t>2021/12/6</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349D6-2446-475D-9F9F-B6A9DFEA62F2}" type="slidenum">
              <a:rPr lang="zh-CN" altLang="en-US" smtClean="0"/>
              <a:t>‹#›</a:t>
            </a:fld>
            <a:endParaRPr lang="zh-CN" altLang="en-US"/>
          </a:p>
        </p:txBody>
      </p:sp>
      <p:grpSp>
        <p:nvGrpSpPr>
          <p:cNvPr id="7" name="组合 6"/>
          <p:cNvGrpSpPr/>
          <p:nvPr userDrawn="1"/>
        </p:nvGrpSpPr>
        <p:grpSpPr>
          <a:xfrm>
            <a:off x="0" y="0"/>
            <a:ext cx="12192000" cy="6858000"/>
            <a:chOff x="0" y="0"/>
            <a:chExt cx="12192000" cy="6858000"/>
          </a:xfrm>
        </p:grpSpPr>
        <p:sp>
          <p:nvSpPr>
            <p:cNvPr id="8" name="矩形 7"/>
            <p:cNvSpPr/>
            <p:nvPr/>
          </p:nvSpPr>
          <p:spPr>
            <a:xfrm>
              <a:off x="0" y="0"/>
              <a:ext cx="12192000" cy="6858000"/>
            </a:xfrm>
            <a:prstGeom prst="rect">
              <a:avLst/>
            </a:prstGeom>
            <a:solidFill>
              <a:srgbClr val="FFE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47650" y="266578"/>
              <a:ext cx="11696700" cy="63248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1183883041"/>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74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9EC9D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2610186"/>
      </p:ext>
    </p:extLst>
  </p:cSld>
  <p:clrMap bg1="lt1" tx1="dk1" bg2="lt2" tx2="dk2" accent1="accent1" accent2="accent2" accent3="accent3" accent4="accent4" accent5="accent5" accent6="accent6" hlink="hlink" folHlink="folHlink"/>
  <p:sldLayoutIdLst>
    <p:sldLayoutId id="2147483711" r:id="rId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905" indent="-128270" algn="l" defTabSz="514350" rtl="0" eaLnBrk="1" latinLnBrk="0" hangingPunct="1">
        <a:lnSpc>
          <a:spcPct val="90000"/>
        </a:lnSpc>
        <a:spcBef>
          <a:spcPct val="113000"/>
        </a:spcBef>
        <a:buFont typeface="Arial" panose="020B0604020202020204" pitchFamily="34" charset="0"/>
        <a:buChar char="•"/>
        <a:defRPr sz="1575" kern="1200">
          <a:solidFill>
            <a:schemeClr val="tx1"/>
          </a:solidFill>
          <a:latin typeface="+mn-lt"/>
          <a:ea typeface="+mn-ea"/>
          <a:cs typeface="+mn-cs"/>
        </a:defRPr>
      </a:lvl1pPr>
      <a:lvl2pPr marL="386080" indent="-128270" algn="l" defTabSz="514350" rtl="0" eaLnBrk="1" latinLnBrk="0" hangingPunct="1">
        <a:lnSpc>
          <a:spcPct val="90000"/>
        </a:lnSpc>
        <a:spcBef>
          <a:spcPts val="280"/>
        </a:spcBef>
        <a:buFont typeface="Arial" panose="020B0604020202020204" pitchFamily="34" charset="0"/>
        <a:buChar char="•"/>
        <a:defRPr sz="1350" kern="1200">
          <a:solidFill>
            <a:schemeClr val="tx1"/>
          </a:solidFill>
          <a:latin typeface="+mn-lt"/>
          <a:ea typeface="+mn-ea"/>
          <a:cs typeface="+mn-cs"/>
        </a:defRPr>
      </a:lvl2pPr>
      <a:lvl3pPr marL="643255" indent="-128270" algn="l" defTabSz="514350" rtl="0" eaLnBrk="1" latinLnBrk="0" hangingPunct="1">
        <a:lnSpc>
          <a:spcPct val="90000"/>
        </a:lnSpc>
        <a:spcBef>
          <a:spcPts val="280"/>
        </a:spcBef>
        <a:buFont typeface="Arial" panose="020B0604020202020204" pitchFamily="34" charset="0"/>
        <a:buChar char="•"/>
        <a:defRPr sz="1125" kern="1200">
          <a:solidFill>
            <a:schemeClr val="tx1"/>
          </a:solidFill>
          <a:latin typeface="+mn-lt"/>
          <a:ea typeface="+mn-ea"/>
          <a:cs typeface="+mn-cs"/>
        </a:defRPr>
      </a:lvl3pPr>
      <a:lvl4pPr marL="9004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4pPr>
      <a:lvl5pPr marL="11576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5pPr>
      <a:lvl6pPr marL="141478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6pPr>
      <a:lvl7pPr marL="167195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7pPr>
      <a:lvl8pPr marL="19291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8pPr>
      <a:lvl9pPr marL="21863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9pPr>
    </p:bodyStyle>
    <p:otherStyle>
      <a:defPPr>
        <a:defRPr lang="en-US"/>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436433"/>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t>6/12/2021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t>‹#›</a:t>
            </a:fld>
            <a:endParaRPr lang="en-US"/>
          </a:p>
        </p:txBody>
      </p:sp>
    </p:spTree>
    <p:extLst>
      <p:ext uri="{BB962C8B-B14F-4D97-AF65-F5344CB8AC3E}">
        <p14:creationId xmlns:p14="http://schemas.microsoft.com/office/powerpoint/2010/main" val="2266588459"/>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7057A-3CB6-4482-95B3-991E6705BD35}" type="datetimeFigureOut">
              <a:rPr lang="en-US" smtClean="0"/>
              <a:t>6/12/2021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258438-8E98-4F0D-B134-7A50166EB272}" type="slidenum">
              <a:rPr lang="en-US" smtClean="0"/>
              <a:t>‹#›</a:t>
            </a:fld>
            <a:endParaRPr lang="en-US"/>
          </a:p>
        </p:txBody>
      </p:sp>
    </p:spTree>
    <p:extLst>
      <p:ext uri="{BB962C8B-B14F-4D97-AF65-F5344CB8AC3E}">
        <p14:creationId xmlns:p14="http://schemas.microsoft.com/office/powerpoint/2010/main" val="4024974004"/>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7.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3.png"/><Relationship Id="rId1" Type="http://schemas.openxmlformats.org/officeDocument/2006/relationships/slideLayout" Target="../slideLayouts/slideLayout26.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56.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27.xml"/><Relationship Id="rId4" Type="http://schemas.openxmlformats.org/officeDocument/2006/relationships/image" Target="../media/image18.jpeg"/></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56.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9.xml"/><Relationship Id="rId4" Type="http://schemas.openxmlformats.org/officeDocument/2006/relationships/image" Target="../media/image18.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4.xml"/><Relationship Id="rId5" Type="http://schemas.openxmlformats.org/officeDocument/2006/relationships/image" Target="../media/image18.jpeg"/><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38.xml"/><Relationship Id="rId4" Type="http://schemas.openxmlformats.org/officeDocument/2006/relationships/image" Target="../media/image18.jpe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18.jpeg"/><Relationship Id="rId4" Type="http://schemas.openxmlformats.org/officeDocument/2006/relationships/image" Target="../media/image29.png"/></Relationships>
</file>

<file path=ppt/slides/_rels/slide2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30.png"/><Relationship Id="rId1" Type="http://schemas.openxmlformats.org/officeDocument/2006/relationships/slideLayout" Target="../slideLayouts/slideLayout40.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4.xml"/><Relationship Id="rId5" Type="http://schemas.openxmlformats.org/officeDocument/2006/relationships/image" Target="../media/image18.jpeg"/><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media" Target="../media/media3.mp3"/><Relationship Id="rId7" Type="http://schemas.openxmlformats.org/officeDocument/2006/relationships/audio" Target="../media/audio1.wav"/><Relationship Id="rId12" Type="http://schemas.openxmlformats.org/officeDocument/2006/relationships/image" Target="../media/image11.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notesSlide" Target="../notesSlides/notesSlide2.xml"/><Relationship Id="rId11" Type="http://schemas.openxmlformats.org/officeDocument/2006/relationships/image" Target="../media/image10.png"/><Relationship Id="rId5" Type="http://schemas.openxmlformats.org/officeDocument/2006/relationships/slideLayout" Target="../slideLayouts/slideLayout1.xml"/><Relationship Id="rId10" Type="http://schemas.microsoft.com/office/2007/relationships/hdphoto" Target="../media/hdphoto1.wdp"/><Relationship Id="rId4" Type="http://schemas.openxmlformats.org/officeDocument/2006/relationships/audio" Target="../media/media3.mp3"/><Relationship Id="rId9"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38.xml"/><Relationship Id="rId4" Type="http://schemas.openxmlformats.org/officeDocument/2006/relationships/image" Target="../media/image18.jpe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31.png"/></Relationships>
</file>

<file path=ppt/slides/_rels/slide32.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GIF"/><Relationship Id="rId18" Type="http://schemas.openxmlformats.org/officeDocument/2006/relationships/slide" Target="slide34.xml"/><Relationship Id="rId3" Type="http://schemas.openxmlformats.org/officeDocument/2006/relationships/audio" Target="../media/audio3.wav"/><Relationship Id="rId21" Type="http://schemas.openxmlformats.org/officeDocument/2006/relationships/image" Target="../media/image46.png"/><Relationship Id="rId7" Type="http://schemas.openxmlformats.org/officeDocument/2006/relationships/image" Target="../media/image35.png"/><Relationship Id="rId12" Type="http://schemas.openxmlformats.org/officeDocument/2006/relationships/image" Target="../media/image40.GIF"/><Relationship Id="rId17" Type="http://schemas.openxmlformats.org/officeDocument/2006/relationships/image" Target="../media/image44.png"/><Relationship Id="rId2" Type="http://schemas.openxmlformats.org/officeDocument/2006/relationships/notesSlide" Target="../notesSlides/notesSlide15.xml"/><Relationship Id="rId16" Type="http://schemas.openxmlformats.org/officeDocument/2006/relationships/slide" Target="slide33.xml"/><Relationship Id="rId20" Type="http://schemas.openxmlformats.org/officeDocument/2006/relationships/slide" Target="slide35.xml"/><Relationship Id="rId1" Type="http://schemas.openxmlformats.org/officeDocument/2006/relationships/slideLayout" Target="../slideLayouts/slideLayout62.xml"/><Relationship Id="rId6" Type="http://schemas.openxmlformats.org/officeDocument/2006/relationships/image" Target="../media/image34.png"/><Relationship Id="rId11" Type="http://schemas.openxmlformats.org/officeDocument/2006/relationships/image" Target="../media/image39.GIF"/><Relationship Id="rId5" Type="http://schemas.openxmlformats.org/officeDocument/2006/relationships/image" Target="../media/image33.png"/><Relationship Id="rId15" Type="http://schemas.openxmlformats.org/officeDocument/2006/relationships/image" Target="../media/image43.PNG"/><Relationship Id="rId23" Type="http://schemas.openxmlformats.org/officeDocument/2006/relationships/image" Target="../media/image47.png"/><Relationship Id="rId10" Type="http://schemas.openxmlformats.org/officeDocument/2006/relationships/image" Target="../media/image38.GIF"/><Relationship Id="rId19" Type="http://schemas.openxmlformats.org/officeDocument/2006/relationships/image" Target="../media/image45.png"/><Relationship Id="rId4" Type="http://schemas.openxmlformats.org/officeDocument/2006/relationships/image" Target="../media/image32.png"/><Relationship Id="rId9" Type="http://schemas.openxmlformats.org/officeDocument/2006/relationships/image" Target="../media/image37.png"/><Relationship Id="rId14" Type="http://schemas.openxmlformats.org/officeDocument/2006/relationships/image" Target="../media/image42.png"/><Relationship Id="rId22" Type="http://schemas.openxmlformats.org/officeDocument/2006/relationships/slide" Target="slide36.xml"/></Relationships>
</file>

<file path=ppt/slides/_rels/slide33.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48.png"/><Relationship Id="rId1" Type="http://schemas.openxmlformats.org/officeDocument/2006/relationships/slideLayout" Target="../slideLayouts/slideLayout62.xml"/></Relationships>
</file>

<file path=ppt/slides/_rels/slide34.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48.png"/><Relationship Id="rId1" Type="http://schemas.openxmlformats.org/officeDocument/2006/relationships/slideLayout" Target="../slideLayouts/slideLayout62.xml"/></Relationships>
</file>

<file path=ppt/slides/_rels/slide35.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48.png"/><Relationship Id="rId1" Type="http://schemas.openxmlformats.org/officeDocument/2006/relationships/slideLayout" Target="../slideLayouts/slideLayout62.xml"/></Relationships>
</file>

<file path=ppt/slides/_rels/slide36.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48.png"/><Relationship Id="rId1" Type="http://schemas.openxmlformats.org/officeDocument/2006/relationships/slideLayout" Target="../slideLayouts/slideLayout6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23.png"/><Relationship Id="rId1" Type="http://schemas.openxmlformats.org/officeDocument/2006/relationships/slideLayout" Target="../slideLayouts/slideLayout26.xml"/><Relationship Id="rId6" Type="http://schemas.openxmlformats.org/officeDocument/2006/relationships/image" Target="../media/image24.png"/><Relationship Id="rId5" Type="http://schemas.openxmlformats.org/officeDocument/2006/relationships/image" Target="../media/image51.jpeg"/><Relationship Id="rId4" Type="http://schemas.openxmlformats.org/officeDocument/2006/relationships/image" Target="../media/image50.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microsoft.com/office/2007/relationships/media" Target="../media/media3.mp3"/><Relationship Id="rId7" Type="http://schemas.openxmlformats.org/officeDocument/2006/relationships/image" Target="../media/image12.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openxmlformats.org/officeDocument/2006/relationships/image" Target="../media/image11.png"/><Relationship Id="rId5" Type="http://schemas.openxmlformats.org/officeDocument/2006/relationships/slideLayout" Target="../slideLayouts/slideLayout2.xml"/><Relationship Id="rId10" Type="http://schemas.microsoft.com/office/2007/relationships/hdphoto" Target="../media/hdphoto1.wdp"/><Relationship Id="rId4" Type="http://schemas.openxmlformats.org/officeDocument/2006/relationships/audio" Target="../media/media3.mp3"/><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media" Target="../media/media3.mp3"/><Relationship Id="rId7" Type="http://schemas.openxmlformats.org/officeDocument/2006/relationships/image" Target="../media/image10.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3.png"/><Relationship Id="rId5" Type="http://schemas.openxmlformats.org/officeDocument/2006/relationships/slideLayout" Target="../slideLayouts/slideLayout2.xml"/><Relationship Id="rId10" Type="http://schemas.openxmlformats.org/officeDocument/2006/relationships/image" Target="../media/image11.png"/><Relationship Id="rId4" Type="http://schemas.openxmlformats.org/officeDocument/2006/relationships/audio" Target="../media/media3.mp3"/><Relationship Id="rId9" Type="http://schemas.microsoft.com/office/2007/relationships/hdphoto" Target="../media/hdphoto1.wdp"/></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microsoft.com/office/2007/relationships/media" Target="../media/media3.mp3"/><Relationship Id="rId7" Type="http://schemas.openxmlformats.org/officeDocument/2006/relationships/image" Target="../media/image14.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openxmlformats.org/officeDocument/2006/relationships/image" Target="../media/image11.png"/><Relationship Id="rId5" Type="http://schemas.openxmlformats.org/officeDocument/2006/relationships/slideLayout" Target="../slideLayouts/slideLayout2.xml"/><Relationship Id="rId10" Type="http://schemas.microsoft.com/office/2007/relationships/hdphoto" Target="../media/hdphoto1.wdp"/><Relationship Id="rId4" Type="http://schemas.openxmlformats.org/officeDocument/2006/relationships/audio" Target="../media/media3.mp3"/><Relationship Id="rId9"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microsoft.com/office/2007/relationships/media" Target="../media/media3.mp3"/><Relationship Id="rId7" Type="http://schemas.openxmlformats.org/officeDocument/2006/relationships/image" Target="../media/image14.png"/><Relationship Id="rId12" Type="http://schemas.openxmlformats.org/officeDocument/2006/relationships/image" Target="../media/image15.GIF"/><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2.wav"/><Relationship Id="rId11" Type="http://schemas.openxmlformats.org/officeDocument/2006/relationships/image" Target="../media/image11.png"/><Relationship Id="rId5" Type="http://schemas.openxmlformats.org/officeDocument/2006/relationships/slideLayout" Target="../slideLayouts/slideLayout2.xml"/><Relationship Id="rId10" Type="http://schemas.microsoft.com/office/2007/relationships/hdphoto" Target="../media/hdphoto1.wdp"/><Relationship Id="rId4" Type="http://schemas.openxmlformats.org/officeDocument/2006/relationships/audio" Target="../media/media3.mp3"/><Relationship Id="rId9"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4.xml"/><Relationship Id="rId5" Type="http://schemas.openxmlformats.org/officeDocument/2006/relationships/image" Target="../media/image18.jpe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16.xml"/><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020" y="0"/>
            <a:ext cx="12192000" cy="6767513"/>
          </a:xfrm>
          <a:prstGeom prst="rect">
            <a:avLst/>
          </a:prstGeom>
        </p:spPr>
      </p:pic>
      <p:sp>
        <p:nvSpPr>
          <p:cNvPr id="5" name="TextBox 4"/>
          <p:cNvSpPr txBox="1"/>
          <p:nvPr/>
        </p:nvSpPr>
        <p:spPr>
          <a:xfrm>
            <a:off x="818772" y="981300"/>
            <a:ext cx="10136458"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Thứ</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hai</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ngày</a:t>
            </a:r>
            <a:r>
              <a:rPr lang="en-US" sz="3200" b="1" dirty="0" smtClean="0">
                <a:solidFill>
                  <a:schemeClr val="bg1"/>
                </a:solidFill>
                <a:latin typeface="HP001 4 hàng" panose="020B0603050302020204" pitchFamily="34" charset="0"/>
              </a:rPr>
              <a:t> </a:t>
            </a:r>
            <a:r>
              <a:rPr lang="en-US" sz="3200" b="1" dirty="0">
                <a:solidFill>
                  <a:schemeClr val="bg1"/>
                </a:solidFill>
                <a:latin typeface="HP001 4 hàng" panose="020B0603050302020204" pitchFamily="34" charset="0"/>
              </a:rPr>
              <a:t>6</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tháng</a:t>
            </a:r>
            <a:r>
              <a:rPr lang="en-US" sz="3200" b="1" dirty="0" smtClean="0">
                <a:solidFill>
                  <a:schemeClr val="bg1"/>
                </a:solidFill>
                <a:latin typeface="HP001 4 hàng" panose="020B0603050302020204" pitchFamily="34" charset="0"/>
              </a:rPr>
              <a:t> 12 </a:t>
            </a:r>
            <a:r>
              <a:rPr lang="en-US" sz="3200" b="1" dirty="0" err="1" smtClean="0">
                <a:solidFill>
                  <a:schemeClr val="bg1"/>
                </a:solidFill>
                <a:latin typeface="HP001 4 hàng" panose="020B0603050302020204" pitchFamily="34" charset="0"/>
              </a:rPr>
              <a:t>năm</a:t>
            </a:r>
            <a:r>
              <a:rPr lang="en-US" sz="3200" b="1" dirty="0" smtClean="0">
                <a:solidFill>
                  <a:schemeClr val="bg1"/>
                </a:solidFill>
                <a:latin typeface="HP001 4 hàng" panose="020B0603050302020204" pitchFamily="34" charset="0"/>
              </a:rPr>
              <a:t> 2021</a:t>
            </a:r>
            <a:endParaRPr lang="en-US" sz="3200" b="1" dirty="0">
              <a:solidFill>
                <a:schemeClr val="bg1"/>
              </a:solidFill>
              <a:latin typeface="HP001 4 hàng" panose="020B0603050302020204" pitchFamily="34" charset="0"/>
            </a:endParaRPr>
          </a:p>
        </p:txBody>
      </p:sp>
      <p:sp>
        <p:nvSpPr>
          <p:cNvPr id="6" name="TextBox 5"/>
          <p:cNvSpPr txBox="1"/>
          <p:nvPr/>
        </p:nvSpPr>
        <p:spPr>
          <a:xfrm>
            <a:off x="2823482" y="1621830"/>
            <a:ext cx="2994388"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Tiếng</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việt</a:t>
            </a:r>
            <a:endParaRPr lang="en-US" sz="3200" b="1" dirty="0">
              <a:solidFill>
                <a:schemeClr val="bg1"/>
              </a:solidFill>
              <a:latin typeface="HP001 4 hàng" panose="020B0603050302020204" pitchFamily="34" charset="0"/>
            </a:endParaRPr>
          </a:p>
        </p:txBody>
      </p:sp>
      <p:sp>
        <p:nvSpPr>
          <p:cNvPr id="7" name="TextBox 6"/>
          <p:cNvSpPr txBox="1"/>
          <p:nvPr/>
        </p:nvSpPr>
        <p:spPr>
          <a:xfrm>
            <a:off x="2168958" y="2308969"/>
            <a:ext cx="9409632"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Tiết</a:t>
            </a:r>
            <a:r>
              <a:rPr lang="en-US" sz="3200" b="1" dirty="0" smtClean="0">
                <a:solidFill>
                  <a:schemeClr val="bg1"/>
                </a:solidFill>
                <a:latin typeface="HP001 4 hàng" panose="020B0603050302020204" pitchFamily="34" charset="0"/>
              </a:rPr>
              <a:t> 1+ 2: </a:t>
            </a:r>
            <a:r>
              <a:rPr lang="en-US" sz="3200" b="1" dirty="0" err="1" smtClean="0">
                <a:solidFill>
                  <a:schemeClr val="bg1"/>
                </a:solidFill>
                <a:latin typeface="HP001 4 hàng" panose="020B0603050302020204" pitchFamily="34" charset="0"/>
              </a:rPr>
              <a:t>Đọc</a:t>
            </a:r>
            <a:endParaRPr lang="en-US" sz="3200" b="1" dirty="0">
              <a:solidFill>
                <a:schemeClr val="bg1"/>
              </a:solidFill>
              <a:latin typeface="HP001 4 hàng" panose="020B0603050302020204" pitchFamily="34" charset="0"/>
            </a:endParaRPr>
          </a:p>
        </p:txBody>
      </p:sp>
      <p:sp>
        <p:nvSpPr>
          <p:cNvPr id="8" name="TextBox 7"/>
          <p:cNvSpPr txBox="1"/>
          <p:nvPr/>
        </p:nvSpPr>
        <p:spPr>
          <a:xfrm>
            <a:off x="795912" y="2979465"/>
            <a:ext cx="10879408"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Sự</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tích</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hoa</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tỉ</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muội</a:t>
            </a:r>
            <a:endParaRPr lang="en-US" sz="3200" b="1" dirty="0">
              <a:solidFill>
                <a:schemeClr val="bg1"/>
              </a:solidFill>
              <a:latin typeface="HP001 4 hàng" panose="020B0603050302020204" pitchFamily="34" charset="0"/>
            </a:endParaRPr>
          </a:p>
        </p:txBody>
      </p:sp>
    </p:spTree>
    <p:extLst>
      <p:ext uri="{BB962C8B-B14F-4D97-AF65-F5344CB8AC3E}">
        <p14:creationId xmlns:p14="http://schemas.microsoft.com/office/powerpoint/2010/main" val="88869043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2730756" y="138430"/>
            <a:ext cx="6194880" cy="7067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Sự</a:t>
            </a:r>
            <a:r>
              <a:rPr kumimoji="0" lang="en-US" sz="4000" b="1"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1" i="0" u="none" strike="noStrike" kern="1200" cap="none" spc="0" normalizeH="0" noProof="0" dirty="0" err="1">
                <a:ln>
                  <a:noFill/>
                </a:ln>
                <a:solidFill>
                  <a:prstClr val="black"/>
                </a:solidFill>
                <a:effectLst/>
                <a:uLnTx/>
                <a:uFillTx/>
                <a:latin typeface="Times New Roman" panose="02020603050405020304" pitchFamily="18" charset="0"/>
                <a:cs typeface="Times New Roman" panose="02020603050405020304" pitchFamily="18" charset="0"/>
              </a:rPr>
              <a:t>tích</a:t>
            </a:r>
            <a:r>
              <a:rPr kumimoji="0" lang="en-US" sz="4000" b="1"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1" i="0" u="none" strike="noStrike" kern="1200" cap="none" spc="0" normalizeH="0" noProof="0" dirty="0" err="1">
                <a:ln>
                  <a:noFill/>
                </a:ln>
                <a:solidFill>
                  <a:prstClr val="black"/>
                </a:solidFill>
                <a:effectLst/>
                <a:uLnTx/>
                <a:uFillTx/>
                <a:latin typeface="Times New Roman" panose="02020603050405020304" pitchFamily="18" charset="0"/>
                <a:cs typeface="Times New Roman" panose="02020603050405020304" pitchFamily="18" charset="0"/>
              </a:rPr>
              <a:t>hoa</a:t>
            </a:r>
            <a:r>
              <a:rPr kumimoji="0" lang="en-US" sz="4000" b="1"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1" i="0" u="none" strike="noStrike" kern="1200" cap="none" spc="0" normalizeH="0" noProof="0" dirty="0" err="1">
                <a:ln>
                  <a:noFill/>
                </a:ln>
                <a:solidFill>
                  <a:prstClr val="black"/>
                </a:solidFill>
                <a:effectLst/>
                <a:uLnTx/>
                <a:uFillTx/>
                <a:latin typeface="Times New Roman" panose="02020603050405020304" pitchFamily="18" charset="0"/>
                <a:cs typeface="Times New Roman" panose="02020603050405020304" pitchFamily="18" charset="0"/>
              </a:rPr>
              <a:t>tỉ</a:t>
            </a:r>
            <a:r>
              <a:rPr kumimoji="0" lang="en-US" sz="4000" b="1"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1" i="0" u="none" strike="noStrike" kern="1200" cap="none" spc="0" normalizeH="0" noProof="0" dirty="0" err="1">
                <a:ln>
                  <a:noFill/>
                </a:ln>
                <a:solidFill>
                  <a:prstClr val="black"/>
                </a:solidFill>
                <a:effectLst/>
                <a:uLnTx/>
                <a:uFillTx/>
                <a:latin typeface="Times New Roman" panose="02020603050405020304" pitchFamily="18" charset="0"/>
                <a:cs typeface="Times New Roman" panose="02020603050405020304" pitchFamily="18" charset="0"/>
              </a:rPr>
              <a:t>muội</a:t>
            </a:r>
            <a:endPar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5" name="Cloud 14"/>
          <p:cNvSpPr/>
          <p:nvPr/>
        </p:nvSpPr>
        <p:spPr>
          <a:xfrm>
            <a:off x="10312400" y="5885180"/>
            <a:ext cx="1998345" cy="845185"/>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 mẫu</a:t>
            </a:r>
          </a:p>
        </p:txBody>
      </p:sp>
      <p:sp>
        <p:nvSpPr>
          <p:cNvPr id="2" name="TextBox 1">
            <a:extLst>
              <a:ext uri="{FF2B5EF4-FFF2-40B4-BE49-F238E27FC236}">
                <a16:creationId xmlns:a16="http://schemas.microsoft.com/office/drawing/2014/main" xmlns="" id="{8B536578-577B-4BDB-9D78-DB8B17D9EDD5}"/>
              </a:ext>
            </a:extLst>
          </p:cNvPr>
          <p:cNvSpPr txBox="1"/>
          <p:nvPr/>
        </p:nvSpPr>
        <p:spPr>
          <a:xfrm>
            <a:off x="489097" y="845185"/>
            <a:ext cx="10165567" cy="6001643"/>
          </a:xfrm>
          <a:prstGeom prst="rect">
            <a:avLst/>
          </a:prstGeom>
          <a:noFill/>
        </p:spPr>
        <p:txBody>
          <a:bodyPr wrap="square" rtlCol="0">
            <a:spAutoFit/>
          </a:bodyPr>
          <a:lstStyle/>
          <a:p>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Ngày</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xưa</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có</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hai</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chị</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em</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Nết</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và</a:t>
            </a:r>
            <a:r>
              <a:rPr lang="en-US" sz="2400" dirty="0">
                <a:latin typeface="Times New Roman" panose="02020603050405020304" pitchFamily="18" charset="0"/>
                <a:ea typeface="Arial-Rounded" panose="020B0500000000000000" pitchFamily="34" charset="0"/>
                <a:cs typeface="Times New Roman" panose="02020603050405020304" pitchFamily="18" charset="0"/>
              </a:rPr>
              <a:t> Na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mồ</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côi</a:t>
            </a:r>
            <a:r>
              <a:rPr lang="en-US" sz="2400" dirty="0">
                <a:latin typeface="Times New Roman" panose="02020603050405020304" pitchFamily="18" charset="0"/>
                <a:ea typeface="Arial-Rounded" panose="020B0500000000000000" pitchFamily="34" charset="0"/>
                <a:cs typeface="Times New Roman" panose="02020603050405020304" pitchFamily="18" charset="0"/>
              </a:rPr>
              <a:t> cha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mẹ</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sống</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trong</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ngôi</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nhà</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nhỏ</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bên</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sườn</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núi</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Nết</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thương</a:t>
            </a:r>
            <a:r>
              <a:rPr lang="en-US" sz="2400" dirty="0">
                <a:latin typeface="Times New Roman" panose="02020603050405020304" pitchFamily="18" charset="0"/>
                <a:ea typeface="Arial-Rounded" panose="020B0500000000000000" pitchFamily="34" charset="0"/>
                <a:cs typeface="Times New Roman" panose="02020603050405020304" pitchFamily="18" charset="0"/>
              </a:rPr>
              <a:t> Na,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cái</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gì</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cũng</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nhường</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em</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Đêm</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đông</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gió</a:t>
            </a:r>
            <a:r>
              <a:rPr lang="en-US" sz="2400" dirty="0">
                <a:latin typeface="Times New Roman" panose="02020603050405020304" pitchFamily="18" charset="0"/>
                <a:ea typeface="Arial-Rounded" panose="020B0500000000000000" pitchFamily="34" charset="0"/>
                <a:cs typeface="Times New Roman" panose="02020603050405020304" pitchFamily="18" charset="0"/>
              </a:rPr>
              <a:t> ù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ù</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lùa</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vào</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nhà</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Nết</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vòng</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tay</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ôm</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em</a:t>
            </a:r>
            <a:r>
              <a:rPr lang="en-US" sz="2400" dirty="0">
                <a:latin typeface="Times New Roman" panose="02020603050405020304" pitchFamily="18" charset="0"/>
                <a:ea typeface="Arial-Rounded" panose="020B0500000000000000" pitchFamily="34" charset="0"/>
                <a:cs typeface="Times New Roman" panose="02020603050405020304" pitchFamily="18" charset="0"/>
              </a:rPr>
              <a:t>:</a:t>
            </a:r>
          </a:p>
          <a:p>
            <a:pPr marL="285750" indent="-285750">
              <a:buFontTx/>
              <a:buChar char="-"/>
            </a:pPr>
            <a:r>
              <a:rPr lang="en-US" sz="2400" dirty="0" err="1">
                <a:latin typeface="Times New Roman" panose="02020603050405020304" pitchFamily="18" charset="0"/>
                <a:ea typeface="Arial-Rounded" panose="020B0500000000000000" pitchFamily="34" charset="0"/>
                <a:cs typeface="Times New Roman" panose="02020603050405020304" pitchFamily="18" charset="0"/>
              </a:rPr>
              <a:t>Em</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rét</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không</a:t>
            </a:r>
            <a:r>
              <a:rPr lang="en-US" sz="2400" dirty="0">
                <a:latin typeface="Times New Roman" panose="02020603050405020304" pitchFamily="18" charset="0"/>
                <a:ea typeface="Arial-Rounded" panose="020B0500000000000000" pitchFamily="34" charset="0"/>
                <a:cs typeface="Times New Roman" panose="02020603050405020304" pitchFamily="18" charset="0"/>
              </a:rPr>
              <a:t>?</a:t>
            </a:r>
          </a:p>
          <a:p>
            <a:r>
              <a:rPr lang="en-US" sz="2400" dirty="0">
                <a:latin typeface="Times New Roman" panose="02020603050405020304" pitchFamily="18" charset="0"/>
                <a:ea typeface="Arial-Rounded" panose="020B0500000000000000" pitchFamily="34" charset="0"/>
                <a:cs typeface="Times New Roman" panose="02020603050405020304" pitchFamily="18" charset="0"/>
              </a:rPr>
              <a:t>Na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ôm</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choàng</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lấy</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chị</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cười</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rúc</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rích</a:t>
            </a:r>
            <a:r>
              <a:rPr lang="en-US" sz="2400" dirty="0">
                <a:latin typeface="Times New Roman" panose="02020603050405020304" pitchFamily="18" charset="0"/>
                <a:ea typeface="Arial-Rounded" panose="020B0500000000000000" pitchFamily="34" charset="0"/>
                <a:cs typeface="Times New Roman" panose="02020603050405020304" pitchFamily="18" charset="0"/>
              </a:rPr>
              <a:t>:</a:t>
            </a:r>
          </a:p>
          <a:p>
            <a:pPr marL="285750" indent="-285750">
              <a:buFontTx/>
              <a:buChar char="-"/>
            </a:pPr>
            <a:r>
              <a:rPr lang="en-US" sz="2400" dirty="0" err="1">
                <a:latin typeface="Times New Roman" panose="02020603050405020304" pitchFamily="18" charset="0"/>
                <a:ea typeface="Arial-Rounded" panose="020B0500000000000000" pitchFamily="34" charset="0"/>
                <a:cs typeface="Times New Roman" panose="02020603050405020304" pitchFamily="18" charset="0"/>
              </a:rPr>
              <a:t>Ấm</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quá</a:t>
            </a:r>
            <a:r>
              <a:rPr lang="en-US" sz="2400" dirty="0">
                <a:latin typeface="Times New Roman" panose="02020603050405020304" pitchFamily="18" charset="0"/>
                <a:ea typeface="Arial-Rounded" panose="020B0500000000000000" pitchFamily="34" charset="0"/>
                <a:cs typeface="Times New Roman" panose="02020603050405020304" pitchFamily="18" charset="0"/>
              </a:rPr>
              <a:t>!</a:t>
            </a:r>
          </a:p>
          <a:p>
            <a:r>
              <a:rPr lang="en-US" sz="2400" dirty="0" err="1">
                <a:latin typeface="Times New Roman" panose="02020603050405020304" pitchFamily="18" charset="0"/>
                <a:ea typeface="Arial-Rounded" panose="020B0500000000000000" pitchFamily="34" charset="0"/>
                <a:cs typeface="Times New Roman" panose="02020603050405020304" pitchFamily="18" charset="0"/>
              </a:rPr>
              <a:t>Nết</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ôm</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em</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chặt</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hơn</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thầm</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thì</a:t>
            </a:r>
            <a:r>
              <a:rPr lang="en-US" sz="2400" dirty="0">
                <a:latin typeface="Times New Roman" panose="02020603050405020304" pitchFamily="18" charset="0"/>
                <a:ea typeface="Arial-Rounded" panose="020B0500000000000000" pitchFamily="34" charset="0"/>
                <a:cs typeface="Times New Roman" panose="02020603050405020304" pitchFamily="18" charset="0"/>
              </a:rPr>
              <a:t>:</a:t>
            </a:r>
          </a:p>
          <a:p>
            <a:pPr marL="285750" indent="-285750">
              <a:buFontTx/>
              <a:buChar char="-"/>
            </a:pPr>
            <a:r>
              <a:rPr lang="en-US" sz="2400" dirty="0" err="1">
                <a:latin typeface="Times New Roman" panose="02020603050405020304" pitchFamily="18" charset="0"/>
                <a:ea typeface="Arial-Rounded" panose="020B0500000000000000" pitchFamily="34" charset="0"/>
                <a:cs typeface="Times New Roman" panose="02020603050405020304" pitchFamily="18" charset="0"/>
              </a:rPr>
              <a:t>Mẹ</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bảo</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chị</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em</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mình</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là</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hai</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bông</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hoa</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hồng</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chị</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là</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bông</a:t>
            </a:r>
            <a:r>
              <a:rPr lang="en-US" sz="2400" dirty="0">
                <a:latin typeface="Times New Roman" panose="02020603050405020304" pitchFamily="18" charset="0"/>
                <a:ea typeface="Arial-Rounded" panose="020B0500000000000000" pitchFamily="34" charset="0"/>
                <a:cs typeface="Times New Roman" panose="02020603050405020304" pitchFamily="18" charset="0"/>
              </a:rPr>
              <a:t> to,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em</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là</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bông</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nhỏ</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Chị</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em</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mình</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mãi</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bên</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nhau</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nhé</a:t>
            </a:r>
            <a:r>
              <a:rPr lang="en-US" sz="2400" dirty="0">
                <a:latin typeface="Times New Roman" panose="02020603050405020304" pitchFamily="18" charset="0"/>
                <a:ea typeface="Arial-Rounded" panose="020B0500000000000000" pitchFamily="34" charset="0"/>
                <a:cs typeface="Times New Roman" panose="02020603050405020304" pitchFamily="18" charset="0"/>
              </a:rPr>
              <a:t>!</a:t>
            </a:r>
          </a:p>
          <a:p>
            <a:r>
              <a:rPr lang="en-US" sz="2400" dirty="0">
                <a:latin typeface="Times New Roman" panose="02020603050405020304" pitchFamily="18" charset="0"/>
                <a:ea typeface="Arial-Rounded" panose="020B0500000000000000" pitchFamily="34" charset="0"/>
                <a:cs typeface="Times New Roman" panose="02020603050405020304" pitchFamily="18" charset="0"/>
              </a:rPr>
              <a:t>  Na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gật</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đầu</a:t>
            </a:r>
            <a:r>
              <a:rPr lang="en-US" sz="2400" dirty="0">
                <a:latin typeface="Times New Roman" panose="02020603050405020304" pitchFamily="18" charset="0"/>
                <a:ea typeface="Arial-Rounded" panose="020B0500000000000000" pitchFamily="34" charset="0"/>
                <a:cs typeface="Times New Roman" panose="02020603050405020304" pitchFamily="18" charset="0"/>
              </a:rPr>
              <a:t>. Hai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chị</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em</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cứ</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thế</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ôm</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nhau</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ngủ</a:t>
            </a:r>
            <a:r>
              <a:rPr lang="en-US" sz="2400" dirty="0">
                <a:latin typeface="Times New Roman" panose="02020603050405020304" pitchFamily="18" charset="0"/>
                <a:ea typeface="Arial-Rounded" panose="020B0500000000000000" pitchFamily="34" charset="0"/>
                <a:cs typeface="Times New Roman" panose="02020603050405020304" pitchFamily="18" charset="0"/>
              </a:rPr>
              <a:t>.</a:t>
            </a:r>
          </a:p>
          <a:p>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Năm</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ấy</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nước</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lũ</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dâng</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cao</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nết</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cõng</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em</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chạy</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theo</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dân</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làng</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đến</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nơi</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an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toàn</a:t>
            </a:r>
            <a:r>
              <a:rPr lang="en-US" sz="2400" dirty="0">
                <a:latin typeface="Times New Roman" panose="02020603050405020304" pitchFamily="18" charset="0"/>
                <a:ea typeface="Arial-Rounded" panose="020B0500000000000000" pitchFamily="34" charset="0"/>
                <a:cs typeface="Times New Roman" panose="02020603050405020304" pitchFamily="18" charset="0"/>
              </a:rPr>
              <a:t>. Hai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bàn</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chân</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Nết</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rớm</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máu</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Thấy</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vậy</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Bụt</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thương</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lắm</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Bụt</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liền</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phẩy</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chiếc</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quạt</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thần</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Kì</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lạ</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thay</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bàn</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chân</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Nết</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bỗng</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lành</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hẳn</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Nơi</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bàn</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chân</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Nết</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đi</a:t>
            </a:r>
            <a:r>
              <a:rPr lang="en-US" sz="2400" dirty="0">
                <a:latin typeface="Times New Roman" panose="02020603050405020304" pitchFamily="18" charset="0"/>
                <a:ea typeface="Arial-Rounded" panose="020B0500000000000000" pitchFamily="34" charset="0"/>
                <a:cs typeface="Times New Roman" panose="02020603050405020304" pitchFamily="18" charset="0"/>
              </a:rPr>
              <a:t> qua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mọc</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lên</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những</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khóm</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hoa</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đỏ</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thắm</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Hoa</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kết</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thành</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chùm</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bông</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hoa</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lớn</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che</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chở</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cho</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nụ</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hoa</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bé</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nhỏ</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Chúng</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cũng</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đẹp</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như</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tình</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chị</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em</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của</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Nết</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và</a:t>
            </a:r>
            <a:r>
              <a:rPr lang="en-US" sz="2400" dirty="0">
                <a:latin typeface="Times New Roman" panose="02020603050405020304" pitchFamily="18" charset="0"/>
                <a:ea typeface="Arial-Rounded" panose="020B0500000000000000" pitchFamily="34" charset="0"/>
                <a:cs typeface="Times New Roman" panose="02020603050405020304" pitchFamily="18" charset="0"/>
              </a:rPr>
              <a:t> Na.</a:t>
            </a:r>
          </a:p>
          <a:p>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Dân</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làng</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đặt</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tên</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cho</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loài</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hoa</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ấy</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là</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hoa</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tỉ</a:t>
            </a:r>
            <a:r>
              <a:rPr lang="en-US" sz="2400" dirty="0">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err="1">
                <a:latin typeface="Times New Roman" panose="02020603050405020304" pitchFamily="18" charset="0"/>
                <a:ea typeface="Arial-Rounded" panose="020B0500000000000000" pitchFamily="34" charset="0"/>
                <a:cs typeface="Times New Roman" panose="02020603050405020304" pitchFamily="18" charset="0"/>
              </a:rPr>
              <a:t>muội</a:t>
            </a:r>
            <a:r>
              <a:rPr lang="en-US" sz="2400" dirty="0">
                <a:latin typeface="Times New Roman" panose="02020603050405020304" pitchFamily="18" charset="0"/>
                <a:ea typeface="Arial-Rounded" panose="020B0500000000000000" pitchFamily="34" charset="0"/>
                <a:cs typeface="Times New Roman" panose="02020603050405020304" pitchFamily="18" charset="0"/>
              </a:rPr>
              <a:t>.</a:t>
            </a:r>
          </a:p>
        </p:txBody>
      </p:sp>
      <p:pic>
        <p:nvPicPr>
          <p:cNvPr id="6" name="Picture 5">
            <a:extLst>
              <a:ext uri="{FF2B5EF4-FFF2-40B4-BE49-F238E27FC236}">
                <a16:creationId xmlns:a16="http://schemas.microsoft.com/office/drawing/2014/main" xmlns="" id="{0F2F16B0-87CF-4FBB-B148-A50021D2B0D8}"/>
              </a:ext>
            </a:extLst>
          </p:cNvPr>
          <p:cNvPicPr>
            <a:picLocks noChangeAspect="1"/>
          </p:cNvPicPr>
          <p:nvPr/>
        </p:nvPicPr>
        <p:blipFill>
          <a:blip r:embed="rId3"/>
          <a:stretch>
            <a:fillRect/>
          </a:stretch>
        </p:blipFill>
        <p:spPr>
          <a:xfrm>
            <a:off x="8925636" y="1678866"/>
            <a:ext cx="2975212" cy="1705779"/>
          </a:xfrm>
          <a:prstGeom prst="rect">
            <a:avLst/>
          </a:prstGeom>
        </p:spPr>
      </p:pic>
    </p:spTree>
  </p:cSld>
  <p:clrMapOvr>
    <a:masterClrMapping/>
  </p:clrMapOvr>
  <p:transition spd="med" advClick="0">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2"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1" animBg="1"/>
      <p:bldP spid="15" grpId="2" animBg="1"/>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3827145" y="138430"/>
            <a:ext cx="4592320" cy="7067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Sự</a:t>
            </a:r>
            <a:r>
              <a:rPr kumimoji="0" lang="en-US" sz="4000" b="1"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1" i="0" u="none" strike="noStrike" kern="1200" cap="none" spc="0" normalizeH="0" baseline="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tích</a:t>
            </a:r>
            <a:r>
              <a:rPr kumimoji="0" lang="en-US" sz="4000" b="1"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1" i="0" u="none" strike="noStrike" kern="1200" cap="none" spc="0" normalizeH="0" baseline="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hoa</a:t>
            </a:r>
            <a:r>
              <a:rPr kumimoji="0" lang="en-US" sz="4000" b="1"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1" i="0" u="none" strike="noStrike" kern="1200" cap="none" spc="0" normalizeH="0" baseline="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tỉ</a:t>
            </a:r>
            <a:r>
              <a:rPr kumimoji="0" lang="en-US" sz="4000" b="1"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1" i="0" u="none" strike="noStrike" kern="1200" cap="none" spc="0" normalizeH="0" baseline="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muội</a:t>
            </a:r>
            <a:endPar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5" name="Cloud 14"/>
          <p:cNvSpPr/>
          <p:nvPr/>
        </p:nvSpPr>
        <p:spPr>
          <a:xfrm>
            <a:off x="9165266" y="5885180"/>
            <a:ext cx="3145480" cy="845185"/>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đoạn</a:t>
            </a:r>
            <a:r>
              <a:rPr lang="en-US" sz="2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nối</a:t>
            </a:r>
            <a:r>
              <a:rPr lang="en-US" sz="2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tiếp</a:t>
            </a:r>
            <a:endPar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 name="TextBox 1">
            <a:extLst>
              <a:ext uri="{FF2B5EF4-FFF2-40B4-BE49-F238E27FC236}">
                <a16:creationId xmlns:a16="http://schemas.microsoft.com/office/drawing/2014/main" xmlns="" id="{8B536578-577B-4BDB-9D78-DB8B17D9EDD5}"/>
              </a:ext>
            </a:extLst>
          </p:cNvPr>
          <p:cNvSpPr txBox="1"/>
          <p:nvPr/>
        </p:nvSpPr>
        <p:spPr>
          <a:xfrm>
            <a:off x="489097" y="845185"/>
            <a:ext cx="10165567" cy="60016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Ngày</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xưa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có</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hai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chị</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em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Nết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và</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Na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mồ</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côi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cha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mẹ</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sống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trong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ngôi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nhà</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nhỏ</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bên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sườn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núi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Nết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thương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Na,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cái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gì</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cũng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nhường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em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Đêm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đông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gió</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ù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ù</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lùa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vào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nhà</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Nết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vòng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tay</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ôm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em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Em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rét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không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Na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ôm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choàng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lấy</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chị</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cười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rúc</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rích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Ấm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quá</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Nết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ôm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em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chặt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hơn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thầm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thì</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Mẹ</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bảo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chị</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em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mình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là</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hai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bông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hoa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hồng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chị</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là</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bông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to,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em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là</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bông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nhỏ</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Chị</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em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mình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mãi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bên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nhau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nhé</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Na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gật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đầu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Hai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chị</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em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cứ</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thế</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ôm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nhau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ngủ</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Năm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ấy</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nước</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lũ</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dâng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cao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lang="en-US" sz="24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N</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ết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cõng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em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chạy</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theo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dân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làng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đến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nơi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an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toàn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Hai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bàn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chân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Nết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rớm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máu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Thấy</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vậy</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Bụt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thương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lắm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Bụt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liền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phẩy</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chiếc</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quạt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thần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Kì</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lạ</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thay</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bàn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chân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Nết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bỗng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lành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hẳn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Nơi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bàn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chân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Nết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đi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qua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mọc</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lên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những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khóm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hoa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đỏ</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thắm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Hoa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kết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thành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chùm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bông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hoa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lớn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che</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chở</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nụ</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hoa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bé</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nhỏ</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Chúng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cũng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đẹp</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như</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tình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chị</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em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của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Nết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và</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Na.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Dân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làng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đặt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tên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loài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hoa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ấy</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là</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hoa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tỉ</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muội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a:t>
            </a:r>
          </a:p>
        </p:txBody>
      </p:sp>
      <p:pic>
        <p:nvPicPr>
          <p:cNvPr id="6" name="Picture 5">
            <a:extLst>
              <a:ext uri="{FF2B5EF4-FFF2-40B4-BE49-F238E27FC236}">
                <a16:creationId xmlns:a16="http://schemas.microsoft.com/office/drawing/2014/main" xmlns="" id="{0F2F16B0-87CF-4FBB-B148-A50021D2B0D8}"/>
              </a:ext>
            </a:extLst>
          </p:cNvPr>
          <p:cNvPicPr>
            <a:picLocks noChangeAspect="1"/>
          </p:cNvPicPr>
          <p:nvPr/>
        </p:nvPicPr>
        <p:blipFill>
          <a:blip r:embed="rId3"/>
          <a:stretch>
            <a:fillRect/>
          </a:stretch>
        </p:blipFill>
        <p:spPr>
          <a:xfrm>
            <a:off x="8201343" y="1678867"/>
            <a:ext cx="3281362" cy="1733073"/>
          </a:xfrm>
          <a:prstGeom prst="rect">
            <a:avLst/>
          </a:prstGeom>
        </p:spPr>
      </p:pic>
      <p:pic>
        <p:nvPicPr>
          <p:cNvPr id="7" name="Picture 3">
            <a:extLst>
              <a:ext uri="{FF2B5EF4-FFF2-40B4-BE49-F238E27FC236}">
                <a16:creationId xmlns:a16="http://schemas.microsoft.com/office/drawing/2014/main" xmlns="" id="{6A859094-D6D3-4D73-AB96-A088D63669F9}"/>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3333" y="513785"/>
            <a:ext cx="791527" cy="18199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a:extLst>
              <a:ext uri="{FF2B5EF4-FFF2-40B4-BE49-F238E27FC236}">
                <a16:creationId xmlns:a16="http://schemas.microsoft.com/office/drawing/2014/main" xmlns="" id="{191133C0-8E1B-4B73-8123-3B659BC82496}"/>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3333" y="1678867"/>
            <a:ext cx="527685" cy="2680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3">
            <a:extLst>
              <a:ext uri="{FF2B5EF4-FFF2-40B4-BE49-F238E27FC236}">
                <a16:creationId xmlns:a16="http://schemas.microsoft.com/office/drawing/2014/main" xmlns="" id="{C5C5E158-91DF-4A6B-B94F-BCF533BD9C06}"/>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3333" y="3808481"/>
            <a:ext cx="527685" cy="2921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91003727"/>
      </p:ext>
    </p:extLst>
  </p:cSld>
  <p:clrMapOvr>
    <a:masterClrMapping/>
  </p:clrMapOvr>
  <p:transition spd="med" advClick="0">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1"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3827145" y="138430"/>
            <a:ext cx="4592320" cy="7067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Sự</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tích</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hoa</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tỉ</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muội</a:t>
            </a:r>
            <a:endPar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5" name="Cloud 14"/>
          <p:cNvSpPr/>
          <p:nvPr/>
        </p:nvSpPr>
        <p:spPr>
          <a:xfrm>
            <a:off x="8718698" y="6012815"/>
            <a:ext cx="3592047" cy="71755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20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20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0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khó</a:t>
            </a:r>
            <a:endPar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 name="TextBox 1">
            <a:extLst>
              <a:ext uri="{FF2B5EF4-FFF2-40B4-BE49-F238E27FC236}">
                <a16:creationId xmlns:a16="http://schemas.microsoft.com/office/drawing/2014/main" xmlns="" id="{8B536578-577B-4BDB-9D78-DB8B17D9EDD5}"/>
              </a:ext>
            </a:extLst>
          </p:cNvPr>
          <p:cNvSpPr txBox="1"/>
          <p:nvPr/>
        </p:nvSpPr>
        <p:spPr>
          <a:xfrm>
            <a:off x="489097" y="845185"/>
            <a:ext cx="10165567" cy="60016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Ngày</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xưa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có</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hai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chị</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em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Nết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và</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Na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mồ</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côi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cha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mẹ</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sống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trong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ngôi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nhà</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nhỏ</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bên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sườn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núi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Nết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thương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Na,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cái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gì</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cũng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nhường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em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Đêm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đông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gió</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ù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ù</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lùa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vào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nhà</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Nết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vòng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tay</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ôm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em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Em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rét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không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Na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ôm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choàng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lấy</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chị</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cười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rúc</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rích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Ấm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quá</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Nết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ôm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em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chặt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hơn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thầm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thì</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Mẹ</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bảo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chị</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em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mình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là</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hai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bông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hoa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hồng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chị</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là</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bông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to,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em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là</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bông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nhỏ</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Chị</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em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mình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mãi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bên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nhau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nhé</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Na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gật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đầu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Hai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chị</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em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cứ</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thế</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ôm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nhau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ngủ</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Năm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ấy</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nước</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lũ</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dâng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cao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lang="en-US" sz="2400" noProof="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N</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ết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cõng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em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chạy</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theo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dân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làng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đến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nơi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an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toàn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Hai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bàn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chân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Nết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rớm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máu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Thấy</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vậy</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Bụt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thương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lắm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Bụt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liền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phẩy</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chiếc</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quạt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thần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Kì</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lạ</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thay</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bàn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chân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Nết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bỗng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lành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hẳn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Nơi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bàn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chân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Nết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đi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qua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mọc</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lên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những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khóm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hoa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đỏ</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thắm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Hoa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kết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thành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chùm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bông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hoa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lớn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che</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chở</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nụ</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hoa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bé</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nhỏ</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Chúng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cũng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đẹp</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như</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tình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chị</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em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của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Nết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và</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Na.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Dân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làng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đặt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tên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loài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hoa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ấy</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là</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hoa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tỉ</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muội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a:t>
            </a:r>
          </a:p>
        </p:txBody>
      </p:sp>
      <p:pic>
        <p:nvPicPr>
          <p:cNvPr id="6" name="Picture 5">
            <a:extLst>
              <a:ext uri="{FF2B5EF4-FFF2-40B4-BE49-F238E27FC236}">
                <a16:creationId xmlns:a16="http://schemas.microsoft.com/office/drawing/2014/main" xmlns="" id="{0F2F16B0-87CF-4FBB-B148-A50021D2B0D8}"/>
              </a:ext>
            </a:extLst>
          </p:cNvPr>
          <p:cNvPicPr>
            <a:picLocks noChangeAspect="1"/>
          </p:cNvPicPr>
          <p:nvPr/>
        </p:nvPicPr>
        <p:blipFill>
          <a:blip r:embed="rId3"/>
          <a:stretch>
            <a:fillRect/>
          </a:stretch>
        </p:blipFill>
        <p:spPr>
          <a:xfrm>
            <a:off x="8445557" y="1692322"/>
            <a:ext cx="3281362" cy="1665028"/>
          </a:xfrm>
          <a:prstGeom prst="rect">
            <a:avLst/>
          </a:prstGeom>
        </p:spPr>
      </p:pic>
      <p:cxnSp>
        <p:nvCxnSpPr>
          <p:cNvPr id="5" name="Straight Connector 4">
            <a:extLst>
              <a:ext uri="{FF2B5EF4-FFF2-40B4-BE49-F238E27FC236}">
                <a16:creationId xmlns:a16="http://schemas.microsoft.com/office/drawing/2014/main" xmlns="" id="{7745F370-38B6-42D9-9A48-86E3519139C9}"/>
              </a:ext>
            </a:extLst>
          </p:cNvPr>
          <p:cNvCxnSpPr/>
          <p:nvPr/>
        </p:nvCxnSpPr>
        <p:spPr>
          <a:xfrm flipV="1">
            <a:off x="1869743" y="1583141"/>
            <a:ext cx="1760561" cy="13647"/>
          </a:xfrm>
          <a:prstGeom prst="line">
            <a:avLst/>
          </a:prstGeom>
        </p:spPr>
        <p:style>
          <a:lnRef idx="3">
            <a:schemeClr val="accent2"/>
          </a:lnRef>
          <a:fillRef idx="0">
            <a:schemeClr val="accent2"/>
          </a:fillRef>
          <a:effectRef idx="2">
            <a:schemeClr val="accent2"/>
          </a:effectRef>
          <a:fontRef idx="minor">
            <a:schemeClr val="tx1"/>
          </a:fontRef>
        </p:style>
      </p:cxnSp>
      <p:cxnSp>
        <p:nvCxnSpPr>
          <p:cNvPr id="9" name="Straight Connector 8">
            <a:extLst>
              <a:ext uri="{FF2B5EF4-FFF2-40B4-BE49-F238E27FC236}">
                <a16:creationId xmlns:a16="http://schemas.microsoft.com/office/drawing/2014/main" xmlns="" id="{30E868BB-2B49-4E57-8389-F4520738CE07}"/>
              </a:ext>
            </a:extLst>
          </p:cNvPr>
          <p:cNvCxnSpPr>
            <a:cxnSpLocks/>
          </p:cNvCxnSpPr>
          <p:nvPr/>
        </p:nvCxnSpPr>
        <p:spPr>
          <a:xfrm>
            <a:off x="1063255" y="2742137"/>
            <a:ext cx="1435396"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2" name="Straight Connector 11">
            <a:extLst>
              <a:ext uri="{FF2B5EF4-FFF2-40B4-BE49-F238E27FC236}">
                <a16:creationId xmlns:a16="http://schemas.microsoft.com/office/drawing/2014/main" xmlns="" id="{C0999588-AE26-4DFE-A6E1-A0A16A6DD621}"/>
              </a:ext>
            </a:extLst>
          </p:cNvPr>
          <p:cNvCxnSpPr>
            <a:cxnSpLocks/>
          </p:cNvCxnSpPr>
          <p:nvPr/>
        </p:nvCxnSpPr>
        <p:spPr>
          <a:xfrm>
            <a:off x="1774209" y="4926842"/>
            <a:ext cx="1023582"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3" name="Straight Connector 12">
            <a:extLst>
              <a:ext uri="{FF2B5EF4-FFF2-40B4-BE49-F238E27FC236}">
                <a16:creationId xmlns:a16="http://schemas.microsoft.com/office/drawing/2014/main" xmlns="" id="{6B74EE62-A820-4EE5-A26A-71482F2DCC44}"/>
              </a:ext>
            </a:extLst>
          </p:cNvPr>
          <p:cNvCxnSpPr>
            <a:cxnSpLocks/>
          </p:cNvCxnSpPr>
          <p:nvPr/>
        </p:nvCxnSpPr>
        <p:spPr>
          <a:xfrm flipV="1">
            <a:off x="2224585" y="5254388"/>
            <a:ext cx="1187355" cy="54591"/>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376463926"/>
      </p:ext>
    </p:extLst>
  </p:cSld>
  <p:clrMapOvr>
    <a:masterClrMapping/>
  </p:clrMapOvr>
  <p:transition spd="med" advClick="0">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1"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barn(inVertical)">
                                      <p:cBhvr>
                                        <p:cTn id="3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58502" cy="6858000"/>
          </a:xfrm>
          <a:prstGeom prst="rect">
            <a:avLst/>
          </a:prstGeom>
          <a:solidFill>
            <a:srgbClr val="FFFF00"/>
          </a:solidFill>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9971" y="0"/>
            <a:ext cx="946296" cy="941789"/>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rot="20089245" flipH="1">
            <a:off x="2565085" y="469565"/>
            <a:ext cx="1279101" cy="1359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2">
            <a:extLst>
              <a:ext uri="{FF2B5EF4-FFF2-40B4-BE49-F238E27FC236}">
                <a16:creationId xmlns:a16="http://schemas.microsoft.com/office/drawing/2014/main" xmlns="" id="{30643E55-5CAC-4364-9935-254940DB54AE}"/>
              </a:ext>
            </a:extLst>
          </p:cNvPr>
          <p:cNvSpPr/>
          <p:nvPr/>
        </p:nvSpPr>
        <p:spPr>
          <a:xfrm>
            <a:off x="3425187" y="716098"/>
            <a:ext cx="8019905" cy="5347817"/>
          </a:xfrm>
          <a:prstGeom prst="roundRect">
            <a:avLst>
              <a:gd name="adj" fmla="val 31710"/>
            </a:avLst>
          </a:prstGeom>
          <a:solidFill>
            <a:srgbClr val="FEF4F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等线" panose="02010600030101010101" pitchFamily="2" charset="-122"/>
              <a:cs typeface="+mn-ea"/>
              <a:sym typeface="+mn-lt"/>
            </a:endParaRPr>
          </a:p>
        </p:txBody>
      </p:sp>
      <p:sp>
        <p:nvSpPr>
          <p:cNvPr id="8" name="Hexagon 7">
            <a:extLst>
              <a:ext uri="{FF2B5EF4-FFF2-40B4-BE49-F238E27FC236}">
                <a16:creationId xmlns:a16="http://schemas.microsoft.com/office/drawing/2014/main" xmlns="" id="{F30E1DF2-4CFD-4DE2-B0B2-8CFA6F9BFA6E}"/>
              </a:ext>
            </a:extLst>
          </p:cNvPr>
          <p:cNvSpPr/>
          <p:nvPr/>
        </p:nvSpPr>
        <p:spPr>
          <a:xfrm>
            <a:off x="3790951" y="1160145"/>
            <a:ext cx="6916420" cy="2315210"/>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13" name="Group 12">
            <a:extLst>
              <a:ext uri="{FF2B5EF4-FFF2-40B4-BE49-F238E27FC236}">
                <a16:creationId xmlns:a16="http://schemas.microsoft.com/office/drawing/2014/main" xmlns="" id="{7DF28CDE-8F15-4A32-B5F2-9D96FFBC7FF2}"/>
              </a:ext>
            </a:extLst>
          </p:cNvPr>
          <p:cNvGrpSpPr/>
          <p:nvPr/>
        </p:nvGrpSpPr>
        <p:grpSpPr>
          <a:xfrm>
            <a:off x="3790951" y="1160145"/>
            <a:ext cx="7103109" cy="4557395"/>
            <a:chOff x="3815445" y="140918"/>
            <a:chExt cx="3925837" cy="4557358"/>
          </a:xfrm>
        </p:grpSpPr>
        <p:grpSp>
          <p:nvGrpSpPr>
            <p:cNvPr id="14" name="Group 13">
              <a:extLst>
                <a:ext uri="{FF2B5EF4-FFF2-40B4-BE49-F238E27FC236}">
                  <a16:creationId xmlns:a16="http://schemas.microsoft.com/office/drawing/2014/main" xmlns="" id="{820A3724-5405-4B83-B0A3-A9DB61E89660}"/>
                </a:ext>
              </a:extLst>
            </p:cNvPr>
            <p:cNvGrpSpPr/>
            <p:nvPr/>
          </p:nvGrpSpPr>
          <p:grpSpPr>
            <a:xfrm>
              <a:off x="3815445" y="140918"/>
              <a:ext cx="3925837" cy="4557358"/>
              <a:chOff x="181619" y="1261924"/>
              <a:chExt cx="2165946" cy="4151517"/>
            </a:xfrm>
          </p:grpSpPr>
          <p:sp>
            <p:nvSpPr>
              <p:cNvPr id="17" name="Hexagon 16">
                <a:extLst>
                  <a:ext uri="{FF2B5EF4-FFF2-40B4-BE49-F238E27FC236}">
                    <a16:creationId xmlns:a16="http://schemas.microsoft.com/office/drawing/2014/main" xmlns="" id="{24C44E3C-4649-4E86-AB75-B4956E9C8318}"/>
                  </a:ext>
                </a:extLst>
              </p:cNvPr>
              <p:cNvSpPr/>
              <p:nvPr/>
            </p:nvSpPr>
            <p:spPr>
              <a:xfrm>
                <a:off x="181619" y="1261924"/>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8" name="TextBox 17">
                <a:extLst>
                  <a:ext uri="{FF2B5EF4-FFF2-40B4-BE49-F238E27FC236}">
                    <a16:creationId xmlns:a16="http://schemas.microsoft.com/office/drawing/2014/main" xmlns="" id="{7CAF70FB-427C-48C7-9098-642658248679}"/>
                  </a:ext>
                </a:extLst>
              </p:cNvPr>
              <p:cNvSpPr txBox="1"/>
              <p:nvPr/>
            </p:nvSpPr>
            <p:spPr>
              <a:xfrm>
                <a:off x="311048" y="1553831"/>
                <a:ext cx="1808630" cy="1373794"/>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tỉ</a:t>
                </a: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muội</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loại</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hồng</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mọc</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chum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với</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rất</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nhiều</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endPar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19" name="Hexagon 18">
                <a:extLst>
                  <a:ext uri="{FF2B5EF4-FFF2-40B4-BE49-F238E27FC236}">
                    <a16:creationId xmlns:a16="http://schemas.microsoft.com/office/drawing/2014/main" xmlns="" id="{30381B40-281A-4454-95A5-28462882C970}"/>
                  </a:ext>
                </a:extLst>
              </p:cNvPr>
              <p:cNvSpPr/>
              <p:nvPr/>
            </p:nvSpPr>
            <p:spPr>
              <a:xfrm>
                <a:off x="238546" y="3304422"/>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0" name="TextBox 43">
                <a:extLst>
                  <a:ext uri="{FF2B5EF4-FFF2-40B4-BE49-F238E27FC236}">
                    <a16:creationId xmlns:a16="http://schemas.microsoft.com/office/drawing/2014/main" xmlns="" id="{7D843998-10C9-4974-B987-4949E0D3817B}"/>
                  </a:ext>
                </a:extLst>
              </p:cNvPr>
              <p:cNvSpPr txBox="1"/>
              <p:nvPr/>
            </p:nvSpPr>
            <p:spPr>
              <a:xfrm>
                <a:off x="367975" y="3596329"/>
                <a:ext cx="1808630" cy="981282"/>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Tỉ</a:t>
                </a: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muội</a:t>
                </a:r>
                <a:endPar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a:p>
                <a:pPr marL="0" marR="0" lvl="0" indent="0" algn="ctr" defTabSz="913130" rtl="0" eaLnBrk="1" fontAlgn="base" latinLnBrk="0" hangingPunct="1">
                  <a:lnSpc>
                    <a:spcPct val="100000"/>
                  </a:lnSpc>
                  <a:spcBef>
                    <a:spcPct val="0"/>
                  </a:spcBef>
                  <a:spcAft>
                    <a:spcPct val="0"/>
                  </a:spcAft>
                  <a:buClrTx/>
                  <a:buSzTx/>
                  <a:buFontTx/>
                  <a:buNone/>
                  <a:tabLst/>
                  <a:defRPr/>
                </a:pPr>
                <a:r>
                  <a:rPr lang="en-US"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Chị</a:t>
                </a:r>
                <a:r>
                  <a:rPr lang="en-US"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em</a:t>
                </a:r>
                <a:r>
                  <a:rPr lang="en-US"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gái</a:t>
                </a:r>
                <a:r>
                  <a:rPr lang="en-US"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tỉ</a:t>
                </a:r>
                <a:r>
                  <a:rPr lang="en-US"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chị</a:t>
                </a:r>
                <a:r>
                  <a:rPr lang="en-US"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gái</a:t>
                </a:r>
                <a:r>
                  <a:rPr lang="en-US"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muội</a:t>
                </a:r>
                <a:r>
                  <a:rPr lang="en-US"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em</a:t>
                </a:r>
                <a:r>
                  <a:rPr lang="en-US"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gái</a:t>
                </a:r>
                <a:r>
                  <a:rPr lang="en-US"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cxnSp>
          <p:nvCxnSpPr>
            <p:cNvPr id="15" name="10">
              <a:extLst>
                <a:ext uri="{FF2B5EF4-FFF2-40B4-BE49-F238E27FC236}">
                  <a16:creationId xmlns:a16="http://schemas.microsoft.com/office/drawing/2014/main" xmlns="" id="{61540210-CDB0-4119-999A-866410449A31}"/>
                </a:ext>
              </a:extLst>
            </p:cNvPr>
            <p:cNvCxnSpPr/>
            <p:nvPr/>
          </p:nvCxnSpPr>
          <p:spPr>
            <a:xfrm>
              <a:off x="5078941" y="1024608"/>
              <a:ext cx="1426280" cy="0"/>
            </a:xfrm>
            <a:prstGeom prst="line">
              <a:avLst/>
            </a:prstGeom>
            <a:ln w="19050">
              <a:solidFill>
                <a:srgbClr val="339183"/>
              </a:solidFill>
              <a:prstDash val="dash"/>
            </a:ln>
          </p:spPr>
          <p:style>
            <a:lnRef idx="1">
              <a:schemeClr val="accent3"/>
            </a:lnRef>
            <a:fillRef idx="0">
              <a:schemeClr val="accent3"/>
            </a:fillRef>
            <a:effectRef idx="0">
              <a:schemeClr val="accent3"/>
            </a:effectRef>
            <a:fontRef idx="minor">
              <a:schemeClr val="tx1"/>
            </a:fontRef>
          </p:style>
        </p:cxnSp>
        <p:cxnSp>
          <p:nvCxnSpPr>
            <p:cNvPr id="16" name="10">
              <a:extLst>
                <a:ext uri="{FF2B5EF4-FFF2-40B4-BE49-F238E27FC236}">
                  <a16:creationId xmlns:a16="http://schemas.microsoft.com/office/drawing/2014/main" xmlns="" id="{92E87564-68FE-4DA7-A74C-F085E1EF6EAA}"/>
                </a:ext>
              </a:extLst>
            </p:cNvPr>
            <p:cNvCxnSpPr/>
            <p:nvPr/>
          </p:nvCxnSpPr>
          <p:spPr>
            <a:xfrm>
              <a:off x="5168787" y="3346784"/>
              <a:ext cx="1426280" cy="0"/>
            </a:xfrm>
            <a:prstGeom prst="line">
              <a:avLst/>
            </a:prstGeom>
            <a:ln w="19050">
              <a:solidFill>
                <a:srgbClr val="339183"/>
              </a:solidFill>
              <a:prstDash val="dash"/>
            </a:ln>
          </p:spPr>
          <p:style>
            <a:lnRef idx="1">
              <a:schemeClr val="accent3"/>
            </a:lnRef>
            <a:fillRef idx="0">
              <a:schemeClr val="accent3"/>
            </a:fillRef>
            <a:effectRef idx="0">
              <a:schemeClr val="accent3"/>
            </a:effectRef>
            <a:fontRef idx="minor">
              <a:schemeClr val="tx1"/>
            </a:fontRef>
          </p:style>
        </p:cxnSp>
      </p:grpSp>
      <p:grpSp>
        <p:nvGrpSpPr>
          <p:cNvPr id="21" name="Group 20">
            <a:extLst>
              <a:ext uri="{FF2B5EF4-FFF2-40B4-BE49-F238E27FC236}">
                <a16:creationId xmlns:a16="http://schemas.microsoft.com/office/drawing/2014/main" xmlns="" id="{B6AFD38B-3B0F-4747-AA24-5C3E1884E4A1}"/>
              </a:ext>
            </a:extLst>
          </p:cNvPr>
          <p:cNvGrpSpPr/>
          <p:nvPr/>
        </p:nvGrpSpPr>
        <p:grpSpPr>
          <a:xfrm>
            <a:off x="1095616" y="2152366"/>
            <a:ext cx="2109019" cy="2109019"/>
            <a:chOff x="156834" y="1993081"/>
            <a:chExt cx="2109019" cy="2109019"/>
          </a:xfrm>
        </p:grpSpPr>
        <p:sp>
          <p:nvSpPr>
            <p:cNvPr id="22" name="Oval 21">
              <a:extLst>
                <a:ext uri="{FF2B5EF4-FFF2-40B4-BE49-F238E27FC236}">
                  <a16:creationId xmlns:a16="http://schemas.microsoft.com/office/drawing/2014/main" xmlns="" id="{DC2FB76E-A52F-4C0F-928C-618B082FE78E}"/>
                </a:ext>
              </a:extLst>
            </p:cNvPr>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TextBox 22">
              <a:extLst>
                <a:ext uri="{FF2B5EF4-FFF2-40B4-BE49-F238E27FC236}">
                  <a16:creationId xmlns:a16="http://schemas.microsoft.com/office/drawing/2014/main" xmlns="" id="{66D32220-E5E4-40FA-8DDA-0E0687DAA2E8}"/>
                </a:ext>
              </a:extLst>
            </p:cNvPr>
            <p:cNvSpPr txBox="1"/>
            <p:nvPr/>
          </p:nvSpPr>
          <p:spPr>
            <a:xfrm>
              <a:off x="315731" y="2243748"/>
              <a:ext cx="1711988" cy="1754326"/>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GIẢI NGHĨA TỪ</a:t>
              </a:r>
              <a:endParaRPr kumimoji="0" lang="zh-CN" alt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Tree>
    <p:extLst>
      <p:ext uri="{BB962C8B-B14F-4D97-AF65-F5344CB8AC3E}">
        <p14:creationId xmlns:p14="http://schemas.microsoft.com/office/powerpoint/2010/main" val="1996426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1560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left)">
                                      <p:cBhvr>
                                        <p:cTn id="19" dur="5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nodeType="clickEffect">
                                  <p:stCondLst>
                                    <p:cond delay="0"/>
                                  </p:stCondLst>
                                  <p:childTnLst>
                                    <p:set>
                                      <p:cBhvr>
                                        <p:cTn id="23" dur="1" fill="hold">
                                          <p:stCondLst>
                                            <p:cond delay="0"/>
                                          </p:stCondLst>
                                        </p:cTn>
                                        <p:tgtEl>
                                          <p:spTgt spid="21"/>
                                        </p:tgtEl>
                                        <p:attrNameLst>
                                          <p:attrName>style.visibility</p:attrName>
                                        </p:attrNameLst>
                                      </p:cBhvr>
                                      <p:to>
                                        <p:strVal val="visible"/>
                                      </p:to>
                                    </p:set>
                                    <p:anim calcmode="lin" valueType="num">
                                      <p:cBhvr additive="base">
                                        <p:cTn id="24" dur="500" fill="hold"/>
                                        <p:tgtEl>
                                          <p:spTgt spid="21"/>
                                        </p:tgtEl>
                                        <p:attrNameLst>
                                          <p:attrName>ppt_x</p:attrName>
                                        </p:attrNameLst>
                                      </p:cBhvr>
                                      <p:tavLst>
                                        <p:tav tm="0">
                                          <p:val>
                                            <p:strVal val="0-#ppt_w/2"/>
                                          </p:val>
                                        </p:tav>
                                        <p:tav tm="100000">
                                          <p:val>
                                            <p:strVal val="#ppt_x"/>
                                          </p:val>
                                        </p:tav>
                                      </p:tavLst>
                                    </p:anim>
                                    <p:anim calcmode="lin" valueType="num">
                                      <p:cBhvr additive="base">
                                        <p:cTn id="25" dur="50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solidFill>
                  <a:schemeClr val="accent1"/>
                </a:solidFill>
                <a:effectLst>
                  <a:outerShdw blurRad="38100" dist="25400" dir="5400000" algn="ctr" rotWithShape="0">
                    <a:srgbClr val="6E747A">
                      <a:alpha val="43000"/>
                    </a:srgbClr>
                  </a:outerShdw>
                </a:effectLst>
                <a:latin typeface="Arial-Rounded" panose="020B0500000000000000" pitchFamily="34" charset="0"/>
                <a:cs typeface="Arial-Rounded" panose="020B0500000000000000" pitchFamily="34" charset="0"/>
              </a:rPr>
              <a:t>Luyện đọc câu dài</a:t>
            </a:r>
          </a:p>
        </p:txBody>
      </p:sp>
      <p:sp>
        <p:nvSpPr>
          <p:cNvPr id="3" name="Content Placeholder 2"/>
          <p:cNvSpPr>
            <a:spLocks noGrp="1"/>
          </p:cNvSpPr>
          <p:nvPr>
            <p:ph idx="1"/>
          </p:nvPr>
        </p:nvSpPr>
        <p:spPr/>
        <p:txBody>
          <a:bodyPr/>
          <a:lstStyle/>
          <a:p>
            <a:pPr marL="0" indent="0">
              <a:buNone/>
            </a:pP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Ngày</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xưa</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có</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hai</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chị</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em</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Nết</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và</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Na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mồ</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côi</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cha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mẹ</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sống</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trong</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ngôi</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nhà</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nhỏ</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bên</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sườn</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núi</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endParaRPr lang="en-US" sz="3600" dirty="0">
              <a:latin typeface="Times New Roman" panose="02020603050405020304" pitchFamily="18" charset="0"/>
              <a:cs typeface="Times New Roman" panose="02020603050405020304" pitchFamily="18" charset="0"/>
            </a:endParaRPr>
          </a:p>
        </p:txBody>
      </p:sp>
      <p:cxnSp>
        <p:nvCxnSpPr>
          <p:cNvPr id="5" name="Straight Connector 4"/>
          <p:cNvCxnSpPr/>
          <p:nvPr/>
        </p:nvCxnSpPr>
        <p:spPr>
          <a:xfrm flipH="1">
            <a:off x="2970982" y="190703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flipH="1">
            <a:off x="7532066" y="190703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H="1">
            <a:off x="10459111" y="190703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H="1">
            <a:off x="8178320" y="2383409"/>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a:off x="5379792" y="238867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xmlns="" id="{C429448C-953E-4E6A-BFEB-5ADD79195DD1}"/>
              </a:ext>
            </a:extLst>
          </p:cNvPr>
          <p:cNvCxnSpPr/>
          <p:nvPr/>
        </p:nvCxnSpPr>
        <p:spPr>
          <a:xfrm flipH="1">
            <a:off x="7999294" y="241131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2688609" y="138430"/>
            <a:ext cx="5730856" cy="7067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Sự</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tích</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hoa</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tỉ</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muội</a:t>
            </a:r>
            <a:endPar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5" name="Cloud 14"/>
          <p:cNvSpPr/>
          <p:nvPr/>
        </p:nvSpPr>
        <p:spPr>
          <a:xfrm>
            <a:off x="8718698" y="6012815"/>
            <a:ext cx="3592047" cy="71755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Đọc</a:t>
            </a:r>
            <a:r>
              <a:rPr lang="en-US" sz="2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toàn</a:t>
            </a:r>
            <a:r>
              <a:rPr lang="en-US" sz="2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bài</a:t>
            </a:r>
            <a:endPar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 name="TextBox 1">
            <a:extLst>
              <a:ext uri="{FF2B5EF4-FFF2-40B4-BE49-F238E27FC236}">
                <a16:creationId xmlns:a16="http://schemas.microsoft.com/office/drawing/2014/main" xmlns="" id="{8B536578-577B-4BDB-9D78-DB8B17D9EDD5}"/>
              </a:ext>
            </a:extLst>
          </p:cNvPr>
          <p:cNvSpPr txBox="1"/>
          <p:nvPr/>
        </p:nvSpPr>
        <p:spPr>
          <a:xfrm>
            <a:off x="489097" y="845185"/>
            <a:ext cx="10165567" cy="60016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Ngày</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xưa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có</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hai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chị</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em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Nết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và</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Na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mồ</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côi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cha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mẹ</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sống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trong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ngôi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nhà</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nhỏ</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bên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sườn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núi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Nết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thương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Na,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cái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gì</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cũng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nhường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em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Đêm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đông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gió</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ù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ù</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lùa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vào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nhà</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Nết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vòng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tay</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ôm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em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Em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rét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không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Na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ôm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choàng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lấy</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chị</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cười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rúc</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rích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Ấm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quá</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Nết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ôm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em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chặt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hơn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thầm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thì</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Mẹ</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bảo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chị</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em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mình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là</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hai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bông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hoa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hồng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chị</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là</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bông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to,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em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là</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bông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nhỏ</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Chị</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em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mình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mãi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bên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nhau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nhé</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Na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gật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đầu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Hai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chị</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em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cứ</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thế</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ôm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nhau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ngủ</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Năm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ấy</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nước</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lũ</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dâng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cao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nết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cõng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em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chạy</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theo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dân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làng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đến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nơi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an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toàn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Hai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bàn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chân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Nết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rớm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máu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Thấy</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vậy</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Bụt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thương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lắm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Bụt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liền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phẩy</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chiếc</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quạt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thần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Kì</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lạ</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thay</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bàn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chân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Nết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bỗng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lành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hẳn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Nơi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bàn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chân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Nết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đi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qua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mọc</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lên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những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khóm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hoa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đỏ</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thắm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Hoa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kết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thành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chùm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bông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hoa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lớn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che</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chở</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nụ</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hoa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bé</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nhỏ</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Chúng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cũng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đẹp</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như</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tình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chị</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em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của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Nết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và</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Na.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Dân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làng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đặt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tên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loài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hoa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ấy</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là</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hoa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tỉ</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muội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a:t>
            </a:r>
          </a:p>
        </p:txBody>
      </p:sp>
      <p:pic>
        <p:nvPicPr>
          <p:cNvPr id="6" name="Picture 5">
            <a:extLst>
              <a:ext uri="{FF2B5EF4-FFF2-40B4-BE49-F238E27FC236}">
                <a16:creationId xmlns:a16="http://schemas.microsoft.com/office/drawing/2014/main" xmlns="" id="{0F2F16B0-87CF-4FBB-B148-A50021D2B0D8}"/>
              </a:ext>
            </a:extLst>
          </p:cNvPr>
          <p:cNvPicPr>
            <a:picLocks noChangeAspect="1"/>
          </p:cNvPicPr>
          <p:nvPr/>
        </p:nvPicPr>
        <p:blipFill>
          <a:blip r:embed="rId3"/>
          <a:stretch>
            <a:fillRect/>
          </a:stretch>
        </p:blipFill>
        <p:spPr>
          <a:xfrm>
            <a:off x="8580531" y="1678866"/>
            <a:ext cx="3281362" cy="1705779"/>
          </a:xfrm>
          <a:prstGeom prst="rect">
            <a:avLst/>
          </a:prstGeom>
        </p:spPr>
      </p:pic>
    </p:spTree>
    <p:extLst>
      <p:ext uri="{BB962C8B-B14F-4D97-AF65-F5344CB8AC3E}">
        <p14:creationId xmlns:p14="http://schemas.microsoft.com/office/powerpoint/2010/main" val="3134406885"/>
      </p:ext>
    </p:extLst>
  </p:cSld>
  <p:clrMapOvr>
    <a:masterClrMapping/>
  </p:clrMapOvr>
  <p:transition spd="med" advClick="0">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1"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48025" y="1906270"/>
            <a:ext cx="5696585" cy="304609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Verdana" panose="020B0604030504040204" charset="0"/>
                <a:ea typeface="Microsoft YaHei" panose="020B0503020204020204" charset="-122"/>
                <a:cs typeface="Verdana" panose="020B0604030504040204" charset="0"/>
                <a:sym typeface="+mn-ea"/>
              </a:rPr>
              <a:t>Trả lời câu hỏi</a:t>
            </a:r>
            <a:endParaRPr kumimoji="0" lang="en-US" sz="9600" b="1" i="1" u="none" strike="noStrike" kern="1200" cap="none" spc="0" normalizeH="0" baseline="0" noProof="0" dirty="0">
              <a:ln>
                <a:noFill/>
              </a:ln>
              <a:solidFill>
                <a:srgbClr val="FF0000"/>
              </a:solidFill>
              <a:effectLst/>
              <a:uLnTx/>
              <a:uFillTx/>
              <a:latin typeface="Verdana" panose="020B0604030504040204" charset="0"/>
              <a:ea typeface="+mn-ea"/>
              <a:cs typeface="Verdana" panose="020B0604030504040204" charset="0"/>
            </a:endParaRP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3827145" y="138430"/>
            <a:ext cx="4592320" cy="7067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Sự</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tích</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hoa</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tỉ</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muội</a:t>
            </a:r>
            <a:endPar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sp>
        <p:nvSpPr>
          <p:cNvPr id="2" name="TextBox 1">
            <a:extLst>
              <a:ext uri="{FF2B5EF4-FFF2-40B4-BE49-F238E27FC236}">
                <a16:creationId xmlns:a16="http://schemas.microsoft.com/office/drawing/2014/main" xmlns="" id="{8B536578-577B-4BDB-9D78-DB8B17D9EDD5}"/>
              </a:ext>
            </a:extLst>
          </p:cNvPr>
          <p:cNvSpPr txBox="1"/>
          <p:nvPr/>
        </p:nvSpPr>
        <p:spPr>
          <a:xfrm>
            <a:off x="489097" y="845185"/>
            <a:ext cx="10165567" cy="60016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xưa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mồ</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côi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cha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sống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ngôi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sườn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cũng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nhường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Đêm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ù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lùa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vòng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rét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rúc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rích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Ấm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quá</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chặt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hơn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thầm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thì</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bảo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hồng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to,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mãi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nhau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gật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Hai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thế</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nhau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ngủ</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Năm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dâng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cao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cõng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chạy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an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toàn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Hai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rớm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máu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vậy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Bụt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lắm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Bụt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liền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phẩy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quạt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thần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Kì</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bỗng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hẳn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mọc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khóm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thắm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chum,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lớn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che</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chở</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Chúng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cũng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đẹp</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đặt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loài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tỉ</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muội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6" name="Picture 5">
            <a:extLst>
              <a:ext uri="{FF2B5EF4-FFF2-40B4-BE49-F238E27FC236}">
                <a16:creationId xmlns:a16="http://schemas.microsoft.com/office/drawing/2014/main" xmlns="" id="{0F2F16B0-87CF-4FBB-B148-A50021D2B0D8}"/>
              </a:ext>
            </a:extLst>
          </p:cNvPr>
          <p:cNvPicPr>
            <a:picLocks noChangeAspect="1"/>
          </p:cNvPicPr>
          <p:nvPr/>
        </p:nvPicPr>
        <p:blipFill>
          <a:blip r:embed="rId3"/>
          <a:stretch>
            <a:fillRect/>
          </a:stretch>
        </p:blipFill>
        <p:spPr>
          <a:xfrm>
            <a:off x="6560662" y="1678866"/>
            <a:ext cx="3281362" cy="1865873"/>
          </a:xfrm>
          <a:prstGeom prst="rect">
            <a:avLst/>
          </a:prstGeom>
        </p:spPr>
      </p:pic>
      <p:sp>
        <p:nvSpPr>
          <p:cNvPr id="7" name="Rounded Rectangle 14">
            <a:extLst>
              <a:ext uri="{FF2B5EF4-FFF2-40B4-BE49-F238E27FC236}">
                <a16:creationId xmlns:a16="http://schemas.microsoft.com/office/drawing/2014/main" xmlns="" id="{9965C6F7-0248-4F67-8277-2BF9749E74B3}"/>
              </a:ext>
            </a:extLst>
          </p:cNvPr>
          <p:cNvSpPr/>
          <p:nvPr/>
        </p:nvSpPr>
        <p:spPr>
          <a:xfrm>
            <a:off x="731704" y="5870132"/>
            <a:ext cx="10442959" cy="9080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lvl="0" algn="ct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1.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Tìm</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những</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chi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tiết</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cho</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thấy</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chị</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em</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Nết</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Na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sống</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bên</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nhau</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rất</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đầm</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ấm</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00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5" name="Straight Connector 4">
            <a:extLst>
              <a:ext uri="{FF2B5EF4-FFF2-40B4-BE49-F238E27FC236}">
                <a16:creationId xmlns:a16="http://schemas.microsoft.com/office/drawing/2014/main" xmlns="" id="{4B8B5ABA-C0DB-45C5-83C2-DF7546A33287}"/>
              </a:ext>
            </a:extLst>
          </p:cNvPr>
          <p:cNvCxnSpPr/>
          <p:nvPr/>
        </p:nvCxnSpPr>
        <p:spPr>
          <a:xfrm>
            <a:off x="2402959" y="1635258"/>
            <a:ext cx="4965404"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10" name="Straight Connector 9">
            <a:extLst>
              <a:ext uri="{FF2B5EF4-FFF2-40B4-BE49-F238E27FC236}">
                <a16:creationId xmlns:a16="http://schemas.microsoft.com/office/drawing/2014/main" xmlns="" id="{2137234C-D17D-4020-882C-C247B594D6A3}"/>
              </a:ext>
            </a:extLst>
          </p:cNvPr>
          <p:cNvCxnSpPr>
            <a:cxnSpLocks/>
          </p:cNvCxnSpPr>
          <p:nvPr/>
        </p:nvCxnSpPr>
        <p:spPr>
          <a:xfrm>
            <a:off x="1807536" y="2018030"/>
            <a:ext cx="2573078"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12" name="Straight Connector 11">
            <a:extLst>
              <a:ext uri="{FF2B5EF4-FFF2-40B4-BE49-F238E27FC236}">
                <a16:creationId xmlns:a16="http://schemas.microsoft.com/office/drawing/2014/main" xmlns="" id="{F4D437CF-7576-47AE-94E1-29DBFC360B97}"/>
              </a:ext>
            </a:extLst>
          </p:cNvPr>
          <p:cNvCxnSpPr>
            <a:cxnSpLocks/>
          </p:cNvCxnSpPr>
          <p:nvPr/>
        </p:nvCxnSpPr>
        <p:spPr>
          <a:xfrm>
            <a:off x="731704" y="2751677"/>
            <a:ext cx="2573078"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13" name="Straight Connector 12">
            <a:extLst>
              <a:ext uri="{FF2B5EF4-FFF2-40B4-BE49-F238E27FC236}">
                <a16:creationId xmlns:a16="http://schemas.microsoft.com/office/drawing/2014/main" xmlns="" id="{EC94287E-7F0B-474B-8BA9-6C4E29FB59B6}"/>
              </a:ext>
            </a:extLst>
          </p:cNvPr>
          <p:cNvCxnSpPr>
            <a:cxnSpLocks/>
          </p:cNvCxnSpPr>
          <p:nvPr/>
        </p:nvCxnSpPr>
        <p:spPr>
          <a:xfrm>
            <a:off x="731704" y="3458742"/>
            <a:ext cx="2573078" cy="0"/>
          </a:xfrm>
          <a:prstGeom prst="line">
            <a:avLst/>
          </a:prstGeom>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26348694"/>
      </p:ext>
    </p:extLst>
  </p:cSld>
  <p:clrMapOvr>
    <a:masterClrMapping/>
  </p:clrMapOvr>
  <p:transition spd="slow" advClick="0">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barn(inVertical)">
                                      <p:cBhvr>
                                        <p:cTn id="3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7"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3827145" y="138430"/>
            <a:ext cx="4592320" cy="7067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Sự</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tích</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hoa</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tỉ</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muội</a:t>
            </a:r>
            <a:endPar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sp>
        <p:nvSpPr>
          <p:cNvPr id="2" name="TextBox 1">
            <a:extLst>
              <a:ext uri="{FF2B5EF4-FFF2-40B4-BE49-F238E27FC236}">
                <a16:creationId xmlns:a16="http://schemas.microsoft.com/office/drawing/2014/main" xmlns="" id="{8B536578-577B-4BDB-9D78-DB8B17D9EDD5}"/>
              </a:ext>
            </a:extLst>
          </p:cNvPr>
          <p:cNvSpPr txBox="1"/>
          <p:nvPr/>
        </p:nvSpPr>
        <p:spPr>
          <a:xfrm>
            <a:off x="489097" y="845185"/>
            <a:ext cx="10165567" cy="60016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xưa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mồ</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côi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cha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sống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ngôi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sườn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cũng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nhường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Đêm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ù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lùa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vòng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rét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rúc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rích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Ấm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quá</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chặt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hơn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thầm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thì</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bảo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hồng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to,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mãi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nhau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gật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Hai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thế</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nhau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ngủ</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Năm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dâng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cao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lang="en-US"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cõng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chạy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an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toàn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Hai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rớm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máu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vậy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Bụt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lắm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Bụt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liền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phẩy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quạt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thần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Kì</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bỗng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hẳn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mọc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khóm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thắm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chùm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lớn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che</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chở</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Chúng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cũng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đẹp</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đặt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loài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tỉ</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muội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6" name="Picture 5">
            <a:extLst>
              <a:ext uri="{FF2B5EF4-FFF2-40B4-BE49-F238E27FC236}">
                <a16:creationId xmlns:a16="http://schemas.microsoft.com/office/drawing/2014/main" xmlns="" id="{0F2F16B0-87CF-4FBB-B148-A50021D2B0D8}"/>
              </a:ext>
            </a:extLst>
          </p:cNvPr>
          <p:cNvPicPr>
            <a:picLocks noChangeAspect="1"/>
          </p:cNvPicPr>
          <p:nvPr/>
        </p:nvPicPr>
        <p:blipFill>
          <a:blip r:embed="rId3"/>
          <a:stretch>
            <a:fillRect/>
          </a:stretch>
        </p:blipFill>
        <p:spPr>
          <a:xfrm>
            <a:off x="6560662" y="1678866"/>
            <a:ext cx="3281362" cy="1865873"/>
          </a:xfrm>
          <a:prstGeom prst="rect">
            <a:avLst/>
          </a:prstGeom>
        </p:spPr>
      </p:pic>
      <p:sp>
        <p:nvSpPr>
          <p:cNvPr id="7" name="Rounded Rectangle 14">
            <a:extLst>
              <a:ext uri="{FF2B5EF4-FFF2-40B4-BE49-F238E27FC236}">
                <a16:creationId xmlns:a16="http://schemas.microsoft.com/office/drawing/2014/main" xmlns="" id="{89878016-DD01-4ADF-A8C4-E8C2FA7F7B18}"/>
              </a:ext>
            </a:extLst>
          </p:cNvPr>
          <p:cNvSpPr/>
          <p:nvPr/>
        </p:nvSpPr>
        <p:spPr>
          <a:xfrm>
            <a:off x="840177" y="5975350"/>
            <a:ext cx="9463405" cy="7442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lvl="0" algn="ctr"/>
            <a:r>
              <a:rPr lang="en-US" sz="28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2. </a:t>
            </a:r>
            <a:r>
              <a:rPr lang="vi-VN" sz="28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Nước lũ dâng cao, chị Nết đưa Na đến nơi an toàn bằng cách nào? </a:t>
            </a:r>
            <a:endParaRPr kumimoji="0" 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5" name="Straight Connector 4">
            <a:extLst>
              <a:ext uri="{FF2B5EF4-FFF2-40B4-BE49-F238E27FC236}">
                <a16:creationId xmlns:a16="http://schemas.microsoft.com/office/drawing/2014/main" xmlns="" id="{9B8C1CF3-B456-4457-8240-072C6591CCF4}"/>
              </a:ext>
            </a:extLst>
          </p:cNvPr>
          <p:cNvCxnSpPr/>
          <p:nvPr/>
        </p:nvCxnSpPr>
        <p:spPr>
          <a:xfrm>
            <a:off x="4263656" y="4922874"/>
            <a:ext cx="6166884"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564042495"/>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7"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3827145" y="138430"/>
            <a:ext cx="4592320" cy="7067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Sự</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tích</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hoa</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tỉ</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muội</a:t>
            </a:r>
            <a:endPar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sp>
        <p:nvSpPr>
          <p:cNvPr id="2" name="TextBox 1">
            <a:extLst>
              <a:ext uri="{FF2B5EF4-FFF2-40B4-BE49-F238E27FC236}">
                <a16:creationId xmlns:a16="http://schemas.microsoft.com/office/drawing/2014/main" xmlns="" id="{8B536578-577B-4BDB-9D78-DB8B17D9EDD5}"/>
              </a:ext>
            </a:extLst>
          </p:cNvPr>
          <p:cNvSpPr txBox="1"/>
          <p:nvPr/>
        </p:nvSpPr>
        <p:spPr>
          <a:xfrm>
            <a:off x="489097" y="845185"/>
            <a:ext cx="10165567" cy="60016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xưa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mồ</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côi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cha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sống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ngôi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sườn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cũng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nhường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Đêm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ù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lùa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vòng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rét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rúc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rích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Ấm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quá</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chặt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hơn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thầm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thì</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bảo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hồng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to,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mãi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nhau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gật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Hai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thế</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nhau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ngủ</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Năm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dâng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cao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cõng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chạy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an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toàn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Hai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rớm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máu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vậy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Bụt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lắm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Bụt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liền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phẩy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quạt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thần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Kì</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bỗng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hẳn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mọc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khóm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thắm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chùm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lớn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che</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chở</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Chúng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cũng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đẹp</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đặt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loài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tỉ</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muội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6" name="Picture 5">
            <a:extLst>
              <a:ext uri="{FF2B5EF4-FFF2-40B4-BE49-F238E27FC236}">
                <a16:creationId xmlns:a16="http://schemas.microsoft.com/office/drawing/2014/main" xmlns="" id="{0F2F16B0-87CF-4FBB-B148-A50021D2B0D8}"/>
              </a:ext>
            </a:extLst>
          </p:cNvPr>
          <p:cNvPicPr>
            <a:picLocks noChangeAspect="1"/>
          </p:cNvPicPr>
          <p:nvPr/>
        </p:nvPicPr>
        <p:blipFill>
          <a:blip r:embed="rId3"/>
          <a:stretch>
            <a:fillRect/>
          </a:stretch>
        </p:blipFill>
        <p:spPr>
          <a:xfrm>
            <a:off x="6560662" y="1678866"/>
            <a:ext cx="3281362" cy="1865873"/>
          </a:xfrm>
          <a:prstGeom prst="rect">
            <a:avLst/>
          </a:prstGeom>
        </p:spPr>
      </p:pic>
      <p:sp>
        <p:nvSpPr>
          <p:cNvPr id="7" name="Rounded Rectangle 14">
            <a:extLst>
              <a:ext uri="{FF2B5EF4-FFF2-40B4-BE49-F238E27FC236}">
                <a16:creationId xmlns:a16="http://schemas.microsoft.com/office/drawing/2014/main" xmlns="" id="{89878016-DD01-4ADF-A8C4-E8C2FA7F7B18}"/>
              </a:ext>
            </a:extLst>
          </p:cNvPr>
          <p:cNvSpPr/>
          <p:nvPr/>
        </p:nvSpPr>
        <p:spPr>
          <a:xfrm>
            <a:off x="899636" y="1073017"/>
            <a:ext cx="9463405" cy="60584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lvl="0" algn="ctr"/>
            <a:r>
              <a:rPr lang="en-US" sz="28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3. </a:t>
            </a:r>
            <a:r>
              <a:rPr lang="en-US" sz="28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Nói</a:t>
            </a:r>
            <a:r>
              <a:rPr lang="en-US" sz="28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về</a:t>
            </a:r>
            <a:r>
              <a:rPr lang="en-US" sz="28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điều</a:t>
            </a:r>
            <a:r>
              <a:rPr lang="en-US" sz="28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kì</a:t>
            </a:r>
            <a:r>
              <a:rPr lang="en-US" sz="28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lạ</a:t>
            </a:r>
            <a:r>
              <a:rPr lang="en-US" sz="28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xảy</a:t>
            </a:r>
            <a:r>
              <a:rPr lang="en-US" sz="28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ra </a:t>
            </a:r>
            <a:r>
              <a:rPr lang="en-US" sz="28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khi</a:t>
            </a:r>
            <a:r>
              <a:rPr lang="en-US" sz="28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Nết</a:t>
            </a:r>
            <a:r>
              <a:rPr lang="en-US" sz="28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cõng</a:t>
            </a:r>
            <a:r>
              <a:rPr lang="en-US" sz="28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em</a:t>
            </a:r>
            <a:r>
              <a:rPr lang="en-US" sz="28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chạy</a:t>
            </a:r>
            <a:r>
              <a:rPr lang="en-US" sz="28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lũ</a:t>
            </a:r>
            <a:r>
              <a:rPr lang="en-US" sz="28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5" name="Straight Connector 4">
            <a:extLst>
              <a:ext uri="{FF2B5EF4-FFF2-40B4-BE49-F238E27FC236}">
                <a16:creationId xmlns:a16="http://schemas.microsoft.com/office/drawing/2014/main" xmlns="" id="{9B8C1CF3-B456-4457-8240-072C6591CCF4}"/>
              </a:ext>
            </a:extLst>
          </p:cNvPr>
          <p:cNvCxnSpPr>
            <a:cxnSpLocks/>
          </p:cNvCxnSpPr>
          <p:nvPr/>
        </p:nvCxnSpPr>
        <p:spPr>
          <a:xfrm>
            <a:off x="616689" y="5284381"/>
            <a:ext cx="3519376"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2" name="Straight Connector 11">
            <a:extLst>
              <a:ext uri="{FF2B5EF4-FFF2-40B4-BE49-F238E27FC236}">
                <a16:creationId xmlns:a16="http://schemas.microsoft.com/office/drawing/2014/main" xmlns="" id="{8FCC8DFA-4742-4A20-AA28-05831AA67F3B}"/>
              </a:ext>
            </a:extLst>
          </p:cNvPr>
          <p:cNvCxnSpPr>
            <a:cxnSpLocks/>
          </p:cNvCxnSpPr>
          <p:nvPr/>
        </p:nvCxnSpPr>
        <p:spPr>
          <a:xfrm>
            <a:off x="7453424" y="5284381"/>
            <a:ext cx="3104706"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3" name="Straight Connector 12">
            <a:extLst>
              <a:ext uri="{FF2B5EF4-FFF2-40B4-BE49-F238E27FC236}">
                <a16:creationId xmlns:a16="http://schemas.microsoft.com/office/drawing/2014/main" xmlns="" id="{D1E1C479-0547-47D4-B592-694697109CB0}"/>
              </a:ext>
            </a:extLst>
          </p:cNvPr>
          <p:cNvCxnSpPr>
            <a:cxnSpLocks/>
          </p:cNvCxnSpPr>
          <p:nvPr/>
        </p:nvCxnSpPr>
        <p:spPr>
          <a:xfrm>
            <a:off x="489097" y="5656520"/>
            <a:ext cx="648587"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5" name="Straight Connector 14">
            <a:extLst>
              <a:ext uri="{FF2B5EF4-FFF2-40B4-BE49-F238E27FC236}">
                <a16:creationId xmlns:a16="http://schemas.microsoft.com/office/drawing/2014/main" xmlns="" id="{906A88AD-B886-4467-BE9E-6826EACCC8CD}"/>
              </a:ext>
            </a:extLst>
          </p:cNvPr>
          <p:cNvCxnSpPr>
            <a:cxnSpLocks/>
          </p:cNvCxnSpPr>
          <p:nvPr/>
        </p:nvCxnSpPr>
        <p:spPr>
          <a:xfrm>
            <a:off x="2615609" y="5645887"/>
            <a:ext cx="3657600" cy="10633"/>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056556387"/>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barn(inVertical)">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barn(inVertical)">
                                      <p:cBhvr>
                                        <p:cTn id="3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7"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143001"/>
            <a:ext cx="12192000" cy="570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1"/>
          <p:cNvSpPr txBox="1"/>
          <p:nvPr/>
        </p:nvSpPr>
        <p:spPr>
          <a:xfrm>
            <a:off x="28575" y="0"/>
            <a:ext cx="12192000" cy="1143000"/>
          </a:xfrm>
          <a:prstGeom prst="rect">
            <a:avLst/>
          </a:prstGeom>
          <a:solidFill>
            <a:srgbClr val="FFFF00"/>
          </a:solidFill>
        </p:spPr>
        <p:txBody>
          <a:bodyPr vert="horz" lIns="91440" tIns="45720" rIns="91440" bIns="45720" rtlCol="0" anchor="ctr">
            <a:noAutofit/>
            <a:scene3d>
              <a:camera prst="orthographicFront"/>
              <a:lightRig rig="flat" dir="tl">
                <a:rot lat="0" lon="0" rev="6600000"/>
              </a:lightRig>
            </a:scene3d>
            <a:sp3d extrusionH="25400" contourW="8890">
              <a:bevelT w="38100" h="31750"/>
              <a:contourClr>
                <a:schemeClr val="accent2">
                  <a:shade val="75000"/>
                </a:schemeClr>
              </a:contourClr>
            </a:sp3d>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Cùng khởi động ngày mới nhé chúng ta hãy giúp những chú chim này trả lời tốt các câu hỏi để chúng có thế tránh đi mùa đông lạnh giá nhé!</a:t>
            </a:r>
          </a:p>
        </p:txBody>
      </p:sp>
      <p:pic>
        <p:nvPicPr>
          <p:cNvPr id="7" name="Picture 6" descr="C:\Users\ADMIN\Desktop\Tai nguyen thiet ke tro choi\Angry birds epic birds\1505573783630 (2).png">
            <a:hlinkClick r:id="" action="ppaction://hlinkshowjump?jump=nextslide"/>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445368" y="4648200"/>
            <a:ext cx="2486566" cy="1190774"/>
          </a:xfrm>
          <a:prstGeom prst="rect">
            <a:avLst/>
          </a:prstGeom>
          <a:noFill/>
          <a:extLst>
            <a:ext uri="{909E8E84-426E-40DD-AFC4-6F175D3DCCD1}">
              <a14:hiddenFill xmlns:a14="http://schemas.microsoft.com/office/drawing/2010/main">
                <a:solidFill>
                  <a:srgbClr val="FFFFFF"/>
                </a:solidFill>
              </a14:hiddenFill>
            </a:ext>
          </a:extLst>
        </p:spPr>
      </p:pic>
      <p:pic>
        <p:nvPicPr>
          <p:cNvPr id="8" name="OMFG - OMFG - Hello.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162800" y="-20574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2635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3827145" y="138430"/>
            <a:ext cx="4592320" cy="7067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Sự</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tích</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hoa</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tỉ</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muội</a:t>
            </a:r>
            <a:endPar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sp>
        <p:nvSpPr>
          <p:cNvPr id="2" name="TextBox 1">
            <a:extLst>
              <a:ext uri="{FF2B5EF4-FFF2-40B4-BE49-F238E27FC236}">
                <a16:creationId xmlns:a16="http://schemas.microsoft.com/office/drawing/2014/main" xmlns="" id="{8B536578-577B-4BDB-9D78-DB8B17D9EDD5}"/>
              </a:ext>
            </a:extLst>
          </p:cNvPr>
          <p:cNvSpPr txBox="1"/>
          <p:nvPr/>
        </p:nvSpPr>
        <p:spPr>
          <a:xfrm>
            <a:off x="489097" y="845185"/>
            <a:ext cx="10165567" cy="60016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xưa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mồ</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côi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cha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sống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ngôi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sườn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cũng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nhường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Đêm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ù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lùa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vòng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rét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rúc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rích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Ấm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quá</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chặt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hơn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thầm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thì</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bảo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hồng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to,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mãi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nhau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gật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Hai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thế</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nhau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ngủ</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Năm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dâng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cao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cõng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chạy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an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toàn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Hai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rớm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máu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vậy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Bụt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lắm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Bụt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liền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phẩy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quạt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thần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Kì</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bỗng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hẳn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mọc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khóm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thắm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chùm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lớn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che</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chở</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Chúng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cũng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đẹp</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đặt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loài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tỉ</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muội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6" name="Picture 5">
            <a:extLst>
              <a:ext uri="{FF2B5EF4-FFF2-40B4-BE49-F238E27FC236}">
                <a16:creationId xmlns:a16="http://schemas.microsoft.com/office/drawing/2014/main" xmlns="" id="{0F2F16B0-87CF-4FBB-B148-A50021D2B0D8}"/>
              </a:ext>
            </a:extLst>
          </p:cNvPr>
          <p:cNvPicPr>
            <a:picLocks noChangeAspect="1"/>
          </p:cNvPicPr>
          <p:nvPr/>
        </p:nvPicPr>
        <p:blipFill>
          <a:blip r:embed="rId3"/>
          <a:stretch>
            <a:fillRect/>
          </a:stretch>
        </p:blipFill>
        <p:spPr>
          <a:xfrm>
            <a:off x="6560662" y="1678866"/>
            <a:ext cx="3281362" cy="1865873"/>
          </a:xfrm>
          <a:prstGeom prst="rect">
            <a:avLst/>
          </a:prstGeom>
        </p:spPr>
      </p:pic>
      <p:sp>
        <p:nvSpPr>
          <p:cNvPr id="7" name="Rounded Rectangle 14">
            <a:extLst>
              <a:ext uri="{FF2B5EF4-FFF2-40B4-BE49-F238E27FC236}">
                <a16:creationId xmlns:a16="http://schemas.microsoft.com/office/drawing/2014/main" xmlns="" id="{9965C6F7-0248-4F67-8277-2BF9749E74B3}"/>
              </a:ext>
            </a:extLst>
          </p:cNvPr>
          <p:cNvSpPr/>
          <p:nvPr/>
        </p:nvSpPr>
        <p:spPr>
          <a:xfrm>
            <a:off x="489096" y="1006697"/>
            <a:ext cx="10442959" cy="9080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lvl="0" algn="ct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4. Theo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em</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vì</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sao</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dân</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làng</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đặt</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tên</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loài</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hoa</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ấy</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là</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hoa</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Tỉ</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Muội</a:t>
            </a:r>
            <a:r>
              <a:rPr lang="en-US" sz="3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13" name="Straight Connector 12">
            <a:extLst>
              <a:ext uri="{FF2B5EF4-FFF2-40B4-BE49-F238E27FC236}">
                <a16:creationId xmlns:a16="http://schemas.microsoft.com/office/drawing/2014/main" xmlns="" id="{EC94287E-7F0B-474B-8BA9-6C4E29FB59B6}"/>
              </a:ext>
            </a:extLst>
          </p:cNvPr>
          <p:cNvCxnSpPr>
            <a:cxnSpLocks/>
          </p:cNvCxnSpPr>
          <p:nvPr/>
        </p:nvCxnSpPr>
        <p:spPr>
          <a:xfrm>
            <a:off x="731704" y="3458742"/>
            <a:ext cx="2573078"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14" name="Straight Connector 13">
            <a:extLst>
              <a:ext uri="{FF2B5EF4-FFF2-40B4-BE49-F238E27FC236}">
                <a16:creationId xmlns:a16="http://schemas.microsoft.com/office/drawing/2014/main" xmlns="" id="{1B01DAC9-DD3D-402B-9F3A-2FDC25D032E9}"/>
              </a:ext>
            </a:extLst>
          </p:cNvPr>
          <p:cNvCxnSpPr>
            <a:cxnSpLocks/>
          </p:cNvCxnSpPr>
          <p:nvPr/>
        </p:nvCxnSpPr>
        <p:spPr>
          <a:xfrm>
            <a:off x="4424036" y="6021188"/>
            <a:ext cx="5985238"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15" name="Straight Connector 14">
            <a:extLst>
              <a:ext uri="{FF2B5EF4-FFF2-40B4-BE49-F238E27FC236}">
                <a16:creationId xmlns:a16="http://schemas.microsoft.com/office/drawing/2014/main" xmlns="" id="{7E6961D7-9032-4829-A920-22DDC321295A}"/>
              </a:ext>
            </a:extLst>
          </p:cNvPr>
          <p:cNvCxnSpPr>
            <a:cxnSpLocks/>
          </p:cNvCxnSpPr>
          <p:nvPr/>
        </p:nvCxnSpPr>
        <p:spPr>
          <a:xfrm>
            <a:off x="575424" y="6393328"/>
            <a:ext cx="8026316" cy="0"/>
          </a:xfrm>
          <a:prstGeom prst="line">
            <a:avLst/>
          </a:prstGeom>
        </p:spPr>
        <p:style>
          <a:lnRef idx="3">
            <a:schemeClr val="accent1"/>
          </a:lnRef>
          <a:fillRef idx="0">
            <a:schemeClr val="accent1"/>
          </a:fillRef>
          <a:effectRef idx="2">
            <a:schemeClr val="accent1"/>
          </a:effectRef>
          <a:fontRef idx="minor">
            <a:schemeClr val="tx1"/>
          </a:fontRef>
        </p:style>
      </p:cxnSp>
      <p:pic>
        <p:nvPicPr>
          <p:cNvPr id="10" name="Picture 9">
            <a:extLst>
              <a:ext uri="{FF2B5EF4-FFF2-40B4-BE49-F238E27FC236}">
                <a16:creationId xmlns:a16="http://schemas.microsoft.com/office/drawing/2014/main" xmlns="" id="{6D55962D-B884-4CC9-AB34-9502FAAE14B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99971" y="0"/>
            <a:ext cx="946296" cy="941789"/>
          </a:xfrm>
          <a:prstGeom prst="rect">
            <a:avLst/>
          </a:prstGeom>
        </p:spPr>
      </p:pic>
    </p:spTree>
    <p:extLst>
      <p:ext uri="{BB962C8B-B14F-4D97-AF65-F5344CB8AC3E}">
        <p14:creationId xmlns:p14="http://schemas.microsoft.com/office/powerpoint/2010/main" val="1077225065"/>
      </p:ext>
    </p:extLst>
  </p:cSld>
  <p:clrMapOvr>
    <a:masterClrMapping/>
  </p:clrMapOvr>
  <p:transition spd="med" advClick="0">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arn(inVertical)">
                                      <p:cBhvr>
                                        <p:cTn id="2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7"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48025" y="1906270"/>
            <a:ext cx="5696585" cy="304698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Hoạt</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động</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luyện</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tập</a:t>
            </a:r>
            <a:endParaRPr kumimoji="0" lang="en-US" sz="9600" b="1" i="1"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947647858"/>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2885"/>
            <a:ext cx="10515600" cy="1325563"/>
          </a:xfrm>
        </p:spPr>
        <p:txBody>
          <a:bodyPr>
            <a:normAutofit/>
          </a:bodyPr>
          <a:lstStyle/>
          <a:p>
            <a:r>
              <a:rPr lang="en-US" sz="3110" dirty="0">
                <a:latin typeface="Arial-Rounded" panose="020B0500000000000000" pitchFamily="34" charset="0"/>
                <a:ea typeface="Arial-Rounded" panose="020B0500000000000000" pitchFamily="34" charset="0"/>
                <a:cs typeface="Arial-Rounded" panose="020B0500000000000000" pitchFamily="34" charset="0"/>
              </a:rPr>
              <a:t>1. </a:t>
            </a:r>
            <a:r>
              <a:rPr lang="en-US" sz="3110" dirty="0" err="1">
                <a:latin typeface="Arial-Rounded" panose="020B0500000000000000" pitchFamily="34" charset="0"/>
                <a:ea typeface="Arial-Rounded" panose="020B0500000000000000" pitchFamily="34" charset="0"/>
                <a:cs typeface="Arial-Rounded" panose="020B0500000000000000" pitchFamily="34" charset="0"/>
              </a:rPr>
              <a:t>Xếp</a:t>
            </a:r>
            <a:r>
              <a:rPr lang="en-US" sz="3110" dirty="0">
                <a:latin typeface="Arial-Rounded" panose="020B0500000000000000" pitchFamily="34" charset="0"/>
                <a:ea typeface="Arial-Rounded" panose="020B0500000000000000" pitchFamily="34" charset="0"/>
                <a:cs typeface="Arial-Rounded" panose="020B0500000000000000" pitchFamily="34" charset="0"/>
              </a:rPr>
              <a:t> </a:t>
            </a:r>
            <a:r>
              <a:rPr lang="en-US" sz="3110" dirty="0" err="1">
                <a:latin typeface="Arial-Rounded" panose="020B0500000000000000" pitchFamily="34" charset="0"/>
                <a:ea typeface="Arial-Rounded" panose="020B0500000000000000" pitchFamily="34" charset="0"/>
                <a:cs typeface="Arial-Rounded" panose="020B0500000000000000" pitchFamily="34" charset="0"/>
              </a:rPr>
              <a:t>những</a:t>
            </a:r>
            <a:r>
              <a:rPr lang="en-US" sz="3110" dirty="0">
                <a:latin typeface="Arial-Rounded" panose="020B0500000000000000" pitchFamily="34" charset="0"/>
                <a:ea typeface="Arial-Rounded" panose="020B0500000000000000" pitchFamily="34" charset="0"/>
                <a:cs typeface="Arial-Rounded" panose="020B0500000000000000" pitchFamily="34" charset="0"/>
              </a:rPr>
              <a:t> </a:t>
            </a:r>
            <a:r>
              <a:rPr lang="en-US" sz="3110" dirty="0" err="1">
                <a:latin typeface="Arial-Rounded" panose="020B0500000000000000" pitchFamily="34" charset="0"/>
                <a:ea typeface="Arial-Rounded" panose="020B0500000000000000" pitchFamily="34" charset="0"/>
                <a:cs typeface="Arial-Rounded" panose="020B0500000000000000" pitchFamily="34" charset="0"/>
              </a:rPr>
              <a:t>từ</a:t>
            </a:r>
            <a:r>
              <a:rPr lang="en-US" sz="3110" dirty="0">
                <a:latin typeface="Arial-Rounded" panose="020B0500000000000000" pitchFamily="34" charset="0"/>
                <a:ea typeface="Arial-Rounded" panose="020B0500000000000000" pitchFamily="34" charset="0"/>
                <a:cs typeface="Arial-Rounded" panose="020B0500000000000000" pitchFamily="34" charset="0"/>
              </a:rPr>
              <a:t> </a:t>
            </a:r>
            <a:r>
              <a:rPr lang="en-US" sz="3110" dirty="0" err="1">
                <a:latin typeface="Arial-Rounded" panose="020B0500000000000000" pitchFamily="34" charset="0"/>
                <a:ea typeface="Arial-Rounded" panose="020B0500000000000000" pitchFamily="34" charset="0"/>
                <a:cs typeface="Arial-Rounded" panose="020B0500000000000000" pitchFamily="34" charset="0"/>
              </a:rPr>
              <a:t>dưới</a:t>
            </a:r>
            <a:r>
              <a:rPr lang="en-US" sz="3110" dirty="0">
                <a:latin typeface="Arial-Rounded" panose="020B0500000000000000" pitchFamily="34" charset="0"/>
                <a:ea typeface="Arial-Rounded" panose="020B0500000000000000" pitchFamily="34" charset="0"/>
                <a:cs typeface="Arial-Rounded" panose="020B0500000000000000" pitchFamily="34" charset="0"/>
              </a:rPr>
              <a:t> </a:t>
            </a:r>
            <a:r>
              <a:rPr lang="en-US" sz="3110" dirty="0" err="1">
                <a:latin typeface="Arial-Rounded" panose="020B0500000000000000" pitchFamily="34" charset="0"/>
                <a:ea typeface="Arial-Rounded" panose="020B0500000000000000" pitchFamily="34" charset="0"/>
                <a:cs typeface="Arial-Rounded" panose="020B0500000000000000" pitchFamily="34" charset="0"/>
              </a:rPr>
              <a:t>đây</a:t>
            </a:r>
            <a:r>
              <a:rPr lang="en-US" sz="3110" dirty="0">
                <a:latin typeface="Arial-Rounded" panose="020B0500000000000000" pitchFamily="34" charset="0"/>
                <a:ea typeface="Arial-Rounded" panose="020B0500000000000000" pitchFamily="34" charset="0"/>
                <a:cs typeface="Arial-Rounded" panose="020B0500000000000000" pitchFamily="34" charset="0"/>
              </a:rPr>
              <a:t> </a:t>
            </a:r>
            <a:r>
              <a:rPr lang="en-US" sz="3110" dirty="0" err="1">
                <a:latin typeface="Arial-Rounded" panose="020B0500000000000000" pitchFamily="34" charset="0"/>
                <a:ea typeface="Arial-Rounded" panose="020B0500000000000000" pitchFamily="34" charset="0"/>
                <a:cs typeface="Arial-Rounded" panose="020B0500000000000000" pitchFamily="34" charset="0"/>
              </a:rPr>
              <a:t>vào</a:t>
            </a:r>
            <a:r>
              <a:rPr lang="en-US" sz="3110" dirty="0">
                <a:latin typeface="Arial-Rounded" panose="020B0500000000000000" pitchFamily="34" charset="0"/>
                <a:ea typeface="Arial-Rounded" panose="020B0500000000000000" pitchFamily="34" charset="0"/>
                <a:cs typeface="Arial-Rounded" panose="020B0500000000000000" pitchFamily="34" charset="0"/>
              </a:rPr>
              <a:t> </a:t>
            </a:r>
            <a:r>
              <a:rPr lang="en-US" sz="3110" dirty="0" err="1">
                <a:latin typeface="Arial-Rounded" panose="020B0500000000000000" pitchFamily="34" charset="0"/>
                <a:ea typeface="Arial-Rounded" panose="020B0500000000000000" pitchFamily="34" charset="0"/>
                <a:cs typeface="Arial-Rounded" panose="020B0500000000000000" pitchFamily="34" charset="0"/>
              </a:rPr>
              <a:t>nhóm</a:t>
            </a:r>
            <a:r>
              <a:rPr lang="en-US" sz="3110" dirty="0">
                <a:latin typeface="Arial-Rounded" panose="020B0500000000000000" pitchFamily="34" charset="0"/>
                <a:ea typeface="Arial-Rounded" panose="020B0500000000000000" pitchFamily="34" charset="0"/>
                <a:cs typeface="Arial-Rounded" panose="020B0500000000000000" pitchFamily="34" charset="0"/>
              </a:rPr>
              <a:t> </a:t>
            </a:r>
            <a:r>
              <a:rPr lang="en-US" sz="3110" dirty="0" err="1">
                <a:latin typeface="Arial-Rounded" panose="020B0500000000000000" pitchFamily="34" charset="0"/>
                <a:ea typeface="Arial-Rounded" panose="020B0500000000000000" pitchFamily="34" charset="0"/>
                <a:cs typeface="Arial-Rounded" panose="020B0500000000000000" pitchFamily="34" charset="0"/>
              </a:rPr>
              <a:t>thích</a:t>
            </a:r>
            <a:r>
              <a:rPr lang="en-US" sz="3110" dirty="0">
                <a:latin typeface="Arial-Rounded" panose="020B0500000000000000" pitchFamily="34" charset="0"/>
                <a:ea typeface="Arial-Rounded" panose="020B0500000000000000" pitchFamily="34" charset="0"/>
                <a:cs typeface="Arial-Rounded" panose="020B0500000000000000" pitchFamily="34" charset="0"/>
              </a:rPr>
              <a:t> </a:t>
            </a:r>
            <a:r>
              <a:rPr lang="en-US" sz="3110" dirty="0" err="1">
                <a:latin typeface="Arial-Rounded" panose="020B0500000000000000" pitchFamily="34" charset="0"/>
                <a:ea typeface="Arial-Rounded" panose="020B0500000000000000" pitchFamily="34" charset="0"/>
                <a:cs typeface="Arial-Rounded" panose="020B0500000000000000" pitchFamily="34" charset="0"/>
              </a:rPr>
              <a:t>hợp</a:t>
            </a:r>
            <a:r>
              <a:rPr lang="en-US" sz="3110" dirty="0">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4" name="Picture 3">
            <a:extLst>
              <a:ext uri="{FF2B5EF4-FFF2-40B4-BE49-F238E27FC236}">
                <a16:creationId xmlns:a16="http://schemas.microsoft.com/office/drawing/2014/main" xmlns="" id="{CC99DCF9-1E5D-498E-99F6-14F376BD3000}"/>
              </a:ext>
            </a:extLst>
          </p:cNvPr>
          <p:cNvPicPr>
            <a:picLocks noChangeAspect="1"/>
          </p:cNvPicPr>
          <p:nvPr/>
        </p:nvPicPr>
        <p:blipFill>
          <a:blip r:embed="rId3"/>
          <a:stretch>
            <a:fillRect/>
          </a:stretch>
        </p:blipFill>
        <p:spPr>
          <a:xfrm>
            <a:off x="1800003" y="2048207"/>
            <a:ext cx="8039100" cy="1762125"/>
          </a:xfrm>
          <a:prstGeom prst="rect">
            <a:avLst/>
          </a:prstGeom>
        </p:spPr>
      </p:pic>
      <p:sp>
        <p:nvSpPr>
          <p:cNvPr id="8" name="Rectangle 7">
            <a:extLst>
              <a:ext uri="{FF2B5EF4-FFF2-40B4-BE49-F238E27FC236}">
                <a16:creationId xmlns:a16="http://schemas.microsoft.com/office/drawing/2014/main" xmlns="" id="{C446E305-53A2-4F4E-8AD8-593AE104C426}"/>
              </a:ext>
            </a:extLst>
          </p:cNvPr>
          <p:cNvSpPr/>
          <p:nvPr/>
        </p:nvSpPr>
        <p:spPr>
          <a:xfrm>
            <a:off x="2222204" y="5163548"/>
            <a:ext cx="2711303" cy="8399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Rounded" panose="020B0500000000000000" pitchFamily="34" charset="0"/>
                <a:ea typeface="Arial-Rounded" panose="020B0500000000000000" pitchFamily="34" charset="0"/>
                <a:cs typeface="Arial-Rounded" panose="020B0500000000000000" pitchFamily="34" charset="0"/>
              </a:rPr>
              <a:t>a. </a:t>
            </a:r>
            <a:r>
              <a:rPr lang="en-US" dirty="0" err="1">
                <a:latin typeface="Arial-Rounded" panose="020B0500000000000000" pitchFamily="34" charset="0"/>
                <a:ea typeface="Arial-Rounded" panose="020B0500000000000000" pitchFamily="34" charset="0"/>
                <a:cs typeface="Arial-Rounded" panose="020B0500000000000000" pitchFamily="34" charset="0"/>
              </a:rPr>
              <a:t>Từ</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ngữ</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chỉ</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hoạt</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động</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Rectangle 8">
            <a:extLst>
              <a:ext uri="{FF2B5EF4-FFF2-40B4-BE49-F238E27FC236}">
                <a16:creationId xmlns:a16="http://schemas.microsoft.com/office/drawing/2014/main" xmlns="" id="{609368F0-73D2-4CD4-9C8B-2ADE9295014E}"/>
              </a:ext>
            </a:extLst>
          </p:cNvPr>
          <p:cNvSpPr/>
          <p:nvPr/>
        </p:nvSpPr>
        <p:spPr>
          <a:xfrm>
            <a:off x="6468140" y="5163548"/>
            <a:ext cx="2711303" cy="8399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Rounded" panose="020B0500000000000000" pitchFamily="34" charset="0"/>
                <a:ea typeface="Arial-Rounded" panose="020B0500000000000000" pitchFamily="34" charset="0"/>
                <a:cs typeface="Arial-Rounded" panose="020B0500000000000000" pitchFamily="34" charset="0"/>
              </a:rPr>
              <a:t>a. </a:t>
            </a:r>
            <a:r>
              <a:rPr lang="en-US" dirty="0" err="1">
                <a:latin typeface="Arial-Rounded" panose="020B0500000000000000" pitchFamily="34" charset="0"/>
                <a:ea typeface="Arial-Rounded" panose="020B0500000000000000" pitchFamily="34" charset="0"/>
                <a:cs typeface="Arial-Rounded" panose="020B0500000000000000" pitchFamily="34" charset="0"/>
              </a:rPr>
              <a:t>Từ</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ngữ</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chỉ</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đặc</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điểm</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11" name="Straight Arrow Connector 10">
            <a:extLst>
              <a:ext uri="{FF2B5EF4-FFF2-40B4-BE49-F238E27FC236}">
                <a16:creationId xmlns:a16="http://schemas.microsoft.com/office/drawing/2014/main" xmlns="" id="{84A36ED6-2DC7-488C-8F86-FB693F0DDB89}"/>
              </a:ext>
            </a:extLst>
          </p:cNvPr>
          <p:cNvCxnSpPr>
            <a:endCxn id="9" idx="0"/>
          </p:cNvCxnSpPr>
          <p:nvPr/>
        </p:nvCxnSpPr>
        <p:spPr>
          <a:xfrm>
            <a:off x="3083442" y="2679405"/>
            <a:ext cx="4740350" cy="2484143"/>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3" name="Straight Arrow Connector 12">
            <a:extLst>
              <a:ext uri="{FF2B5EF4-FFF2-40B4-BE49-F238E27FC236}">
                <a16:creationId xmlns:a16="http://schemas.microsoft.com/office/drawing/2014/main" xmlns="" id="{11041B6A-32C4-4E47-AB56-F917D50E9E50}"/>
              </a:ext>
            </a:extLst>
          </p:cNvPr>
          <p:cNvCxnSpPr>
            <a:endCxn id="9" idx="0"/>
          </p:cNvCxnSpPr>
          <p:nvPr/>
        </p:nvCxnSpPr>
        <p:spPr>
          <a:xfrm>
            <a:off x="5124893" y="2679405"/>
            <a:ext cx="2698899" cy="2484143"/>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5" name="Straight Arrow Connector 14">
            <a:extLst>
              <a:ext uri="{FF2B5EF4-FFF2-40B4-BE49-F238E27FC236}">
                <a16:creationId xmlns:a16="http://schemas.microsoft.com/office/drawing/2014/main" xmlns="" id="{9D11696C-AC95-4220-BA71-91FC9DD2A297}"/>
              </a:ext>
            </a:extLst>
          </p:cNvPr>
          <p:cNvCxnSpPr>
            <a:endCxn id="8" idx="0"/>
          </p:cNvCxnSpPr>
          <p:nvPr/>
        </p:nvCxnSpPr>
        <p:spPr>
          <a:xfrm flipH="1">
            <a:off x="3577856" y="2796363"/>
            <a:ext cx="3099391" cy="236718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7" name="Straight Arrow Connector 16">
            <a:extLst>
              <a:ext uri="{FF2B5EF4-FFF2-40B4-BE49-F238E27FC236}">
                <a16:creationId xmlns:a16="http://schemas.microsoft.com/office/drawing/2014/main" xmlns="" id="{3768FF6B-5703-4473-95E1-2D26C6EA0A84}"/>
              </a:ext>
            </a:extLst>
          </p:cNvPr>
          <p:cNvCxnSpPr>
            <a:endCxn id="8" idx="0"/>
          </p:cNvCxnSpPr>
          <p:nvPr/>
        </p:nvCxnSpPr>
        <p:spPr>
          <a:xfrm flipH="1">
            <a:off x="3577856" y="2796363"/>
            <a:ext cx="5183372" cy="236718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9" name="Straight Arrow Connector 18">
            <a:extLst>
              <a:ext uri="{FF2B5EF4-FFF2-40B4-BE49-F238E27FC236}">
                <a16:creationId xmlns:a16="http://schemas.microsoft.com/office/drawing/2014/main" xmlns="" id="{EAE96241-3C74-4015-B893-93631F3C4695}"/>
              </a:ext>
            </a:extLst>
          </p:cNvPr>
          <p:cNvCxnSpPr>
            <a:endCxn id="9" idx="0"/>
          </p:cNvCxnSpPr>
          <p:nvPr/>
        </p:nvCxnSpPr>
        <p:spPr>
          <a:xfrm>
            <a:off x="3577855" y="3593805"/>
            <a:ext cx="4245937" cy="1569743"/>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21" name="Straight Arrow Connector 20">
            <a:extLst>
              <a:ext uri="{FF2B5EF4-FFF2-40B4-BE49-F238E27FC236}">
                <a16:creationId xmlns:a16="http://schemas.microsoft.com/office/drawing/2014/main" xmlns="" id="{CF3AA3AA-7ADF-4E67-ACBB-6E08B200D6C4}"/>
              </a:ext>
            </a:extLst>
          </p:cNvPr>
          <p:cNvCxnSpPr>
            <a:endCxn id="8" idx="0"/>
          </p:cNvCxnSpPr>
          <p:nvPr/>
        </p:nvCxnSpPr>
        <p:spPr>
          <a:xfrm flipH="1">
            <a:off x="3577856" y="3593805"/>
            <a:ext cx="1780953" cy="156974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3" name="Straight Arrow Connector 22">
            <a:extLst>
              <a:ext uri="{FF2B5EF4-FFF2-40B4-BE49-F238E27FC236}">
                <a16:creationId xmlns:a16="http://schemas.microsoft.com/office/drawing/2014/main" xmlns="" id="{96E3D540-BCC5-4FE3-AA67-B6DA01ACD047}"/>
              </a:ext>
            </a:extLst>
          </p:cNvPr>
          <p:cNvCxnSpPr>
            <a:endCxn id="9" idx="0"/>
          </p:cNvCxnSpPr>
          <p:nvPr/>
        </p:nvCxnSpPr>
        <p:spPr>
          <a:xfrm>
            <a:off x="7230140" y="3593805"/>
            <a:ext cx="593652" cy="1569743"/>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25" name="Straight Arrow Connector 24">
            <a:extLst>
              <a:ext uri="{FF2B5EF4-FFF2-40B4-BE49-F238E27FC236}">
                <a16:creationId xmlns:a16="http://schemas.microsoft.com/office/drawing/2014/main" xmlns="" id="{ABB8806D-1C4E-4117-8031-F51A69189D8D}"/>
              </a:ext>
            </a:extLst>
          </p:cNvPr>
          <p:cNvCxnSpPr>
            <a:endCxn id="8" idx="0"/>
          </p:cNvCxnSpPr>
          <p:nvPr/>
        </p:nvCxnSpPr>
        <p:spPr>
          <a:xfrm flipH="1">
            <a:off x="3577856" y="3593805"/>
            <a:ext cx="5077046" cy="156974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16" name="Picture 15">
            <a:extLst>
              <a:ext uri="{FF2B5EF4-FFF2-40B4-BE49-F238E27FC236}">
                <a16:creationId xmlns:a16="http://schemas.microsoft.com/office/drawing/2014/main" xmlns="" id="{E2531F18-FA1E-4113-8EC2-8F5EB4C79D0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99971" y="0"/>
            <a:ext cx="946296" cy="94178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additive="base">
                                        <p:cTn id="33" dur="500" fill="hold"/>
                                        <p:tgtEl>
                                          <p:spTgt spid="13"/>
                                        </p:tgtEl>
                                        <p:attrNameLst>
                                          <p:attrName>ppt_x</p:attrName>
                                        </p:attrNameLst>
                                      </p:cBhvr>
                                      <p:tavLst>
                                        <p:tav tm="0">
                                          <p:val>
                                            <p:strVal val="#ppt_x"/>
                                          </p:val>
                                        </p:tav>
                                        <p:tav tm="100000">
                                          <p:val>
                                            <p:strVal val="#ppt_x"/>
                                          </p:val>
                                        </p:tav>
                                      </p:tavLst>
                                    </p:anim>
                                    <p:anim calcmode="lin" valueType="num">
                                      <p:cBhvr additive="base">
                                        <p:cTn id="3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additive="base">
                                        <p:cTn id="39" dur="500" fill="hold"/>
                                        <p:tgtEl>
                                          <p:spTgt spid="15"/>
                                        </p:tgtEl>
                                        <p:attrNameLst>
                                          <p:attrName>ppt_x</p:attrName>
                                        </p:attrNameLst>
                                      </p:cBhvr>
                                      <p:tavLst>
                                        <p:tav tm="0">
                                          <p:val>
                                            <p:strVal val="#ppt_x"/>
                                          </p:val>
                                        </p:tav>
                                        <p:tav tm="100000">
                                          <p:val>
                                            <p:strVal val="#ppt_x"/>
                                          </p:val>
                                        </p:tav>
                                      </p:tavLst>
                                    </p:anim>
                                    <p:anim calcmode="lin" valueType="num">
                                      <p:cBhvr additive="base">
                                        <p:cTn id="4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17"/>
                                        </p:tgtEl>
                                        <p:attrNameLst>
                                          <p:attrName>style.visibility</p:attrName>
                                        </p:attrNameLst>
                                      </p:cBhvr>
                                      <p:to>
                                        <p:strVal val="visible"/>
                                      </p:to>
                                    </p:set>
                                    <p:anim calcmode="lin" valueType="num">
                                      <p:cBhvr additive="base">
                                        <p:cTn id="45" dur="500" fill="hold"/>
                                        <p:tgtEl>
                                          <p:spTgt spid="17"/>
                                        </p:tgtEl>
                                        <p:attrNameLst>
                                          <p:attrName>ppt_x</p:attrName>
                                        </p:attrNameLst>
                                      </p:cBhvr>
                                      <p:tavLst>
                                        <p:tav tm="0">
                                          <p:val>
                                            <p:strVal val="#ppt_x"/>
                                          </p:val>
                                        </p:tav>
                                        <p:tav tm="100000">
                                          <p:val>
                                            <p:strVal val="#ppt_x"/>
                                          </p:val>
                                        </p:tav>
                                      </p:tavLst>
                                    </p:anim>
                                    <p:anim calcmode="lin" valueType="num">
                                      <p:cBhvr additive="base">
                                        <p:cTn id="4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19"/>
                                        </p:tgtEl>
                                        <p:attrNameLst>
                                          <p:attrName>style.visibility</p:attrName>
                                        </p:attrNameLst>
                                      </p:cBhvr>
                                      <p:to>
                                        <p:strVal val="visible"/>
                                      </p:to>
                                    </p:set>
                                    <p:anim calcmode="lin" valueType="num">
                                      <p:cBhvr additive="base">
                                        <p:cTn id="51" dur="500" fill="hold"/>
                                        <p:tgtEl>
                                          <p:spTgt spid="19"/>
                                        </p:tgtEl>
                                        <p:attrNameLst>
                                          <p:attrName>ppt_x</p:attrName>
                                        </p:attrNameLst>
                                      </p:cBhvr>
                                      <p:tavLst>
                                        <p:tav tm="0">
                                          <p:val>
                                            <p:strVal val="#ppt_x"/>
                                          </p:val>
                                        </p:tav>
                                        <p:tav tm="100000">
                                          <p:val>
                                            <p:strVal val="#ppt_x"/>
                                          </p:val>
                                        </p:tav>
                                      </p:tavLst>
                                    </p:anim>
                                    <p:anim calcmode="lin" valueType="num">
                                      <p:cBhvr additive="base">
                                        <p:cTn id="5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21"/>
                                        </p:tgtEl>
                                        <p:attrNameLst>
                                          <p:attrName>style.visibility</p:attrName>
                                        </p:attrNameLst>
                                      </p:cBhvr>
                                      <p:to>
                                        <p:strVal val="visible"/>
                                      </p:to>
                                    </p:set>
                                    <p:anim calcmode="lin" valueType="num">
                                      <p:cBhvr additive="base">
                                        <p:cTn id="57" dur="500" fill="hold"/>
                                        <p:tgtEl>
                                          <p:spTgt spid="21"/>
                                        </p:tgtEl>
                                        <p:attrNameLst>
                                          <p:attrName>ppt_x</p:attrName>
                                        </p:attrNameLst>
                                      </p:cBhvr>
                                      <p:tavLst>
                                        <p:tav tm="0">
                                          <p:val>
                                            <p:strVal val="#ppt_x"/>
                                          </p:val>
                                        </p:tav>
                                        <p:tav tm="100000">
                                          <p:val>
                                            <p:strVal val="#ppt_x"/>
                                          </p:val>
                                        </p:tav>
                                      </p:tavLst>
                                    </p:anim>
                                    <p:anim calcmode="lin" valueType="num">
                                      <p:cBhvr additive="base">
                                        <p:cTn id="5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nodeType="clickEffect">
                                  <p:stCondLst>
                                    <p:cond delay="0"/>
                                  </p:stCondLst>
                                  <p:childTnLst>
                                    <p:set>
                                      <p:cBhvr>
                                        <p:cTn id="62" dur="1" fill="hold">
                                          <p:stCondLst>
                                            <p:cond delay="0"/>
                                          </p:stCondLst>
                                        </p:cTn>
                                        <p:tgtEl>
                                          <p:spTgt spid="23"/>
                                        </p:tgtEl>
                                        <p:attrNameLst>
                                          <p:attrName>style.visibility</p:attrName>
                                        </p:attrNameLst>
                                      </p:cBhvr>
                                      <p:to>
                                        <p:strVal val="visible"/>
                                      </p:to>
                                    </p:set>
                                    <p:anim calcmode="lin" valueType="num">
                                      <p:cBhvr additive="base">
                                        <p:cTn id="63" dur="500" fill="hold"/>
                                        <p:tgtEl>
                                          <p:spTgt spid="23"/>
                                        </p:tgtEl>
                                        <p:attrNameLst>
                                          <p:attrName>ppt_x</p:attrName>
                                        </p:attrNameLst>
                                      </p:cBhvr>
                                      <p:tavLst>
                                        <p:tav tm="0">
                                          <p:val>
                                            <p:strVal val="#ppt_x"/>
                                          </p:val>
                                        </p:tav>
                                        <p:tav tm="100000">
                                          <p:val>
                                            <p:strVal val="#ppt_x"/>
                                          </p:val>
                                        </p:tav>
                                      </p:tavLst>
                                    </p:anim>
                                    <p:anim calcmode="lin" valueType="num">
                                      <p:cBhvr additive="base">
                                        <p:cTn id="6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nodeType="clickEffect">
                                  <p:stCondLst>
                                    <p:cond delay="0"/>
                                  </p:stCondLst>
                                  <p:childTnLst>
                                    <p:set>
                                      <p:cBhvr>
                                        <p:cTn id="68" dur="1" fill="hold">
                                          <p:stCondLst>
                                            <p:cond delay="0"/>
                                          </p:stCondLst>
                                        </p:cTn>
                                        <p:tgtEl>
                                          <p:spTgt spid="25"/>
                                        </p:tgtEl>
                                        <p:attrNameLst>
                                          <p:attrName>style.visibility</p:attrName>
                                        </p:attrNameLst>
                                      </p:cBhvr>
                                      <p:to>
                                        <p:strVal val="visible"/>
                                      </p:to>
                                    </p:set>
                                    <p:anim calcmode="lin" valueType="num">
                                      <p:cBhvr additive="base">
                                        <p:cTn id="69" dur="500" fill="hold"/>
                                        <p:tgtEl>
                                          <p:spTgt spid="25"/>
                                        </p:tgtEl>
                                        <p:attrNameLst>
                                          <p:attrName>ppt_x</p:attrName>
                                        </p:attrNameLst>
                                      </p:cBhvr>
                                      <p:tavLst>
                                        <p:tav tm="0">
                                          <p:val>
                                            <p:strVal val="#ppt_x"/>
                                          </p:val>
                                        </p:tav>
                                        <p:tav tm="100000">
                                          <p:val>
                                            <p:strVal val="#ppt_x"/>
                                          </p:val>
                                        </p:tav>
                                      </p:tavLst>
                                    </p:anim>
                                    <p:anim calcmode="lin" valueType="num">
                                      <p:cBhvr additive="base">
                                        <p:cTn id="70"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8" grpId="0" animBg="1"/>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110" dirty="0">
                <a:latin typeface="Arial-Rounded" panose="020B0500000000000000" pitchFamily="34" charset="0"/>
                <a:cs typeface="Arial-Rounded" panose="020B0500000000000000" pitchFamily="34" charset="0"/>
              </a:rPr>
              <a:t>2. </a:t>
            </a:r>
            <a:r>
              <a:rPr lang="en-US" sz="3110" dirty="0" err="1">
                <a:latin typeface="Arial-Rounded" panose="020B0500000000000000" pitchFamily="34" charset="0"/>
                <a:cs typeface="Arial-Rounded" panose="020B0500000000000000" pitchFamily="34" charset="0"/>
              </a:rPr>
              <a:t>Đặt</a:t>
            </a:r>
            <a:r>
              <a:rPr lang="en-US" sz="3110" dirty="0">
                <a:latin typeface="Arial-Rounded" panose="020B0500000000000000" pitchFamily="34" charset="0"/>
                <a:cs typeface="Arial-Rounded" panose="020B0500000000000000" pitchFamily="34" charset="0"/>
              </a:rPr>
              <a:t> </a:t>
            </a:r>
            <a:r>
              <a:rPr lang="en-US" sz="3110" dirty="0" err="1">
                <a:latin typeface="Arial-Rounded" panose="020B0500000000000000" pitchFamily="34" charset="0"/>
                <a:cs typeface="Arial-Rounded" panose="020B0500000000000000" pitchFamily="34" charset="0"/>
              </a:rPr>
              <a:t>câu</a:t>
            </a:r>
            <a:r>
              <a:rPr lang="en-US" sz="3110" dirty="0">
                <a:latin typeface="Arial-Rounded" panose="020B0500000000000000" pitchFamily="34" charset="0"/>
                <a:cs typeface="Arial-Rounded" panose="020B0500000000000000" pitchFamily="34" charset="0"/>
              </a:rPr>
              <a:t> </a:t>
            </a:r>
            <a:r>
              <a:rPr lang="en-US" sz="3110" dirty="0" err="1">
                <a:latin typeface="Arial-Rounded" panose="020B0500000000000000" pitchFamily="34" charset="0"/>
                <a:cs typeface="Arial-Rounded" panose="020B0500000000000000" pitchFamily="34" charset="0"/>
              </a:rPr>
              <a:t>nói</a:t>
            </a:r>
            <a:r>
              <a:rPr lang="en-US" sz="3110" dirty="0">
                <a:latin typeface="Arial-Rounded" panose="020B0500000000000000" pitchFamily="34" charset="0"/>
                <a:cs typeface="Arial-Rounded" panose="020B0500000000000000" pitchFamily="34" charset="0"/>
              </a:rPr>
              <a:t> </a:t>
            </a:r>
            <a:r>
              <a:rPr lang="en-US" sz="3110" dirty="0" err="1">
                <a:latin typeface="Arial-Rounded" panose="020B0500000000000000" pitchFamily="34" charset="0"/>
                <a:cs typeface="Arial-Rounded" panose="020B0500000000000000" pitchFamily="34" charset="0"/>
              </a:rPr>
              <a:t>về</a:t>
            </a:r>
            <a:r>
              <a:rPr lang="en-US" sz="3110" dirty="0">
                <a:latin typeface="Arial-Rounded" panose="020B0500000000000000" pitchFamily="34" charset="0"/>
                <a:cs typeface="Arial-Rounded" panose="020B0500000000000000" pitchFamily="34" charset="0"/>
              </a:rPr>
              <a:t> </a:t>
            </a:r>
            <a:r>
              <a:rPr lang="en-US" sz="3110" dirty="0" err="1">
                <a:latin typeface="Arial-Rounded" panose="020B0500000000000000" pitchFamily="34" charset="0"/>
                <a:cs typeface="Arial-Rounded" panose="020B0500000000000000" pitchFamily="34" charset="0"/>
              </a:rPr>
              <a:t>việc</a:t>
            </a:r>
            <a:r>
              <a:rPr lang="en-US" sz="3110" dirty="0">
                <a:latin typeface="Arial-Rounded" panose="020B0500000000000000" pitchFamily="34" charset="0"/>
                <a:cs typeface="Arial-Rounded" panose="020B0500000000000000" pitchFamily="34" charset="0"/>
              </a:rPr>
              <a:t> </a:t>
            </a:r>
            <a:r>
              <a:rPr lang="en-US" sz="3110" dirty="0" err="1">
                <a:latin typeface="Arial-Rounded" panose="020B0500000000000000" pitchFamily="34" charset="0"/>
                <a:cs typeface="Arial-Rounded" panose="020B0500000000000000" pitchFamily="34" charset="0"/>
              </a:rPr>
              <a:t>chị</a:t>
            </a:r>
            <a:r>
              <a:rPr lang="en-US" sz="3110" dirty="0">
                <a:latin typeface="Arial-Rounded" panose="020B0500000000000000" pitchFamily="34" charset="0"/>
                <a:cs typeface="Arial-Rounded" panose="020B0500000000000000" pitchFamily="34" charset="0"/>
              </a:rPr>
              <a:t> </a:t>
            </a:r>
            <a:r>
              <a:rPr lang="en-US" sz="3110" dirty="0" err="1">
                <a:latin typeface="Arial-Rounded" panose="020B0500000000000000" pitchFamily="34" charset="0"/>
                <a:cs typeface="Arial-Rounded" panose="020B0500000000000000" pitchFamily="34" charset="0"/>
              </a:rPr>
              <a:t>Nết</a:t>
            </a:r>
            <a:r>
              <a:rPr lang="en-US" sz="3110" dirty="0">
                <a:latin typeface="Arial-Rounded" panose="020B0500000000000000" pitchFamily="34" charset="0"/>
                <a:cs typeface="Arial-Rounded" panose="020B0500000000000000" pitchFamily="34" charset="0"/>
              </a:rPr>
              <a:t> </a:t>
            </a:r>
            <a:r>
              <a:rPr lang="en-US" sz="3110" dirty="0" err="1">
                <a:latin typeface="Arial-Rounded" panose="020B0500000000000000" pitchFamily="34" charset="0"/>
                <a:cs typeface="Arial-Rounded" panose="020B0500000000000000" pitchFamily="34" charset="0"/>
              </a:rPr>
              <a:t>đã</a:t>
            </a:r>
            <a:r>
              <a:rPr lang="en-US" sz="3110" dirty="0">
                <a:latin typeface="Arial-Rounded" panose="020B0500000000000000" pitchFamily="34" charset="0"/>
                <a:cs typeface="Arial-Rounded" panose="020B0500000000000000" pitchFamily="34" charset="0"/>
              </a:rPr>
              <a:t> </a:t>
            </a:r>
            <a:r>
              <a:rPr lang="en-US" sz="3110" dirty="0" err="1">
                <a:latin typeface="Arial-Rounded" panose="020B0500000000000000" pitchFamily="34" charset="0"/>
                <a:cs typeface="Arial-Rounded" panose="020B0500000000000000" pitchFamily="34" charset="0"/>
              </a:rPr>
              <a:t>làm</a:t>
            </a:r>
            <a:r>
              <a:rPr lang="en-US" sz="3110" dirty="0">
                <a:latin typeface="Arial-Rounded" panose="020B0500000000000000" pitchFamily="34" charset="0"/>
                <a:cs typeface="Arial-Rounded" panose="020B0500000000000000" pitchFamily="34" charset="0"/>
              </a:rPr>
              <a:t> </a:t>
            </a:r>
            <a:r>
              <a:rPr lang="en-US" sz="3110" dirty="0" err="1">
                <a:latin typeface="Arial-Rounded" panose="020B0500000000000000" pitchFamily="34" charset="0"/>
                <a:cs typeface="Arial-Rounded" panose="020B0500000000000000" pitchFamily="34" charset="0"/>
              </a:rPr>
              <a:t>cho</a:t>
            </a:r>
            <a:r>
              <a:rPr lang="en-US" sz="3110" dirty="0">
                <a:latin typeface="Arial-Rounded" panose="020B0500000000000000" pitchFamily="34" charset="0"/>
                <a:cs typeface="Arial-Rounded" panose="020B0500000000000000" pitchFamily="34" charset="0"/>
              </a:rPr>
              <a:t> </a:t>
            </a:r>
            <a:r>
              <a:rPr lang="en-US" sz="3110" dirty="0" err="1">
                <a:latin typeface="Arial-Rounded" panose="020B0500000000000000" pitchFamily="34" charset="0"/>
                <a:cs typeface="Arial-Rounded" panose="020B0500000000000000" pitchFamily="34" charset="0"/>
              </a:rPr>
              <a:t>em</a:t>
            </a:r>
            <a:r>
              <a:rPr lang="en-US" sz="3110" dirty="0">
                <a:latin typeface="Arial-Rounded" panose="020B0500000000000000" pitchFamily="34" charset="0"/>
                <a:cs typeface="Arial-Rounded" panose="020B0500000000000000" pitchFamily="34" charset="0"/>
              </a:rPr>
              <a:t> Na.</a:t>
            </a:r>
          </a:p>
        </p:txBody>
      </p:sp>
      <p:sp>
        <p:nvSpPr>
          <p:cNvPr id="3" name="Content Placeholder 2"/>
          <p:cNvSpPr>
            <a:spLocks noGrp="1"/>
          </p:cNvSpPr>
          <p:nvPr>
            <p:ph idx="1"/>
          </p:nvPr>
        </p:nvSpPr>
        <p:spPr/>
        <p:txBody>
          <a:bodyPr/>
          <a:lstStyle/>
          <a:p>
            <a:endParaRPr lang="en-US"/>
          </a:p>
        </p:txBody>
      </p:sp>
      <p:sp>
        <p:nvSpPr>
          <p:cNvPr id="4" name="Rounded Rectangle 3"/>
          <p:cNvSpPr/>
          <p:nvPr/>
        </p:nvSpPr>
        <p:spPr>
          <a:xfrm>
            <a:off x="1735913" y="2560172"/>
            <a:ext cx="8084185" cy="120713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lvl="0" algn="just"/>
            <a:r>
              <a:rPr lang="en-US" sz="2800">
                <a:solidFill>
                  <a:prstClr val="white"/>
                </a:solidFill>
                <a:latin typeface="Arial-Rounded" panose="020B0500000000000000" pitchFamily="34" charset="0"/>
                <a:cs typeface="Arial-Rounded" panose="020B0500000000000000" pitchFamily="34" charset="0"/>
              </a:rPr>
              <a:t>Chị Nết ôm em thật chặt trong đêm đông giá rét.</a:t>
            </a:r>
            <a:endParaRPr kumimoji="0" lang="en-US" sz="2800" b="0" i="0" u="none" strike="noStrike" kern="1200" cap="none" spc="0" normalizeH="0" baseline="0" noProof="0" dirty="0">
              <a:ln>
                <a:noFill/>
              </a:ln>
              <a:solidFill>
                <a:prstClr val="white"/>
              </a:solidFill>
              <a:effectLst/>
              <a:uLnTx/>
              <a:uFillTx/>
              <a:latin typeface="Arial-Rounded" panose="020B0500000000000000" pitchFamily="34" charset="0"/>
              <a:ea typeface="+mn-ea"/>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animBg="1"/>
      <p:bldP spid="4"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020" y="0"/>
            <a:ext cx="12192000" cy="6767513"/>
          </a:xfrm>
          <a:prstGeom prst="rect">
            <a:avLst/>
          </a:prstGeom>
        </p:spPr>
      </p:pic>
      <p:sp>
        <p:nvSpPr>
          <p:cNvPr id="5" name="TextBox 4"/>
          <p:cNvSpPr txBox="1"/>
          <p:nvPr/>
        </p:nvSpPr>
        <p:spPr>
          <a:xfrm>
            <a:off x="818772" y="981300"/>
            <a:ext cx="10136458"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Thứ</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ba</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ngày</a:t>
            </a:r>
            <a:r>
              <a:rPr lang="en-US" sz="3200" b="1" dirty="0" smtClean="0">
                <a:solidFill>
                  <a:schemeClr val="bg1"/>
                </a:solidFill>
                <a:latin typeface="HP001 4 hàng" panose="020B0603050302020204" pitchFamily="34" charset="0"/>
              </a:rPr>
              <a:t> </a:t>
            </a:r>
            <a:r>
              <a:rPr lang="en-US" sz="3200" b="1" dirty="0">
                <a:solidFill>
                  <a:schemeClr val="bg1"/>
                </a:solidFill>
                <a:latin typeface="HP001 4 hàng" panose="020B0603050302020204" pitchFamily="34" charset="0"/>
              </a:rPr>
              <a:t>7</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tháng</a:t>
            </a:r>
            <a:r>
              <a:rPr lang="en-US" sz="3200" b="1" dirty="0" smtClean="0">
                <a:solidFill>
                  <a:schemeClr val="bg1"/>
                </a:solidFill>
                <a:latin typeface="HP001 4 hàng" panose="020B0603050302020204" pitchFamily="34" charset="0"/>
              </a:rPr>
              <a:t> 12 </a:t>
            </a:r>
            <a:r>
              <a:rPr lang="en-US" sz="3200" b="1" dirty="0" err="1" smtClean="0">
                <a:solidFill>
                  <a:schemeClr val="bg1"/>
                </a:solidFill>
                <a:latin typeface="HP001 4 hàng" panose="020B0603050302020204" pitchFamily="34" charset="0"/>
              </a:rPr>
              <a:t>năm</a:t>
            </a:r>
            <a:r>
              <a:rPr lang="en-US" sz="3200" b="1" dirty="0" smtClean="0">
                <a:solidFill>
                  <a:schemeClr val="bg1"/>
                </a:solidFill>
                <a:latin typeface="HP001 4 hàng" panose="020B0603050302020204" pitchFamily="34" charset="0"/>
              </a:rPr>
              <a:t> 2021</a:t>
            </a:r>
            <a:endParaRPr lang="en-US" sz="3200" b="1" dirty="0">
              <a:solidFill>
                <a:schemeClr val="bg1"/>
              </a:solidFill>
              <a:latin typeface="HP001 4 hàng" panose="020B0603050302020204" pitchFamily="34" charset="0"/>
            </a:endParaRPr>
          </a:p>
        </p:txBody>
      </p:sp>
      <p:sp>
        <p:nvSpPr>
          <p:cNvPr id="6" name="TextBox 5"/>
          <p:cNvSpPr txBox="1"/>
          <p:nvPr/>
        </p:nvSpPr>
        <p:spPr>
          <a:xfrm>
            <a:off x="2823482" y="1621830"/>
            <a:ext cx="2994388"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Tiếng</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việt</a:t>
            </a:r>
            <a:endParaRPr lang="en-US" sz="3200" b="1" dirty="0">
              <a:solidFill>
                <a:schemeClr val="bg1"/>
              </a:solidFill>
              <a:latin typeface="HP001 4 hàng" panose="020B0603050302020204" pitchFamily="34" charset="0"/>
            </a:endParaRPr>
          </a:p>
        </p:txBody>
      </p:sp>
      <p:sp>
        <p:nvSpPr>
          <p:cNvPr id="7" name="TextBox 6"/>
          <p:cNvSpPr txBox="1"/>
          <p:nvPr/>
        </p:nvSpPr>
        <p:spPr>
          <a:xfrm>
            <a:off x="2168958" y="2308969"/>
            <a:ext cx="9409632"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Tiết</a:t>
            </a:r>
            <a:r>
              <a:rPr lang="en-US" sz="3200" b="1" dirty="0" smtClean="0">
                <a:solidFill>
                  <a:schemeClr val="bg1"/>
                </a:solidFill>
                <a:latin typeface="HP001 4 hàng" panose="020B0603050302020204" pitchFamily="34" charset="0"/>
              </a:rPr>
              <a:t> 3: </a:t>
            </a:r>
            <a:r>
              <a:rPr lang="en-US" sz="3200" b="1" dirty="0" err="1" smtClean="0">
                <a:solidFill>
                  <a:schemeClr val="bg1"/>
                </a:solidFill>
                <a:latin typeface="HP001 4 hàng" panose="020B0603050302020204" pitchFamily="34" charset="0"/>
              </a:rPr>
              <a:t>Viết</a:t>
            </a:r>
            <a:endParaRPr lang="en-US" sz="3200" b="1" dirty="0">
              <a:solidFill>
                <a:schemeClr val="bg1"/>
              </a:solidFill>
              <a:latin typeface="HP001 4 hàng" panose="020B0603050302020204" pitchFamily="34" charset="0"/>
            </a:endParaRPr>
          </a:p>
        </p:txBody>
      </p:sp>
      <p:sp>
        <p:nvSpPr>
          <p:cNvPr id="8" name="TextBox 7"/>
          <p:cNvSpPr txBox="1"/>
          <p:nvPr/>
        </p:nvSpPr>
        <p:spPr>
          <a:xfrm>
            <a:off x="795912" y="2979465"/>
            <a:ext cx="10879408"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Chữ</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hoa</a:t>
            </a:r>
            <a:r>
              <a:rPr lang="en-US" sz="3200" b="1" dirty="0" smtClean="0">
                <a:solidFill>
                  <a:schemeClr val="bg1"/>
                </a:solidFill>
                <a:latin typeface="HP001 4 hàng" panose="020B0603050302020204" pitchFamily="34" charset="0"/>
              </a:rPr>
              <a:t> N</a:t>
            </a:r>
            <a:endParaRPr lang="en-US" sz="3200" b="1" dirty="0">
              <a:solidFill>
                <a:schemeClr val="bg1"/>
              </a:solidFill>
              <a:latin typeface="HP001 4 hàng" panose="020B0603050302020204" pitchFamily="34" charset="0"/>
            </a:endParaRPr>
          </a:p>
        </p:txBody>
      </p:sp>
      <p:cxnSp>
        <p:nvCxnSpPr>
          <p:cNvPr id="3" name="Straight Connector 2"/>
          <p:cNvCxnSpPr/>
          <p:nvPr/>
        </p:nvCxnSpPr>
        <p:spPr>
          <a:xfrm>
            <a:off x="2168958" y="4012442"/>
            <a:ext cx="7480009" cy="0"/>
          </a:xfrm>
          <a:prstGeom prst="line">
            <a:avLst/>
          </a:prstGeom>
          <a:ln w="76200"/>
        </p:spPr>
        <p:style>
          <a:lnRef idx="3">
            <a:schemeClr val="accent2"/>
          </a:lnRef>
          <a:fillRef idx="0">
            <a:schemeClr val="accent2"/>
          </a:fillRef>
          <a:effectRef idx="2">
            <a:schemeClr val="accent2"/>
          </a:effectRef>
          <a:fontRef idx="minor">
            <a:schemeClr val="tx1"/>
          </a:fontRef>
        </p:style>
      </p:cxnSp>
      <p:sp>
        <p:nvSpPr>
          <p:cNvPr id="10" name="TextBox 9"/>
          <p:cNvSpPr txBox="1"/>
          <p:nvPr/>
        </p:nvSpPr>
        <p:spPr>
          <a:xfrm>
            <a:off x="2168958" y="4253152"/>
            <a:ext cx="9562032"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Tiết</a:t>
            </a:r>
            <a:r>
              <a:rPr lang="en-US" sz="3200" b="1" dirty="0" smtClean="0">
                <a:solidFill>
                  <a:schemeClr val="bg1"/>
                </a:solidFill>
                <a:latin typeface="HP001 4 hàng" panose="020B0603050302020204" pitchFamily="34" charset="0"/>
              </a:rPr>
              <a:t> </a:t>
            </a:r>
            <a:r>
              <a:rPr lang="en-US" sz="3200" b="1" dirty="0">
                <a:solidFill>
                  <a:schemeClr val="bg1"/>
                </a:solidFill>
                <a:latin typeface="HP001 4 hàng" panose="020B0603050302020204" pitchFamily="34" charset="0"/>
              </a:rPr>
              <a:t>4</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Nói</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và</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Nghe</a:t>
            </a:r>
            <a:r>
              <a:rPr lang="en-US" sz="3200" b="1" dirty="0" smtClean="0">
                <a:solidFill>
                  <a:schemeClr val="bg1"/>
                </a:solidFill>
                <a:latin typeface="HP001 4 hàng" panose="020B0603050302020204" pitchFamily="34" charset="0"/>
              </a:rPr>
              <a:t>  </a:t>
            </a:r>
            <a:endParaRPr lang="en-US" sz="3200" b="1" dirty="0">
              <a:solidFill>
                <a:schemeClr val="bg1"/>
              </a:solidFill>
              <a:latin typeface="HP001 4 hàng" panose="020B0603050302020204" pitchFamily="34" charset="0"/>
            </a:endParaRPr>
          </a:p>
        </p:txBody>
      </p:sp>
      <p:sp>
        <p:nvSpPr>
          <p:cNvPr id="11" name="TextBox 10"/>
          <p:cNvSpPr txBox="1"/>
          <p:nvPr/>
        </p:nvSpPr>
        <p:spPr>
          <a:xfrm>
            <a:off x="1454600" y="4977630"/>
            <a:ext cx="9562032"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Kể</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chuyện</a:t>
            </a:r>
            <a:r>
              <a:rPr lang="en-US" sz="3200" b="1" dirty="0" smtClean="0">
                <a:solidFill>
                  <a:schemeClr val="bg1"/>
                </a:solidFill>
                <a:latin typeface="HP001 4 hàng" panose="020B0603050302020204" pitchFamily="34" charset="0"/>
              </a:rPr>
              <a:t> Hai </a:t>
            </a:r>
            <a:r>
              <a:rPr lang="en-US" sz="3200" b="1" dirty="0" err="1" smtClean="0">
                <a:solidFill>
                  <a:schemeClr val="bg1"/>
                </a:solidFill>
                <a:latin typeface="HP001 4 hàng" panose="020B0603050302020204" pitchFamily="34" charset="0"/>
              </a:rPr>
              <a:t>anh</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em</a:t>
            </a:r>
            <a:endParaRPr lang="en-US" sz="3200" b="1" dirty="0">
              <a:solidFill>
                <a:schemeClr val="bg1"/>
              </a:solidFill>
              <a:latin typeface="HP001 4 hàng" panose="020B0603050302020204" pitchFamily="34" charset="0"/>
            </a:endParaRPr>
          </a:p>
        </p:txBody>
      </p:sp>
    </p:spTree>
    <p:extLst>
      <p:ext uri="{BB962C8B-B14F-4D97-AF65-F5344CB8AC3E}">
        <p14:creationId xmlns:p14="http://schemas.microsoft.com/office/powerpoint/2010/main" val="118314583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19400" y="1401445"/>
            <a:ext cx="611251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534460" y="1556684"/>
              <a:ext cx="1052202"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 3</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0" name="Picture 9">
            <a:extLst>
              <a:ext uri="{FF2B5EF4-FFF2-40B4-BE49-F238E27FC236}">
                <a16:creationId xmlns:a16="http://schemas.microsoft.com/office/drawing/2014/main" xmlns="" id="{4D4C8873-EEC2-464B-B030-D353D00DF47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99971" y="0"/>
            <a:ext cx="946296" cy="94178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advClick="0" advTm="3713">
        <p14:ripple/>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Viết</a:t>
            </a:r>
          </a:p>
        </p:txBody>
      </p:sp>
      <p:pic>
        <p:nvPicPr>
          <p:cNvPr id="6" name="Picture 5">
            <a:extLst>
              <a:ext uri="{FF2B5EF4-FFF2-40B4-BE49-F238E27FC236}">
                <a16:creationId xmlns:a16="http://schemas.microsoft.com/office/drawing/2014/main" xmlns="" id="{46B62367-838C-4214-ABF8-FE28EE80C67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99971" y="0"/>
            <a:ext cx="946296" cy="941789"/>
          </a:xfrm>
          <a:prstGeom prst="rect">
            <a:avLst/>
          </a:prstGeom>
        </p:spPr>
      </p:pic>
    </p:spTree>
  </p:cSld>
  <p:clrMapOvr>
    <a:masterClrMapping/>
  </p:clrMapOvr>
  <p:transition advClick="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AA8823F-6D5E-4870-8892-C6F5ED28EBE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xmlns="" id="{A1CAD647-D63A-4DC1-9B6E-0051FCFD851F}"/>
              </a:ext>
            </a:extLst>
          </p:cNvPr>
          <p:cNvSpPr>
            <a:spLocks noGrp="1"/>
          </p:cNvSpPr>
          <p:nvPr>
            <p:ph idx="1"/>
          </p:nvPr>
        </p:nvSpPr>
        <p:spPr/>
        <p:txBody>
          <a:bodyPr/>
          <a:lstStyle/>
          <a:p>
            <a:endParaRPr lang="en-US"/>
          </a:p>
        </p:txBody>
      </p:sp>
      <p:pic>
        <p:nvPicPr>
          <p:cNvPr id="4" name="chu N">
            <a:hlinkClick r:id="" action="ppaction://media"/>
            <a:extLst>
              <a:ext uri="{FF2B5EF4-FFF2-40B4-BE49-F238E27FC236}">
                <a16:creationId xmlns:a16="http://schemas.microsoft.com/office/drawing/2014/main" xmlns="" id="{395FD898-973F-4A82-A810-B8B1A897389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667000" y="0"/>
            <a:ext cx="6858000" cy="6858000"/>
          </a:xfrm>
          <a:prstGeom prst="rect">
            <a:avLst/>
          </a:prstGeom>
        </p:spPr>
      </p:pic>
      <p:pic>
        <p:nvPicPr>
          <p:cNvPr id="5" name="Picture 4">
            <a:extLst>
              <a:ext uri="{FF2B5EF4-FFF2-40B4-BE49-F238E27FC236}">
                <a16:creationId xmlns:a16="http://schemas.microsoft.com/office/drawing/2014/main" xmlns="" id="{ED4D8FEE-50F8-49EE-B294-977CA3470EB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99971" y="0"/>
            <a:ext cx="946296" cy="941789"/>
          </a:xfrm>
          <a:prstGeom prst="rect">
            <a:avLst/>
          </a:prstGeom>
        </p:spPr>
      </p:pic>
    </p:spTree>
    <p:extLst>
      <p:ext uri="{BB962C8B-B14F-4D97-AF65-F5344CB8AC3E}">
        <p14:creationId xmlns:p14="http://schemas.microsoft.com/office/powerpoint/2010/main" val="910035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4"/>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838200" y="365125"/>
            <a:ext cx="10515600" cy="1325563"/>
          </a:xfrm>
          <a:prstGeom prst="rect">
            <a:avLst/>
          </a:prstGeom>
          <a:solidFill>
            <a:srgbClr val="FFFFFF"/>
          </a:solidFill>
          <a:ln>
            <a:solidFill>
              <a:srgbClr val="000000"/>
            </a:solidFill>
            <a:miter/>
          </a:ln>
        </p:spPr>
        <p:txBody>
          <a:bodyPr anchor="ctr" anchorCtr="0"/>
          <a:lstStyle/>
          <a:p>
            <a:pPr eaLnBrk="1" hangingPunct="1"/>
            <a:endParaRPr dirty="0"/>
          </a:p>
        </p:txBody>
      </p:sp>
      <p:sp>
        <p:nvSpPr>
          <p:cNvPr id="19459" name="Content Placeholder 2"/>
          <p:cNvSpPr>
            <a:spLocks noGrp="1"/>
          </p:cNvSpPr>
          <p:nvPr>
            <p:ph idx="1"/>
          </p:nvPr>
        </p:nvSpPr>
        <p:spPr>
          <a:xfrm>
            <a:off x="838200" y="1825625"/>
            <a:ext cx="10515600" cy="4351338"/>
          </a:xfrm>
          <a:prstGeom prst="rect">
            <a:avLst/>
          </a:prstGeom>
          <a:solidFill>
            <a:srgbClr val="FFFFFF"/>
          </a:solidFill>
          <a:ln>
            <a:solidFill>
              <a:srgbClr val="000000"/>
            </a:solidFill>
            <a:miter/>
          </a:ln>
        </p:spPr>
        <p:txBody>
          <a:bodyPr/>
          <a:lstStyle/>
          <a:p>
            <a:pPr eaLnBrk="1" hangingPunct="1"/>
            <a:endParaRPr dirty="0"/>
          </a:p>
        </p:txBody>
      </p:sp>
      <p:sp>
        <p:nvSpPr>
          <p:cNvPr id="5" name="Rectangle 4"/>
          <p:cNvSpPr/>
          <p:nvPr/>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sz="1800"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pic>
        <p:nvPicPr>
          <p:cNvPr id="8" name="Picture 7"/>
          <p:cNvPicPr>
            <a:picLocks noChangeAspect="1" noChangeArrowheads="1"/>
          </p:cNvPicPr>
          <p:nvPr/>
        </p:nvPicPr>
        <p:blipFill rotWithShape="1">
          <a:blip r:embed="rId2">
            <a:duotone>
              <a:schemeClr val="accent1">
                <a:shade val="45000"/>
                <a:satMod val="135000"/>
              </a:schemeClr>
              <a:prstClr val="white"/>
            </a:duotone>
          </a:blip>
          <a:srcRect b="9759"/>
          <a:stretch>
            <a:fillRect/>
          </a:stretch>
        </p:blipFill>
        <p:spPr bwMode="auto">
          <a:xfrm>
            <a:off x="2191038" y="1825625"/>
            <a:ext cx="9134409" cy="3232785"/>
          </a:xfrm>
          <a:prstGeom prst="rect">
            <a:avLst/>
          </a:prstGeom>
          <a:noFill/>
          <a:ln>
            <a:noFill/>
          </a:ln>
        </p:spPr>
      </p:pic>
      <p:sp>
        <p:nvSpPr>
          <p:cNvPr id="19462" name="TextBox 8"/>
          <p:cNvSpPr txBox="1"/>
          <p:nvPr/>
        </p:nvSpPr>
        <p:spPr>
          <a:xfrm>
            <a:off x="3973919" y="2858452"/>
            <a:ext cx="6936368" cy="58356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3200" b="1" i="0" u="none" strike="noStrike" kern="1200" cap="none" spc="0" normalizeH="0" baseline="0" noProof="0" dirty="0" err="1">
                <a:ln>
                  <a:noFill/>
                </a:ln>
                <a:solidFill>
                  <a:srgbClr val="7030A0"/>
                </a:solidFill>
                <a:effectLst/>
                <a:uLnTx/>
                <a:uFillTx/>
                <a:latin typeface="HP001 4 hàng" panose="020B0603050302020204" pitchFamily="34" charset="0"/>
                <a:ea typeface="+mn-ea"/>
                <a:cs typeface="+mn-cs"/>
              </a:rPr>
              <a:t>Nói</a:t>
            </a:r>
            <a:r>
              <a:rPr kumimoji="0" lang="en-US" altLang="en-US" sz="3200" b="1" i="0" u="none" strike="noStrike" kern="1200" cap="none" spc="0" normalizeH="0" noProof="0" dirty="0">
                <a:ln>
                  <a:noFill/>
                </a:ln>
                <a:solidFill>
                  <a:srgbClr val="7030A0"/>
                </a:solidFill>
                <a:effectLst/>
                <a:uLnTx/>
                <a:uFillTx/>
                <a:latin typeface="HP001 4 hàng" panose="020B0603050302020204" pitchFamily="34" charset="0"/>
                <a:ea typeface="+mn-ea"/>
                <a:cs typeface="+mn-cs"/>
              </a:rPr>
              <a:t> </a:t>
            </a:r>
            <a:r>
              <a:rPr kumimoji="0" lang="en-US" altLang="en-US" sz="3200" b="1" i="0" u="none" strike="noStrike" kern="1200" cap="none" spc="0" normalizeH="0" noProof="0" dirty="0" err="1">
                <a:ln>
                  <a:noFill/>
                </a:ln>
                <a:solidFill>
                  <a:srgbClr val="7030A0"/>
                </a:solidFill>
                <a:effectLst/>
                <a:uLnTx/>
                <a:uFillTx/>
                <a:latin typeface="HP001 4 hàng" panose="020B0603050302020204" pitchFamily="34" charset="0"/>
                <a:ea typeface="+mn-ea"/>
                <a:cs typeface="+mn-cs"/>
              </a:rPr>
              <a:t>lời</a:t>
            </a:r>
            <a:r>
              <a:rPr kumimoji="0" lang="en-US" altLang="en-US" sz="3200" b="1" i="0" u="none" strike="noStrike" kern="1200" cap="none" spc="0" normalizeH="0" noProof="0" dirty="0">
                <a:ln>
                  <a:noFill/>
                </a:ln>
                <a:solidFill>
                  <a:srgbClr val="7030A0"/>
                </a:solidFill>
                <a:effectLst/>
                <a:uLnTx/>
                <a:uFillTx/>
                <a:latin typeface="HP001 4 hàng" panose="020B0603050302020204" pitchFamily="34" charset="0"/>
                <a:ea typeface="+mn-ea"/>
                <a:cs typeface="+mn-cs"/>
              </a:rPr>
              <a:t> hay, </a:t>
            </a:r>
            <a:r>
              <a:rPr kumimoji="0" lang="en-US" altLang="en-US" sz="3200" b="1" i="0" u="none" strike="noStrike" kern="1200" cap="none" spc="0" normalizeH="0" noProof="0" dirty="0" err="1">
                <a:ln>
                  <a:noFill/>
                </a:ln>
                <a:solidFill>
                  <a:srgbClr val="7030A0"/>
                </a:solidFill>
                <a:effectLst/>
                <a:uLnTx/>
                <a:uFillTx/>
                <a:latin typeface="HP001 4 hàng" panose="020B0603050302020204" pitchFamily="34" charset="0"/>
                <a:ea typeface="+mn-ea"/>
                <a:cs typeface="+mn-cs"/>
              </a:rPr>
              <a:t>làm</a:t>
            </a:r>
            <a:r>
              <a:rPr kumimoji="0" lang="en-US" altLang="en-US" sz="3200" b="1" i="0" u="none" strike="noStrike" kern="1200" cap="none" spc="0" normalizeH="0" noProof="0" dirty="0">
                <a:ln>
                  <a:noFill/>
                </a:ln>
                <a:solidFill>
                  <a:srgbClr val="7030A0"/>
                </a:solidFill>
                <a:effectLst/>
                <a:uLnTx/>
                <a:uFillTx/>
                <a:latin typeface="HP001 4 hàng" panose="020B0603050302020204" pitchFamily="34" charset="0"/>
                <a:ea typeface="+mn-ea"/>
                <a:cs typeface="+mn-cs"/>
              </a:rPr>
              <a:t> </a:t>
            </a:r>
            <a:r>
              <a:rPr kumimoji="0" lang="en-US" altLang="en-US" sz="3200" b="1" i="0" u="none" strike="noStrike" kern="1200" cap="none" spc="0" normalizeH="0" noProof="0" dirty="0" err="1">
                <a:ln>
                  <a:noFill/>
                </a:ln>
                <a:solidFill>
                  <a:srgbClr val="7030A0"/>
                </a:solidFill>
                <a:effectLst/>
                <a:uLnTx/>
                <a:uFillTx/>
                <a:latin typeface="HP001 4 hàng" panose="020B0603050302020204" pitchFamily="34" charset="0"/>
                <a:ea typeface="+mn-ea"/>
                <a:cs typeface="+mn-cs"/>
              </a:rPr>
              <a:t>việc</a:t>
            </a:r>
            <a:r>
              <a:rPr kumimoji="0" lang="en-US" altLang="en-US" sz="3200" b="1" i="0" u="none" strike="noStrike" kern="1200" cap="none" spc="0" normalizeH="0" noProof="0" dirty="0">
                <a:ln>
                  <a:noFill/>
                </a:ln>
                <a:solidFill>
                  <a:srgbClr val="7030A0"/>
                </a:solidFill>
                <a:effectLst/>
                <a:uLnTx/>
                <a:uFillTx/>
                <a:latin typeface="HP001 4 hàng" panose="020B0603050302020204" pitchFamily="34" charset="0"/>
                <a:ea typeface="+mn-ea"/>
                <a:cs typeface="+mn-cs"/>
              </a:rPr>
              <a:t> </a:t>
            </a:r>
            <a:r>
              <a:rPr kumimoji="0" lang="en-US" altLang="en-US" sz="3200" b="1" i="0" u="none" strike="noStrike" kern="1200" cap="none" spc="0" normalizeH="0" noProof="0" dirty="0" err="1">
                <a:ln>
                  <a:noFill/>
                </a:ln>
                <a:solidFill>
                  <a:srgbClr val="7030A0"/>
                </a:solidFill>
                <a:effectLst/>
                <a:uLnTx/>
                <a:uFillTx/>
                <a:latin typeface="HP001 4 hàng" panose="020B0603050302020204" pitchFamily="34" charset="0"/>
                <a:ea typeface="+mn-ea"/>
                <a:cs typeface="+mn-cs"/>
              </a:rPr>
              <a:t>tốt</a:t>
            </a:r>
            <a:endParaRPr kumimoji="0" lang="en-US" altLang="en-US" sz="3200" b="1" i="0" u="none" strike="noStrike" kern="1200" cap="none" spc="0" normalizeH="0" baseline="0" noProof="0" dirty="0">
              <a:ln>
                <a:noFill/>
              </a:ln>
              <a:solidFill>
                <a:srgbClr val="7030A0"/>
              </a:solidFill>
              <a:effectLst/>
              <a:uLnTx/>
              <a:uFillTx/>
              <a:latin typeface="HP001 4 hàng" panose="020B0603050302020204" pitchFamily="34" charset="0"/>
              <a:ea typeface="+mn-ea"/>
              <a:cs typeface="+mn-cs"/>
            </a:endParaRPr>
          </a:p>
        </p:txBody>
      </p:sp>
      <p:sp>
        <p:nvSpPr>
          <p:cNvPr id="2" name="Rounded Rectangle 1"/>
          <p:cNvSpPr/>
          <p:nvPr/>
        </p:nvSpPr>
        <p:spPr>
          <a:xfrm>
            <a:off x="245110" y="365125"/>
            <a:ext cx="2976555" cy="753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Arial-Rounded" panose="020B0500000000000000" pitchFamily="34" charset="0"/>
                <a:ea typeface="+mn-ea"/>
                <a:cs typeface="Arial-Rounded" panose="020B0500000000000000" pitchFamily="34" charset="0"/>
              </a:rPr>
              <a:t>Viết</a:t>
            </a:r>
            <a:r>
              <a:rPr kumimoji="0" lang="en-US" sz="3200" b="0" i="0" u="none" strike="noStrike" kern="1200" cap="none" spc="0" normalizeH="0" noProof="0" dirty="0">
                <a:ln>
                  <a:noFill/>
                </a:ln>
                <a:solidFill>
                  <a:prstClr val="white"/>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noProof="0" dirty="0" err="1">
                <a:ln>
                  <a:noFill/>
                </a:ln>
                <a:solidFill>
                  <a:prstClr val="white"/>
                </a:solidFill>
                <a:effectLst/>
                <a:uLnTx/>
                <a:uFillTx/>
                <a:latin typeface="Arial-Rounded" panose="020B0500000000000000" pitchFamily="34" charset="0"/>
                <a:ea typeface="+mn-ea"/>
                <a:cs typeface="Arial-Rounded" panose="020B0500000000000000" pitchFamily="34" charset="0"/>
              </a:rPr>
              <a:t>ứng</a:t>
            </a:r>
            <a:r>
              <a:rPr kumimoji="0" lang="en-US" sz="3200" b="0" i="0" u="none" strike="noStrike" kern="1200" cap="none" spc="0" normalizeH="0" noProof="0" dirty="0">
                <a:ln>
                  <a:noFill/>
                </a:ln>
                <a:solidFill>
                  <a:prstClr val="white"/>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noProof="0" dirty="0" err="1">
                <a:ln>
                  <a:noFill/>
                </a:ln>
                <a:solidFill>
                  <a:prstClr val="white"/>
                </a:solidFill>
                <a:effectLst/>
                <a:uLnTx/>
                <a:uFillTx/>
                <a:latin typeface="Arial-Rounded" panose="020B0500000000000000" pitchFamily="34" charset="0"/>
                <a:ea typeface="+mn-ea"/>
                <a:cs typeface="Arial-Rounded" panose="020B0500000000000000" pitchFamily="34" charset="0"/>
              </a:rPr>
              <a:t>dụng</a:t>
            </a:r>
            <a:endPar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mn-ea"/>
              <a:cs typeface="Arial-Rounded" panose="020B0500000000000000" pitchFamily="34" charset="0"/>
            </a:endParaRPr>
          </a:p>
        </p:txBody>
      </p:sp>
      <p:pic>
        <p:nvPicPr>
          <p:cNvPr id="9" name="Picture 8">
            <a:extLst>
              <a:ext uri="{FF2B5EF4-FFF2-40B4-BE49-F238E27FC236}">
                <a16:creationId xmlns:a16="http://schemas.microsoft.com/office/drawing/2014/main" xmlns="" id="{36378452-D2C3-4EF1-A308-E185136FF2C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9971" y="0"/>
            <a:ext cx="946296" cy="941789"/>
          </a:xfrm>
          <a:prstGeom prst="rect">
            <a:avLst/>
          </a:prstGeom>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animEffect transition="in" filter="checkerboard(across)">
                                      <p:cBhvr>
                                        <p:cTn id="7" dur="500"/>
                                        <p:tgtEl>
                                          <p:spTgt spid="194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p:bldP spid="19462" grpId="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19400" y="1401445"/>
            <a:ext cx="611251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534460" y="1556684"/>
              <a:ext cx="1052202"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 4</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0" name="Picture 9">
            <a:extLst>
              <a:ext uri="{FF2B5EF4-FFF2-40B4-BE49-F238E27FC236}">
                <a16:creationId xmlns:a16="http://schemas.microsoft.com/office/drawing/2014/main" xmlns="" id="{3F57531D-7F86-46CE-8980-830605FD25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99971" y="0"/>
            <a:ext cx="946296" cy="94178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Click="0" advTm="3713">
        <p14:prism isInverted="1"/>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rotWithShape="1">
          <a:blip r:embed="rId8">
            <a:extLst>
              <a:ext uri="{28A0092B-C50C-407E-A947-70E740481C1C}">
                <a14:useLocalDpi xmlns:a14="http://schemas.microsoft.com/office/drawing/2010/main" val="0"/>
              </a:ext>
            </a:extLst>
          </a:blip>
          <a:srcRect t="7711" r="800" b="13253"/>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6" name="Group 5"/>
          <p:cNvGrpSpPr/>
          <p:nvPr/>
        </p:nvGrpSpPr>
        <p:grpSpPr>
          <a:xfrm>
            <a:off x="-4343400" y="600981"/>
            <a:ext cx="7942899" cy="3686085"/>
            <a:chOff x="-615991" y="642075"/>
            <a:chExt cx="7942899" cy="3686085"/>
          </a:xfrm>
        </p:grpSpPr>
        <p:pic>
          <p:nvPicPr>
            <p:cNvPr id="1026" name="Picture 2"/>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5954" b="89967" l="0" r="100000">
                          <a14:foregroundMark x1="45000" y1="19735" x2="48000" y2="2403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615991" y="642075"/>
              <a:ext cx="4832432" cy="3686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Freeform 4"/>
            <p:cNvSpPr/>
            <p:nvPr/>
          </p:nvSpPr>
          <p:spPr>
            <a:xfrm>
              <a:off x="1785938" y="1730065"/>
              <a:ext cx="5540970" cy="2443025"/>
            </a:xfrm>
            <a:custGeom>
              <a:avLst/>
              <a:gdLst>
                <a:gd name="connsiteX0" fmla="*/ 289560 w 2606040"/>
                <a:gd name="connsiteY0" fmla="*/ 0 h 2148840"/>
                <a:gd name="connsiteX1" fmla="*/ 320040 w 2606040"/>
                <a:gd name="connsiteY1" fmla="*/ 76200 h 2148840"/>
                <a:gd name="connsiteX2" fmla="*/ 335280 w 2606040"/>
                <a:gd name="connsiteY2" fmla="*/ 121920 h 2148840"/>
                <a:gd name="connsiteX3" fmla="*/ 320040 w 2606040"/>
                <a:gd name="connsiteY3" fmla="*/ 457200 h 2148840"/>
                <a:gd name="connsiteX4" fmla="*/ 274320 w 2606040"/>
                <a:gd name="connsiteY4" fmla="*/ 624840 h 2148840"/>
                <a:gd name="connsiteX5" fmla="*/ 228600 w 2606040"/>
                <a:gd name="connsiteY5" fmla="*/ 762000 h 2148840"/>
                <a:gd name="connsiteX6" fmla="*/ 213360 w 2606040"/>
                <a:gd name="connsiteY6" fmla="*/ 807720 h 2148840"/>
                <a:gd name="connsiteX7" fmla="*/ 182880 w 2606040"/>
                <a:gd name="connsiteY7" fmla="*/ 853440 h 2148840"/>
                <a:gd name="connsiteX8" fmla="*/ 167640 w 2606040"/>
                <a:gd name="connsiteY8" fmla="*/ 899160 h 2148840"/>
                <a:gd name="connsiteX9" fmla="*/ 121920 w 2606040"/>
                <a:gd name="connsiteY9" fmla="*/ 960120 h 2148840"/>
                <a:gd name="connsiteX10" fmla="*/ 76200 w 2606040"/>
                <a:gd name="connsiteY10" fmla="*/ 1097280 h 2148840"/>
                <a:gd name="connsiteX11" fmla="*/ 60960 w 2606040"/>
                <a:gd name="connsiteY11" fmla="*/ 1143000 h 2148840"/>
                <a:gd name="connsiteX12" fmla="*/ 30480 w 2606040"/>
                <a:gd name="connsiteY12" fmla="*/ 1188720 h 2148840"/>
                <a:gd name="connsiteX13" fmla="*/ 0 w 2606040"/>
                <a:gd name="connsiteY13" fmla="*/ 1310640 h 2148840"/>
                <a:gd name="connsiteX14" fmla="*/ 15240 w 2606040"/>
                <a:gd name="connsiteY14" fmla="*/ 1630680 h 2148840"/>
                <a:gd name="connsiteX15" fmla="*/ 45720 w 2606040"/>
                <a:gd name="connsiteY15" fmla="*/ 1676400 h 2148840"/>
                <a:gd name="connsiteX16" fmla="*/ 91440 w 2606040"/>
                <a:gd name="connsiteY16" fmla="*/ 1767840 h 2148840"/>
                <a:gd name="connsiteX17" fmla="*/ 182880 w 2606040"/>
                <a:gd name="connsiteY17" fmla="*/ 1828800 h 2148840"/>
                <a:gd name="connsiteX18" fmla="*/ 289560 w 2606040"/>
                <a:gd name="connsiteY18" fmla="*/ 1965960 h 2148840"/>
                <a:gd name="connsiteX19" fmla="*/ 335280 w 2606040"/>
                <a:gd name="connsiteY19" fmla="*/ 1981200 h 2148840"/>
                <a:gd name="connsiteX20" fmla="*/ 381000 w 2606040"/>
                <a:gd name="connsiteY20" fmla="*/ 2011680 h 2148840"/>
                <a:gd name="connsiteX21" fmla="*/ 548640 w 2606040"/>
                <a:gd name="connsiteY21" fmla="*/ 2057400 h 2148840"/>
                <a:gd name="connsiteX22" fmla="*/ 777240 w 2606040"/>
                <a:gd name="connsiteY22" fmla="*/ 2103120 h 2148840"/>
                <a:gd name="connsiteX23" fmla="*/ 960120 w 2606040"/>
                <a:gd name="connsiteY23" fmla="*/ 2133600 h 2148840"/>
                <a:gd name="connsiteX24" fmla="*/ 1051560 w 2606040"/>
                <a:gd name="connsiteY24" fmla="*/ 2148840 h 2148840"/>
                <a:gd name="connsiteX25" fmla="*/ 1478280 w 2606040"/>
                <a:gd name="connsiteY25" fmla="*/ 2133600 h 2148840"/>
                <a:gd name="connsiteX26" fmla="*/ 1584960 w 2606040"/>
                <a:gd name="connsiteY26" fmla="*/ 2118360 h 2148840"/>
                <a:gd name="connsiteX27" fmla="*/ 1630680 w 2606040"/>
                <a:gd name="connsiteY27" fmla="*/ 2103120 h 2148840"/>
                <a:gd name="connsiteX28" fmla="*/ 1981200 w 2606040"/>
                <a:gd name="connsiteY28" fmla="*/ 2087880 h 2148840"/>
                <a:gd name="connsiteX29" fmla="*/ 2072640 w 2606040"/>
                <a:gd name="connsiteY29" fmla="*/ 2057400 h 2148840"/>
                <a:gd name="connsiteX30" fmla="*/ 2118360 w 2606040"/>
                <a:gd name="connsiteY30" fmla="*/ 2042160 h 2148840"/>
                <a:gd name="connsiteX31" fmla="*/ 2209800 w 2606040"/>
                <a:gd name="connsiteY31" fmla="*/ 1981200 h 2148840"/>
                <a:gd name="connsiteX32" fmla="*/ 2240280 w 2606040"/>
                <a:gd name="connsiteY32" fmla="*/ 1935480 h 2148840"/>
                <a:gd name="connsiteX33" fmla="*/ 2286000 w 2606040"/>
                <a:gd name="connsiteY33" fmla="*/ 1920240 h 2148840"/>
                <a:gd name="connsiteX34" fmla="*/ 2346960 w 2606040"/>
                <a:gd name="connsiteY34" fmla="*/ 1859280 h 2148840"/>
                <a:gd name="connsiteX35" fmla="*/ 2377440 w 2606040"/>
                <a:gd name="connsiteY35" fmla="*/ 1813560 h 2148840"/>
                <a:gd name="connsiteX36" fmla="*/ 2392680 w 2606040"/>
                <a:gd name="connsiteY36" fmla="*/ 1767840 h 2148840"/>
                <a:gd name="connsiteX37" fmla="*/ 2453640 w 2606040"/>
                <a:gd name="connsiteY37" fmla="*/ 1676400 h 2148840"/>
                <a:gd name="connsiteX38" fmla="*/ 2484120 w 2606040"/>
                <a:gd name="connsiteY38" fmla="*/ 1630680 h 2148840"/>
                <a:gd name="connsiteX39" fmla="*/ 2514600 w 2606040"/>
                <a:gd name="connsiteY39" fmla="*/ 1584960 h 2148840"/>
                <a:gd name="connsiteX40" fmla="*/ 2529840 w 2606040"/>
                <a:gd name="connsiteY40" fmla="*/ 1539240 h 2148840"/>
                <a:gd name="connsiteX41" fmla="*/ 2560320 w 2606040"/>
                <a:gd name="connsiteY41" fmla="*/ 1417320 h 2148840"/>
                <a:gd name="connsiteX42" fmla="*/ 2575560 w 2606040"/>
                <a:gd name="connsiteY42" fmla="*/ 1371600 h 2148840"/>
                <a:gd name="connsiteX43" fmla="*/ 2590800 w 2606040"/>
                <a:gd name="connsiteY43" fmla="*/ 1264920 h 2148840"/>
                <a:gd name="connsiteX44" fmla="*/ 2606040 w 2606040"/>
                <a:gd name="connsiteY44" fmla="*/ 1219200 h 2148840"/>
                <a:gd name="connsiteX45" fmla="*/ 2590800 w 2606040"/>
                <a:gd name="connsiteY45" fmla="*/ 822960 h 2148840"/>
                <a:gd name="connsiteX46" fmla="*/ 2545080 w 2606040"/>
                <a:gd name="connsiteY46" fmla="*/ 685800 h 2148840"/>
                <a:gd name="connsiteX47" fmla="*/ 2499360 w 2606040"/>
                <a:gd name="connsiteY47" fmla="*/ 655320 h 2148840"/>
                <a:gd name="connsiteX48" fmla="*/ 2484120 w 2606040"/>
                <a:gd name="connsiteY48" fmla="*/ 609600 h 2148840"/>
                <a:gd name="connsiteX49" fmla="*/ 2301240 w 2606040"/>
                <a:gd name="connsiteY49" fmla="*/ 457200 h 2148840"/>
                <a:gd name="connsiteX50" fmla="*/ 2087880 w 2606040"/>
                <a:gd name="connsiteY50" fmla="*/ 411480 h 2148840"/>
                <a:gd name="connsiteX51" fmla="*/ 2026920 w 2606040"/>
                <a:gd name="connsiteY51" fmla="*/ 396240 h 2148840"/>
                <a:gd name="connsiteX52" fmla="*/ 1950720 w 2606040"/>
                <a:gd name="connsiteY52" fmla="*/ 381000 h 2148840"/>
                <a:gd name="connsiteX53" fmla="*/ 1905000 w 2606040"/>
                <a:gd name="connsiteY53" fmla="*/ 365760 h 2148840"/>
                <a:gd name="connsiteX54" fmla="*/ 1706880 w 2606040"/>
                <a:gd name="connsiteY54" fmla="*/ 335280 h 2148840"/>
                <a:gd name="connsiteX55" fmla="*/ 1615440 w 2606040"/>
                <a:gd name="connsiteY55" fmla="*/ 320040 h 2148840"/>
                <a:gd name="connsiteX56" fmla="*/ 1493520 w 2606040"/>
                <a:gd name="connsiteY56" fmla="*/ 304800 h 2148840"/>
                <a:gd name="connsiteX57" fmla="*/ 1249680 w 2606040"/>
                <a:gd name="connsiteY57" fmla="*/ 274320 h 2148840"/>
                <a:gd name="connsiteX58" fmla="*/ 1203960 w 2606040"/>
                <a:gd name="connsiteY58" fmla="*/ 259080 h 2148840"/>
                <a:gd name="connsiteX59" fmla="*/ 1066800 w 2606040"/>
                <a:gd name="connsiteY59" fmla="*/ 228600 h 2148840"/>
                <a:gd name="connsiteX60" fmla="*/ 960120 w 2606040"/>
                <a:gd name="connsiteY60" fmla="*/ 213360 h 2148840"/>
                <a:gd name="connsiteX61" fmla="*/ 838200 w 2606040"/>
                <a:gd name="connsiteY61" fmla="*/ 182880 h 2148840"/>
                <a:gd name="connsiteX62" fmla="*/ 792480 w 2606040"/>
                <a:gd name="connsiteY62" fmla="*/ 152400 h 2148840"/>
                <a:gd name="connsiteX63" fmla="*/ 701040 w 2606040"/>
                <a:gd name="connsiteY63" fmla="*/ 121920 h 2148840"/>
                <a:gd name="connsiteX64" fmla="*/ 655320 w 2606040"/>
                <a:gd name="connsiteY64" fmla="*/ 106680 h 2148840"/>
                <a:gd name="connsiteX65" fmla="*/ 594360 w 2606040"/>
                <a:gd name="connsiteY65" fmla="*/ 76200 h 2148840"/>
                <a:gd name="connsiteX66" fmla="*/ 335280 w 2606040"/>
                <a:gd name="connsiteY66" fmla="*/ 45720 h 2148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606040" h="2148840">
                  <a:moveTo>
                    <a:pt x="289560" y="0"/>
                  </a:moveTo>
                  <a:cubicBezTo>
                    <a:pt x="299720" y="25400"/>
                    <a:pt x="310434" y="50585"/>
                    <a:pt x="320040" y="76200"/>
                  </a:cubicBezTo>
                  <a:cubicBezTo>
                    <a:pt x="325681" y="91242"/>
                    <a:pt x="335280" y="105856"/>
                    <a:pt x="335280" y="121920"/>
                  </a:cubicBezTo>
                  <a:cubicBezTo>
                    <a:pt x="335280" y="233795"/>
                    <a:pt x="328304" y="345630"/>
                    <a:pt x="320040" y="457200"/>
                  </a:cubicBezTo>
                  <a:cubicBezTo>
                    <a:pt x="315937" y="512591"/>
                    <a:pt x="291362" y="573713"/>
                    <a:pt x="274320" y="624840"/>
                  </a:cubicBezTo>
                  <a:lnTo>
                    <a:pt x="228600" y="762000"/>
                  </a:lnTo>
                  <a:cubicBezTo>
                    <a:pt x="223520" y="777240"/>
                    <a:pt x="222271" y="794354"/>
                    <a:pt x="213360" y="807720"/>
                  </a:cubicBezTo>
                  <a:cubicBezTo>
                    <a:pt x="203200" y="822960"/>
                    <a:pt x="191071" y="837057"/>
                    <a:pt x="182880" y="853440"/>
                  </a:cubicBezTo>
                  <a:cubicBezTo>
                    <a:pt x="175696" y="867808"/>
                    <a:pt x="175610" y="885212"/>
                    <a:pt x="167640" y="899160"/>
                  </a:cubicBezTo>
                  <a:cubicBezTo>
                    <a:pt x="155038" y="921213"/>
                    <a:pt x="137160" y="939800"/>
                    <a:pt x="121920" y="960120"/>
                  </a:cubicBezTo>
                  <a:lnTo>
                    <a:pt x="76200" y="1097280"/>
                  </a:lnTo>
                  <a:cubicBezTo>
                    <a:pt x="71120" y="1112520"/>
                    <a:pt x="69871" y="1129634"/>
                    <a:pt x="60960" y="1143000"/>
                  </a:cubicBezTo>
                  <a:cubicBezTo>
                    <a:pt x="50800" y="1158240"/>
                    <a:pt x="38671" y="1172337"/>
                    <a:pt x="30480" y="1188720"/>
                  </a:cubicBezTo>
                  <a:cubicBezTo>
                    <a:pt x="14859" y="1219962"/>
                    <a:pt x="5797" y="1281657"/>
                    <a:pt x="0" y="1310640"/>
                  </a:cubicBezTo>
                  <a:cubicBezTo>
                    <a:pt x="5080" y="1417320"/>
                    <a:pt x="1993" y="1524704"/>
                    <a:pt x="15240" y="1630680"/>
                  </a:cubicBezTo>
                  <a:cubicBezTo>
                    <a:pt x="17512" y="1648855"/>
                    <a:pt x="37529" y="1660017"/>
                    <a:pt x="45720" y="1676400"/>
                  </a:cubicBezTo>
                  <a:cubicBezTo>
                    <a:pt x="66254" y="1717468"/>
                    <a:pt x="52617" y="1733870"/>
                    <a:pt x="91440" y="1767840"/>
                  </a:cubicBezTo>
                  <a:cubicBezTo>
                    <a:pt x="119009" y="1791963"/>
                    <a:pt x="182880" y="1828800"/>
                    <a:pt x="182880" y="1828800"/>
                  </a:cubicBezTo>
                  <a:cubicBezTo>
                    <a:pt x="202173" y="1886680"/>
                    <a:pt x="212461" y="1940260"/>
                    <a:pt x="289560" y="1965960"/>
                  </a:cubicBezTo>
                  <a:cubicBezTo>
                    <a:pt x="304800" y="1971040"/>
                    <a:pt x="320912" y="1974016"/>
                    <a:pt x="335280" y="1981200"/>
                  </a:cubicBezTo>
                  <a:cubicBezTo>
                    <a:pt x="351663" y="1989391"/>
                    <a:pt x="364262" y="2004241"/>
                    <a:pt x="381000" y="2011680"/>
                  </a:cubicBezTo>
                  <a:cubicBezTo>
                    <a:pt x="478526" y="2055025"/>
                    <a:pt x="455841" y="2032091"/>
                    <a:pt x="548640" y="2057400"/>
                  </a:cubicBezTo>
                  <a:cubicBezTo>
                    <a:pt x="734376" y="2108055"/>
                    <a:pt x="535620" y="2076273"/>
                    <a:pt x="777240" y="2103120"/>
                  </a:cubicBezTo>
                  <a:cubicBezTo>
                    <a:pt x="872542" y="2134887"/>
                    <a:pt x="789980" y="2110915"/>
                    <a:pt x="960120" y="2133600"/>
                  </a:cubicBezTo>
                  <a:cubicBezTo>
                    <a:pt x="990749" y="2137684"/>
                    <a:pt x="1021080" y="2143760"/>
                    <a:pt x="1051560" y="2148840"/>
                  </a:cubicBezTo>
                  <a:cubicBezTo>
                    <a:pt x="1193800" y="2143760"/>
                    <a:pt x="1336181" y="2141720"/>
                    <a:pt x="1478280" y="2133600"/>
                  </a:cubicBezTo>
                  <a:cubicBezTo>
                    <a:pt x="1514143" y="2131551"/>
                    <a:pt x="1549737" y="2125405"/>
                    <a:pt x="1584960" y="2118360"/>
                  </a:cubicBezTo>
                  <a:cubicBezTo>
                    <a:pt x="1600712" y="2115210"/>
                    <a:pt x="1614663" y="2104352"/>
                    <a:pt x="1630680" y="2103120"/>
                  </a:cubicBezTo>
                  <a:cubicBezTo>
                    <a:pt x="1747286" y="2094150"/>
                    <a:pt x="1864360" y="2092960"/>
                    <a:pt x="1981200" y="2087880"/>
                  </a:cubicBezTo>
                  <a:lnTo>
                    <a:pt x="2072640" y="2057400"/>
                  </a:lnTo>
                  <a:cubicBezTo>
                    <a:pt x="2087880" y="2052320"/>
                    <a:pt x="2104994" y="2051071"/>
                    <a:pt x="2118360" y="2042160"/>
                  </a:cubicBezTo>
                  <a:lnTo>
                    <a:pt x="2209800" y="1981200"/>
                  </a:lnTo>
                  <a:cubicBezTo>
                    <a:pt x="2219960" y="1965960"/>
                    <a:pt x="2225977" y="1946922"/>
                    <a:pt x="2240280" y="1935480"/>
                  </a:cubicBezTo>
                  <a:cubicBezTo>
                    <a:pt x="2252824" y="1925445"/>
                    <a:pt x="2274641" y="1931599"/>
                    <a:pt x="2286000" y="1920240"/>
                  </a:cubicBezTo>
                  <a:cubicBezTo>
                    <a:pt x="2367280" y="1838960"/>
                    <a:pt x="2225040" y="1899920"/>
                    <a:pt x="2346960" y="1859280"/>
                  </a:cubicBezTo>
                  <a:cubicBezTo>
                    <a:pt x="2357120" y="1844040"/>
                    <a:pt x="2369249" y="1829943"/>
                    <a:pt x="2377440" y="1813560"/>
                  </a:cubicBezTo>
                  <a:cubicBezTo>
                    <a:pt x="2384624" y="1799192"/>
                    <a:pt x="2384878" y="1781883"/>
                    <a:pt x="2392680" y="1767840"/>
                  </a:cubicBezTo>
                  <a:cubicBezTo>
                    <a:pt x="2410470" y="1735818"/>
                    <a:pt x="2433320" y="1706880"/>
                    <a:pt x="2453640" y="1676400"/>
                  </a:cubicBezTo>
                  <a:lnTo>
                    <a:pt x="2484120" y="1630680"/>
                  </a:lnTo>
                  <a:cubicBezTo>
                    <a:pt x="2494280" y="1615440"/>
                    <a:pt x="2508808" y="1602336"/>
                    <a:pt x="2514600" y="1584960"/>
                  </a:cubicBezTo>
                  <a:cubicBezTo>
                    <a:pt x="2519680" y="1569720"/>
                    <a:pt x="2525613" y="1554738"/>
                    <a:pt x="2529840" y="1539240"/>
                  </a:cubicBezTo>
                  <a:cubicBezTo>
                    <a:pt x="2540862" y="1498825"/>
                    <a:pt x="2547073" y="1457061"/>
                    <a:pt x="2560320" y="1417320"/>
                  </a:cubicBezTo>
                  <a:lnTo>
                    <a:pt x="2575560" y="1371600"/>
                  </a:lnTo>
                  <a:cubicBezTo>
                    <a:pt x="2580640" y="1336040"/>
                    <a:pt x="2583755" y="1300143"/>
                    <a:pt x="2590800" y="1264920"/>
                  </a:cubicBezTo>
                  <a:cubicBezTo>
                    <a:pt x="2593950" y="1249168"/>
                    <a:pt x="2606040" y="1235264"/>
                    <a:pt x="2606040" y="1219200"/>
                  </a:cubicBezTo>
                  <a:cubicBezTo>
                    <a:pt x="2606040" y="1087022"/>
                    <a:pt x="2599310" y="954863"/>
                    <a:pt x="2590800" y="822960"/>
                  </a:cubicBezTo>
                  <a:cubicBezTo>
                    <a:pt x="2588249" y="783425"/>
                    <a:pt x="2572107" y="718233"/>
                    <a:pt x="2545080" y="685800"/>
                  </a:cubicBezTo>
                  <a:cubicBezTo>
                    <a:pt x="2533354" y="671729"/>
                    <a:pt x="2514600" y="665480"/>
                    <a:pt x="2499360" y="655320"/>
                  </a:cubicBezTo>
                  <a:cubicBezTo>
                    <a:pt x="2494280" y="640080"/>
                    <a:pt x="2493983" y="622280"/>
                    <a:pt x="2484120" y="609600"/>
                  </a:cubicBezTo>
                  <a:cubicBezTo>
                    <a:pt x="2459412" y="577832"/>
                    <a:pt x="2349821" y="469345"/>
                    <a:pt x="2301240" y="457200"/>
                  </a:cubicBezTo>
                  <a:cubicBezTo>
                    <a:pt x="2029356" y="389229"/>
                    <a:pt x="2309148" y="455734"/>
                    <a:pt x="2087880" y="411480"/>
                  </a:cubicBezTo>
                  <a:cubicBezTo>
                    <a:pt x="2067341" y="407372"/>
                    <a:pt x="2047367" y="400784"/>
                    <a:pt x="2026920" y="396240"/>
                  </a:cubicBezTo>
                  <a:cubicBezTo>
                    <a:pt x="2001634" y="390621"/>
                    <a:pt x="1975850" y="387282"/>
                    <a:pt x="1950720" y="381000"/>
                  </a:cubicBezTo>
                  <a:cubicBezTo>
                    <a:pt x="1935135" y="377104"/>
                    <a:pt x="1920682" y="369245"/>
                    <a:pt x="1905000" y="365760"/>
                  </a:cubicBezTo>
                  <a:cubicBezTo>
                    <a:pt x="1862234" y="356256"/>
                    <a:pt x="1746379" y="341357"/>
                    <a:pt x="1706880" y="335280"/>
                  </a:cubicBezTo>
                  <a:cubicBezTo>
                    <a:pt x="1676339" y="330581"/>
                    <a:pt x="1646030" y="324410"/>
                    <a:pt x="1615440" y="320040"/>
                  </a:cubicBezTo>
                  <a:cubicBezTo>
                    <a:pt x="1574895" y="314248"/>
                    <a:pt x="1534117" y="310213"/>
                    <a:pt x="1493520" y="304800"/>
                  </a:cubicBezTo>
                  <a:cubicBezTo>
                    <a:pt x="1276064" y="275806"/>
                    <a:pt x="1506085" y="302809"/>
                    <a:pt x="1249680" y="274320"/>
                  </a:cubicBezTo>
                  <a:cubicBezTo>
                    <a:pt x="1234440" y="269240"/>
                    <a:pt x="1219406" y="263493"/>
                    <a:pt x="1203960" y="259080"/>
                  </a:cubicBezTo>
                  <a:cubicBezTo>
                    <a:pt x="1165600" y="248120"/>
                    <a:pt x="1104512" y="234885"/>
                    <a:pt x="1066800" y="228600"/>
                  </a:cubicBezTo>
                  <a:cubicBezTo>
                    <a:pt x="1031368" y="222695"/>
                    <a:pt x="995343" y="220405"/>
                    <a:pt x="960120" y="213360"/>
                  </a:cubicBezTo>
                  <a:cubicBezTo>
                    <a:pt x="919043" y="205145"/>
                    <a:pt x="838200" y="182880"/>
                    <a:pt x="838200" y="182880"/>
                  </a:cubicBezTo>
                  <a:cubicBezTo>
                    <a:pt x="822960" y="172720"/>
                    <a:pt x="809218" y="159839"/>
                    <a:pt x="792480" y="152400"/>
                  </a:cubicBezTo>
                  <a:cubicBezTo>
                    <a:pt x="763120" y="139351"/>
                    <a:pt x="731520" y="132080"/>
                    <a:pt x="701040" y="121920"/>
                  </a:cubicBezTo>
                  <a:cubicBezTo>
                    <a:pt x="685800" y="116840"/>
                    <a:pt x="669688" y="113864"/>
                    <a:pt x="655320" y="106680"/>
                  </a:cubicBezTo>
                  <a:cubicBezTo>
                    <a:pt x="635000" y="96520"/>
                    <a:pt x="616400" y="81710"/>
                    <a:pt x="594360" y="76200"/>
                  </a:cubicBezTo>
                  <a:cubicBezTo>
                    <a:pt x="455737" y="41544"/>
                    <a:pt x="444794" y="45720"/>
                    <a:pt x="335280" y="45720"/>
                  </a:cubicBezTo>
                </a:path>
              </a:pathLst>
            </a:custGeom>
            <a:solidFill>
              <a:schemeClr val="accent6">
                <a:lumMod val="20000"/>
                <a:lumOff val="80000"/>
              </a:schemeClr>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44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trước</a:t>
              </a:r>
              <a:r>
                <a:rPr kumimoji="0" lang="en-US" sz="44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44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đã</a:t>
              </a:r>
              <a:r>
                <a:rPr kumimoji="0" lang="en-US" sz="44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học</a:t>
              </a:r>
              <a:r>
                <a:rPr kumimoji="0" lang="en-US" sz="44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44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44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grpSp>
      <p:pic>
        <p:nvPicPr>
          <p:cNvPr id="9" name="V.A – Tiếng Chim Kêu (mp3cut.ne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1049000" y="-2133600"/>
            <a:ext cx="609600" cy="609600"/>
          </a:xfrm>
          <a:prstGeom prst="rect">
            <a:avLst/>
          </a:prstGeom>
        </p:spPr>
      </p:pic>
      <p:pic>
        <p:nvPicPr>
          <p:cNvPr id="7" name="Tiếng yeah của trẻ con mp3.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2690648" y="4131995"/>
            <a:ext cx="609600" cy="609600"/>
          </a:xfrm>
          <a:prstGeom prst="rect">
            <a:avLst/>
          </a:prstGeom>
        </p:spPr>
      </p:pic>
      <p:sp>
        <p:nvSpPr>
          <p:cNvPr id="2" name="Oval Callout 1"/>
          <p:cNvSpPr/>
          <p:nvPr/>
        </p:nvSpPr>
        <p:spPr>
          <a:xfrm>
            <a:off x="6553200" y="5029200"/>
            <a:ext cx="3657600" cy="1371600"/>
          </a:xfrm>
          <a:prstGeom prst="wedgeEllipseCallout">
            <a:avLst>
              <a:gd name="adj1" fmla="val -47609"/>
              <a:gd name="adj2" fmla="val -116666"/>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white"/>
                </a:solidFill>
                <a:effectLst/>
                <a:uLnTx/>
                <a:uFillTx/>
                <a:latin typeface="Calibri"/>
                <a:ea typeface="+mn-ea"/>
                <a:cs typeface="+mn-cs"/>
              </a:rPr>
              <a:t>Nặn</a:t>
            </a:r>
            <a:r>
              <a:rPr kumimoji="0" lang="en-US" sz="3600" b="1" i="0" u="none" strike="noStrike" kern="1200" cap="none" spc="0" normalizeH="0" noProof="0" dirty="0">
                <a:ln>
                  <a:noFill/>
                </a:ln>
                <a:solidFill>
                  <a:prstClr val="white"/>
                </a:solidFill>
                <a:effectLst/>
                <a:uLnTx/>
                <a:uFillTx/>
                <a:latin typeface="Calibri"/>
                <a:ea typeface="+mn-ea"/>
                <a:cs typeface="+mn-cs"/>
              </a:rPr>
              <a:t> </a:t>
            </a:r>
            <a:r>
              <a:rPr kumimoji="0" lang="en-US" sz="3600" b="1" i="0" u="none" strike="noStrike" kern="1200" cap="none" spc="0" normalizeH="0" noProof="0" dirty="0" err="1">
                <a:ln>
                  <a:noFill/>
                </a:ln>
                <a:solidFill>
                  <a:prstClr val="white"/>
                </a:solidFill>
                <a:effectLst/>
                <a:uLnTx/>
                <a:uFillTx/>
                <a:latin typeface="Calibri"/>
                <a:ea typeface="+mn-ea"/>
                <a:cs typeface="+mn-cs"/>
              </a:rPr>
              <a:t>đồ</a:t>
            </a:r>
            <a:r>
              <a:rPr kumimoji="0" lang="en-US" sz="3600" b="1" i="0" u="none" strike="noStrike" kern="1200" cap="none" spc="0" normalizeH="0" noProof="0" dirty="0">
                <a:ln>
                  <a:noFill/>
                </a:ln>
                <a:solidFill>
                  <a:prstClr val="white"/>
                </a:solidFill>
                <a:effectLst/>
                <a:uLnTx/>
                <a:uFillTx/>
                <a:latin typeface="Calibri"/>
                <a:ea typeface="+mn-ea"/>
                <a:cs typeface="+mn-cs"/>
              </a:rPr>
              <a:t> </a:t>
            </a:r>
            <a:r>
              <a:rPr kumimoji="0" lang="en-US" sz="3600" b="1" i="0" u="none" strike="noStrike" kern="1200" cap="none" spc="0" normalizeH="0" noProof="0" dirty="0" err="1">
                <a:ln>
                  <a:noFill/>
                </a:ln>
                <a:solidFill>
                  <a:prstClr val="white"/>
                </a:solidFill>
                <a:effectLst/>
                <a:uLnTx/>
                <a:uFillTx/>
                <a:latin typeface="Calibri"/>
                <a:ea typeface="+mn-ea"/>
                <a:cs typeface="+mn-cs"/>
              </a:rPr>
              <a:t>chơi</a:t>
            </a:r>
            <a:endParaRPr kumimoji="0" lang="en-US" sz="3600" b="1" i="0" u="none" strike="noStrike" kern="1200" cap="none" spc="0" normalizeH="0" baseline="0" noProof="0" dirty="0">
              <a:ln>
                <a:noFill/>
              </a:ln>
              <a:solidFill>
                <a:prstClr val="white"/>
              </a:solidFill>
              <a:effectLst/>
              <a:uLnTx/>
              <a:uFillTx/>
              <a:latin typeface="Calibri"/>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275" fill="hold">
                                          <p:stCondLst>
                                            <p:cond delay="0"/>
                                          </p:stCondLst>
                                        </p:cTn>
                                        <p:tgtEl>
                                          <p:spTgt spid="6"/>
                                        </p:tgtEl>
                                        <p:attrNameLst>
                                          <p:attrName>r</p:attrName>
                                        </p:attrNameLst>
                                      </p:cBhvr>
                                    </p:animRot>
                                    <p:animRot by="-240000">
                                      <p:cBhvr>
                                        <p:cTn id="7" dur="550" fill="hold">
                                          <p:stCondLst>
                                            <p:cond delay="550"/>
                                          </p:stCondLst>
                                        </p:cTn>
                                        <p:tgtEl>
                                          <p:spTgt spid="6"/>
                                        </p:tgtEl>
                                        <p:attrNameLst>
                                          <p:attrName>r</p:attrName>
                                        </p:attrNameLst>
                                      </p:cBhvr>
                                    </p:animRot>
                                    <p:animRot by="240000">
                                      <p:cBhvr>
                                        <p:cTn id="8" dur="550" fill="hold">
                                          <p:stCondLst>
                                            <p:cond delay="1100"/>
                                          </p:stCondLst>
                                        </p:cTn>
                                        <p:tgtEl>
                                          <p:spTgt spid="6"/>
                                        </p:tgtEl>
                                        <p:attrNameLst>
                                          <p:attrName>r</p:attrName>
                                        </p:attrNameLst>
                                      </p:cBhvr>
                                    </p:animRot>
                                    <p:animRot by="-240000">
                                      <p:cBhvr>
                                        <p:cTn id="9" dur="550" fill="hold">
                                          <p:stCondLst>
                                            <p:cond delay="1650"/>
                                          </p:stCondLst>
                                        </p:cTn>
                                        <p:tgtEl>
                                          <p:spTgt spid="6"/>
                                        </p:tgtEl>
                                        <p:attrNameLst>
                                          <p:attrName>r</p:attrName>
                                        </p:attrNameLst>
                                      </p:cBhvr>
                                    </p:animRot>
                                    <p:animRot by="120000">
                                      <p:cBhvr>
                                        <p:cTn id="10" dur="550" fill="hold">
                                          <p:stCondLst>
                                            <p:cond delay="2200"/>
                                          </p:stCondLst>
                                        </p:cTn>
                                        <p:tgtEl>
                                          <p:spTgt spid="6"/>
                                        </p:tgtEl>
                                        <p:attrNameLst>
                                          <p:attrName>r</p:attrName>
                                        </p:attrNameLst>
                                      </p:cBhvr>
                                    </p:animRot>
                                  </p:childTnLst>
                                </p:cTn>
                              </p:par>
                              <p:par>
                                <p:cTn id="11" presetID="63" presetClass="path" presetSubtype="0" accel="50000" decel="50000" fill="hold" nodeType="withEffect">
                                  <p:stCondLst>
                                    <p:cond delay="0"/>
                                  </p:stCondLst>
                                  <p:childTnLst>
                                    <p:animMotion origin="layout" path="M -0.19023 -0.00092 L 0.54063 0.00926 " pathEditMode="relative" rAng="0" ptsTypes="AA">
                                      <p:cBhvr>
                                        <p:cTn id="12" dur="3500" fill="hold"/>
                                        <p:tgtEl>
                                          <p:spTgt spid="6"/>
                                        </p:tgtEl>
                                        <p:attrNameLst>
                                          <p:attrName>ppt_x</p:attrName>
                                          <p:attrName>ppt_y</p:attrName>
                                        </p:attrNameLst>
                                      </p:cBhvr>
                                      <p:rCtr x="36536" y="509"/>
                                    </p:animMotion>
                                  </p:childTnLst>
                                </p:cTn>
                              </p:par>
                              <p:par>
                                <p:cTn id="13" presetID="1" presetClass="mediacall" presetSubtype="0" fill="hold" nodeType="withEffect">
                                  <p:stCondLst>
                                    <p:cond delay="0"/>
                                  </p:stCondLst>
                                  <p:childTnLst>
                                    <p:cmd type="call" cmd="playFrom(0.0)">
                                      <p:cBhvr>
                                        <p:cTn id="14" dur="5773" fill="hold"/>
                                        <p:tgtEl>
                                          <p:spTgt spid="9"/>
                                        </p:tgtEl>
                                      </p:cBhvr>
                                    </p:cmd>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circle(in)">
                                      <p:cBhvr>
                                        <p:cTn id="19" dur="2000"/>
                                        <p:tgtEl>
                                          <p:spTgt spid="2"/>
                                        </p:tgtEl>
                                      </p:cBhvr>
                                    </p:animEffect>
                                  </p:childTnLst>
                                  <p:subTnLst>
                                    <p:audio>
                                      <p:cMediaNode>
                                        <p:cTn display="0" masterRel="sameClick">
                                          <p:stCondLst>
                                            <p:cond evt="begin" delay="0">
                                              <p:tn val="17"/>
                                            </p:cond>
                                          </p:stCondLst>
                                          <p:endCondLst>
                                            <p:cond evt="onStopAudio" delay="0">
                                              <p:tgtEl>
                                                <p:sldTgt/>
                                              </p:tgtEl>
                                            </p:cond>
                                          </p:endCondLst>
                                        </p:cTn>
                                        <p:tgtEl>
                                          <p:sndTgt r:embed="rId7"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6"/>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withEffect">
                                  <p:stCondLst>
                                    <p:cond delay="0"/>
                                  </p:stCondLst>
                                  <p:childTnLst>
                                    <p:cmd type="call" cmd="playFrom(0.0)">
                                      <p:cBhvr>
                                        <p:cTn id="24" dur="4414" fill="hold"/>
                                        <p:tgtEl>
                                          <p:spTgt spid="7"/>
                                        </p:tgtEl>
                                      </p:cBhvr>
                                    </p:cmd>
                                  </p:childTnLst>
                                </p:cTn>
                              </p:par>
                              <p:par>
                                <p:cTn id="25" presetID="63" presetClass="path" presetSubtype="0" accel="50000" decel="50000" fill="hold" nodeType="withEffect">
                                  <p:stCondLst>
                                    <p:cond delay="0"/>
                                  </p:stCondLst>
                                  <p:childTnLst>
                                    <p:animMotion origin="layout" path="M 0.7309 0.01019 L 1.64757 0.0213 " pathEditMode="relative" rAng="0" ptsTypes="AA">
                                      <p:cBhvr>
                                        <p:cTn id="26" dur="3750" fill="hold"/>
                                        <p:tgtEl>
                                          <p:spTgt spid="6"/>
                                        </p:tgtEl>
                                        <p:attrNameLst>
                                          <p:attrName>ppt_x</p:attrName>
                                          <p:attrName>ppt_y</p:attrName>
                                        </p:attrNameLst>
                                      </p:cBhvr>
                                      <p:rCtr x="45833" y="556"/>
                                    </p:animMotion>
                                  </p:childTnLst>
                                </p:cTn>
                              </p:par>
                            </p:childTnLst>
                          </p:cTn>
                        </p:par>
                      </p:childTnLst>
                    </p:cTn>
                  </p:par>
                </p:childTnLst>
              </p:cTn>
              <p:nextCondLst>
                <p:cond evt="onClick" delay="0">
                  <p:tgtEl>
                    <p:spTgt spid="6"/>
                  </p:tgtEl>
                </p:cond>
              </p:nextCondLst>
            </p:seq>
            <p:audio>
              <p:cMediaNode vol="80000">
                <p:cTn id="27" fill="hold" display="0">
                  <p:stCondLst>
                    <p:cond delay="indefinite"/>
                  </p:stCondLst>
                  <p:endCondLst>
                    <p:cond evt="onStopAudio" delay="0">
                      <p:tgtEl>
                        <p:sldTgt/>
                      </p:tgtEl>
                    </p:cond>
                  </p:endCondLst>
                </p:cTn>
                <p:tgtEl>
                  <p:spTgt spid="9"/>
                </p:tgtEl>
              </p:cMediaNode>
            </p:audio>
            <p:audio>
              <p:cMediaNode vol="80000">
                <p:cTn id="28" fill="hold" display="0">
                  <p:stCondLst>
                    <p:cond delay="indefinite"/>
                  </p:stCondLst>
                  <p:endCondLst>
                    <p:cond evt="onStopAudio" delay="0">
                      <p:tgtEl>
                        <p:sldTgt/>
                      </p:tgtEl>
                    </p:cond>
                  </p:endCondLst>
                </p:cTn>
                <p:tgtEl>
                  <p:spTgt spid="7"/>
                </p:tgtEl>
              </p:cMediaNode>
            </p:audio>
          </p:childTnLst>
        </p:cTn>
      </p:par>
    </p:tnLst>
    <p:bldLst>
      <p:bldP spid="2" grpId="0"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Nói</a:t>
            </a: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 </a:t>
            </a:r>
            <a:r>
              <a:rPr kumimoji="0" lang="en-US" sz="60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và</a:t>
            </a: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 </a:t>
            </a:r>
            <a:r>
              <a:rPr kumimoji="0" lang="en-US" sz="60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nghe</a:t>
            </a:r>
            <a:endPar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endParaRPr>
          </a:p>
        </p:txBody>
      </p:sp>
      <p:pic>
        <p:nvPicPr>
          <p:cNvPr id="6" name="Picture 5">
            <a:extLst>
              <a:ext uri="{FF2B5EF4-FFF2-40B4-BE49-F238E27FC236}">
                <a16:creationId xmlns:a16="http://schemas.microsoft.com/office/drawing/2014/main" xmlns="" id="{09223409-0E5C-406A-A34A-852A455B348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99971" y="0"/>
            <a:ext cx="946296" cy="941789"/>
          </a:xfrm>
          <a:prstGeom prst="rect">
            <a:avLst/>
          </a:prstGeom>
        </p:spPr>
      </p:pic>
    </p:spTree>
  </p:cSld>
  <p:clrMapOvr>
    <a:masterClrMapping/>
  </p:clrMapOvr>
  <p:transition advClick="0"/>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video bai 25">
            <a:hlinkClick r:id="" action="ppaction://media"/>
            <a:extLst>
              <a:ext uri="{FF2B5EF4-FFF2-40B4-BE49-F238E27FC236}">
                <a16:creationId xmlns:a16="http://schemas.microsoft.com/office/drawing/2014/main" xmlns="" id="{F32828AC-766B-4EEF-9D7B-30BD8C38D6B4}"/>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143940" y="643466"/>
            <a:ext cx="9904119" cy="5571067"/>
          </a:xfrm>
          <a:prstGeom prst="rect">
            <a:avLst/>
          </a:prstGeom>
        </p:spPr>
      </p:pic>
    </p:spTree>
    <p:extLst>
      <p:ext uri="{BB962C8B-B14F-4D97-AF65-F5344CB8AC3E}">
        <p14:creationId xmlns:p14="http://schemas.microsoft.com/office/powerpoint/2010/main" val="2140162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8" fill="hold" display="0">
                  <p:stCondLst>
                    <p:cond delay="indefinite"/>
                  </p:stCondLst>
                </p:cTn>
                <p:tgtEl>
                  <p:spTgt spid="4"/>
                </p:tgtEl>
              </p:cMediaNode>
            </p:vide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US"/>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 y="602"/>
            <a:ext cx="12191995" cy="6856793"/>
          </a:xfrm>
          <a:prstGeom prst="rect">
            <a:avLst/>
          </a:prstGeom>
        </p:spPr>
      </p:pic>
      <p:pic>
        <p:nvPicPr>
          <p:cNvPr id="32" name="1b" descr="A close up of a logo&#10;&#10;Description generated with high confidence"/>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47817" y="1099333"/>
            <a:ext cx="3218967" cy="2243522"/>
          </a:xfrm>
          <a:prstGeom prst="rect">
            <a:avLst/>
          </a:prstGeom>
        </p:spPr>
      </p:pic>
      <p:pic>
        <p:nvPicPr>
          <p:cNvPr id="34" name="2b"/>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85165" y="1099333"/>
            <a:ext cx="3212870" cy="2255716"/>
          </a:xfrm>
          <a:prstGeom prst="rect">
            <a:avLst/>
          </a:prstGeom>
        </p:spPr>
      </p:pic>
      <p:pic>
        <p:nvPicPr>
          <p:cNvPr id="36" name="3b"/>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95063" y="3417188"/>
            <a:ext cx="3194581" cy="2225233"/>
          </a:xfrm>
          <a:prstGeom prst="rect">
            <a:avLst/>
          </a:prstGeom>
        </p:spPr>
      </p:pic>
      <p:pic>
        <p:nvPicPr>
          <p:cNvPr id="38" name="4b" descr="A close up of a logo&#10;&#10;Description generated with high confidence"/>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91264" y="3438230"/>
            <a:ext cx="3176291" cy="2225233"/>
          </a:xfrm>
          <a:prstGeom prst="rect">
            <a:avLst/>
          </a:prstGeom>
        </p:spPr>
      </p:pic>
      <p:pic>
        <p:nvPicPr>
          <p:cNvPr id="53" name="Picture 52" descr="A close up of a logo&#10;&#10;Description generated with very high confidence"/>
          <p:cNvPicPr>
            <a:picLocks noChangeAspect="1"/>
          </p:cNvPicPr>
          <p:nvPr/>
        </p:nvPicPr>
        <p:blipFill>
          <a:blip r:embed="rId10"/>
          <a:stretch>
            <a:fillRect/>
          </a:stretch>
        </p:blipFill>
        <p:spPr>
          <a:xfrm rot="259008">
            <a:off x="11579833" y="2857144"/>
            <a:ext cx="241845" cy="196196"/>
          </a:xfrm>
          <a:prstGeom prst="rect">
            <a:avLst/>
          </a:prstGeom>
        </p:spPr>
      </p:pic>
      <p:pic>
        <p:nvPicPr>
          <p:cNvPr id="57" name="buom" descr="A insect on the ground&#10;&#10;Description generated with high confidence"/>
          <p:cNvPicPr>
            <a:picLocks noChangeAspect="1"/>
          </p:cNvPicPr>
          <p:nvPr/>
        </p:nvPicPr>
        <p:blipFill>
          <a:blip r:embed="rId11"/>
          <a:stretch>
            <a:fillRect/>
          </a:stretch>
        </p:blipFill>
        <p:spPr>
          <a:xfrm rot="20770510">
            <a:off x="1835381" y="2493526"/>
            <a:ext cx="963915" cy="923430"/>
          </a:xfrm>
          <a:prstGeom prst="rect">
            <a:avLst/>
          </a:prstGeom>
        </p:spPr>
      </p:pic>
      <p:pic>
        <p:nvPicPr>
          <p:cNvPr id="3" name="Picture 2"/>
          <p:cNvPicPr>
            <a:picLocks noChangeAspect="1"/>
          </p:cNvPicPr>
          <p:nvPr/>
        </p:nvPicPr>
        <p:blipFill>
          <a:blip r:embed="rId12"/>
          <a:stretch>
            <a:fillRect/>
          </a:stretch>
        </p:blipFill>
        <p:spPr>
          <a:xfrm>
            <a:off x="1543426" y="4934926"/>
            <a:ext cx="506290" cy="506290"/>
          </a:xfrm>
          <a:prstGeom prst="rect">
            <a:avLst/>
          </a:prstGeom>
        </p:spPr>
      </p:pic>
      <p:pic>
        <p:nvPicPr>
          <p:cNvPr id="6" name="Picture 5"/>
          <p:cNvPicPr>
            <a:picLocks noChangeAspect="1"/>
          </p:cNvPicPr>
          <p:nvPr/>
        </p:nvPicPr>
        <p:blipFill>
          <a:blip r:embed="rId13"/>
          <a:stretch>
            <a:fillRect/>
          </a:stretch>
        </p:blipFill>
        <p:spPr>
          <a:xfrm>
            <a:off x="1181073" y="144615"/>
            <a:ext cx="868643" cy="644243"/>
          </a:xfrm>
          <a:prstGeom prst="rect">
            <a:avLst/>
          </a:prstGeom>
        </p:spPr>
      </p:pic>
      <p:pic>
        <p:nvPicPr>
          <p:cNvPr id="4" name="Picture 3">
            <a:hlinkClick r:id="" action="ppaction://noaction"/>
          </p:cNvPr>
          <p:cNvPicPr>
            <a:picLocks noChangeAspect="1"/>
          </p:cNvPicPr>
          <p:nvPr/>
        </p:nvPicPr>
        <p:blipFill rotWithShape="1">
          <a:blip r:embed="rId14">
            <a:extLst>
              <a:ext uri="{28A0092B-C50C-407E-A947-70E740481C1C}">
                <a14:useLocalDpi xmlns:a14="http://schemas.microsoft.com/office/drawing/2010/main" val="0"/>
              </a:ext>
            </a:extLst>
          </a:blip>
          <a:srcRect t="10052" b="11202"/>
          <a:stretch>
            <a:fillRect/>
          </a:stretch>
        </p:blipFill>
        <p:spPr>
          <a:xfrm>
            <a:off x="7446645" y="6219825"/>
            <a:ext cx="1506247" cy="558165"/>
          </a:xfrm>
          <a:prstGeom prst="rect">
            <a:avLst/>
          </a:prstGeom>
        </p:spPr>
      </p:pic>
      <p:pic>
        <p:nvPicPr>
          <p:cNvPr id="2" name="Content Placeholder 1"/>
          <p:cNvPicPr>
            <a:picLocks noGrp="1" noChangeAspect="1"/>
          </p:cNvPicPr>
          <p:nvPr>
            <p:ph idx="1"/>
          </p:nvPr>
        </p:nvPicPr>
        <p:blipFill>
          <a:blip r:embed="rId15">
            <a:extLst>
              <a:ext uri="{28A0092B-C50C-407E-A947-70E740481C1C}">
                <a14:useLocalDpi xmlns:a14="http://schemas.microsoft.com/office/drawing/2010/main" val="0"/>
              </a:ext>
            </a:extLst>
          </a:blip>
          <a:srcRect/>
          <a:stretch/>
        </p:blipFill>
        <p:spPr>
          <a:xfrm>
            <a:off x="4080786" y="1143191"/>
            <a:ext cx="6296591" cy="4481853"/>
          </a:xfrm>
          <a:prstGeom prst="rect">
            <a:avLst/>
          </a:prstGeom>
        </p:spPr>
      </p:pic>
      <p:pic>
        <p:nvPicPr>
          <p:cNvPr id="8" name="1a">
            <a:hlinkClick r:id="rId16" action="ppaction://hlinksldjump"/>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070668" y="1107045"/>
            <a:ext cx="3324225" cy="2385060"/>
          </a:xfrm>
          <a:prstGeom prst="rect">
            <a:avLst/>
          </a:prstGeom>
        </p:spPr>
      </p:pic>
      <p:pic>
        <p:nvPicPr>
          <p:cNvPr id="10" name="2a">
            <a:hlinkClick r:id="rId18" action="ppaction://hlinksldjump"/>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7362190" y="1133475"/>
            <a:ext cx="3205480" cy="2384425"/>
          </a:xfrm>
          <a:prstGeom prst="rect">
            <a:avLst/>
          </a:prstGeom>
        </p:spPr>
      </p:pic>
      <p:pic>
        <p:nvPicPr>
          <p:cNvPr id="12" name="3a">
            <a:hlinkClick r:id="rId20" action="ppaction://hlinksldjump"/>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4060190" y="3384550"/>
            <a:ext cx="3302000" cy="2291080"/>
          </a:xfrm>
          <a:prstGeom prst="rect">
            <a:avLst/>
          </a:prstGeom>
        </p:spPr>
      </p:pic>
      <p:pic>
        <p:nvPicPr>
          <p:cNvPr id="14" name="4a">
            <a:hlinkClick r:id="rId22" action="ppaction://hlinksldjump"/>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7366027" y="3364765"/>
            <a:ext cx="3173730" cy="234061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2"/>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2"/>
                                        </p:tgtEl>
                                      </p:cBhvr>
                                    </p:animEffect>
                                    <p:set>
                                      <p:cBhvr>
                                        <p:cTn id="7" dur="1" fill="hold">
                                          <p:stCondLst>
                                            <p:cond delay="499"/>
                                          </p:stCondLst>
                                        </p:cTn>
                                        <p:tgtEl>
                                          <p:spTgt spid="32"/>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32"/>
                  </p:tgtEl>
                </p:cond>
              </p:nextCondLst>
            </p:seq>
            <p:seq concurrent="1" nextAc="seek">
              <p:cTn id="8" restart="whenNotActive" fill="hold" evtFilter="cancelBubble" nodeType="interactiveSeq">
                <p:stCondLst>
                  <p:cond evt="onClick" delay="0">
                    <p:tgtEl>
                      <p:spTgt spid="34"/>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34"/>
                                        </p:tgtEl>
                                      </p:cBhvr>
                                    </p:animEffect>
                                    <p:set>
                                      <p:cBhvr>
                                        <p:cTn id="13" dur="1" fill="hold">
                                          <p:stCondLst>
                                            <p:cond delay="499"/>
                                          </p:stCondLst>
                                        </p:cTn>
                                        <p:tgtEl>
                                          <p:spTgt spid="34"/>
                                        </p:tgtEl>
                                        <p:attrNameLst>
                                          <p:attrName>style.visibility</p:attrName>
                                        </p:attrNameLst>
                                      </p:cBhvr>
                                      <p:to>
                                        <p:strVal val="hidden"/>
                                      </p:to>
                                    </p:set>
                                  </p:childTnLst>
                                  <p:subTnLst>
                                    <p:audio>
                                      <p:cMediaNode>
                                        <p:cTn display="0" masterRel="sameClick">
                                          <p:stCondLst>
                                            <p:cond evt="begin" delay="0">
                                              <p:tn val="11"/>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34"/>
                  </p:tgtEl>
                </p:cond>
              </p:nextCondLst>
            </p:seq>
            <p:seq concurrent="1" nextAc="seek">
              <p:cTn id="14" restart="whenNotActive" fill="hold" evtFilter="cancelBubble" nodeType="interactiveSeq">
                <p:stCondLst>
                  <p:cond evt="onClick" delay="0">
                    <p:tgtEl>
                      <p:spTgt spid="36"/>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36"/>
                                        </p:tgtEl>
                                      </p:cBhvr>
                                    </p:animEffect>
                                    <p:set>
                                      <p:cBhvr>
                                        <p:cTn id="19" dur="1" fill="hold">
                                          <p:stCondLst>
                                            <p:cond delay="499"/>
                                          </p:stCondLst>
                                        </p:cTn>
                                        <p:tgtEl>
                                          <p:spTgt spid="36"/>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36"/>
                  </p:tgtEl>
                </p:cond>
              </p:nextCondLst>
            </p:seq>
            <p:seq concurrent="1" nextAc="seek">
              <p:cTn id="20" restart="whenNotActive" fill="hold" evtFilter="cancelBubble" nodeType="interactiveSeq">
                <p:stCondLst>
                  <p:cond evt="onClick" delay="0">
                    <p:tgtEl>
                      <p:spTgt spid="38"/>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38"/>
                                        </p:tgtEl>
                                      </p:cBhvr>
                                    </p:animEffect>
                                    <p:set>
                                      <p:cBhvr>
                                        <p:cTn id="25" dur="1" fill="hold">
                                          <p:stCondLst>
                                            <p:cond delay="499"/>
                                          </p:stCondLst>
                                        </p:cTn>
                                        <p:tgtEl>
                                          <p:spTgt spid="38"/>
                                        </p:tgtEl>
                                        <p:attrNameLst>
                                          <p:attrName>style.visibility</p:attrName>
                                        </p:attrNameLst>
                                      </p:cBhvr>
                                      <p:to>
                                        <p:strVal val="hidden"/>
                                      </p:to>
                                    </p:set>
                                  </p:childTnLst>
                                  <p:subTnLst>
                                    <p:audio>
                                      <p:cMediaNode>
                                        <p:cTn display="0" masterRel="sameClick">
                                          <p:stCondLst>
                                            <p:cond evt="begin" delay="0">
                                              <p:tn val="23"/>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38"/>
                  </p:tgtEl>
                </p:cond>
              </p:nextCondLst>
            </p:seq>
            <p:seq concurrent="1" nextAc="seek">
              <p:cTn id="26" restart="whenNotActive" fill="hold" evtFilter="cancelBubble" nodeType="interactiveSeq">
                <p:stCondLst>
                  <p:cond evt="onClick" delay="0">
                    <p:tgtEl>
                      <p:spTgt spid="57"/>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5"/>
                                        </p:tgtEl>
                                      </p:cBhvr>
                                    </p:animEffect>
                                    <p:set>
                                      <p:cBhvr>
                                        <p:cTn id="31" dur="1" fill="hold">
                                          <p:stCondLst>
                                            <p:cond delay="499"/>
                                          </p:stCondLst>
                                        </p:cTn>
                                        <p:tgtEl>
                                          <p:spTgt spid="5"/>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500"/>
                                        <p:tgtEl>
                                          <p:spTgt spid="32"/>
                                        </p:tgtEl>
                                      </p:cBhvr>
                                    </p:animEffect>
                                    <p:set>
                                      <p:cBhvr>
                                        <p:cTn id="34" dur="1" fill="hold">
                                          <p:stCondLst>
                                            <p:cond delay="499"/>
                                          </p:stCondLst>
                                        </p:cTn>
                                        <p:tgtEl>
                                          <p:spTgt spid="32"/>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34"/>
                                        </p:tgtEl>
                                      </p:cBhvr>
                                    </p:animEffect>
                                    <p:set>
                                      <p:cBhvr>
                                        <p:cTn id="37" dur="1" fill="hold">
                                          <p:stCondLst>
                                            <p:cond delay="499"/>
                                          </p:stCondLst>
                                        </p:cTn>
                                        <p:tgtEl>
                                          <p:spTgt spid="34"/>
                                        </p:tgtEl>
                                        <p:attrNameLst>
                                          <p:attrName>style.visibility</p:attrName>
                                        </p:attrNameLst>
                                      </p:cBhvr>
                                      <p:to>
                                        <p:strVal val="hidden"/>
                                      </p:to>
                                    </p:set>
                                  </p:childTnLst>
                                </p:cTn>
                              </p:par>
                              <p:par>
                                <p:cTn id="38" presetID="10" presetClass="exit" presetSubtype="0" fill="hold" nodeType="withEffect">
                                  <p:stCondLst>
                                    <p:cond delay="0"/>
                                  </p:stCondLst>
                                  <p:childTnLst>
                                    <p:animEffect transition="out" filter="fade">
                                      <p:cBhvr>
                                        <p:cTn id="39" dur="500"/>
                                        <p:tgtEl>
                                          <p:spTgt spid="36"/>
                                        </p:tgtEl>
                                      </p:cBhvr>
                                    </p:animEffect>
                                    <p:set>
                                      <p:cBhvr>
                                        <p:cTn id="40" dur="1" fill="hold">
                                          <p:stCondLst>
                                            <p:cond delay="499"/>
                                          </p:stCondLst>
                                        </p:cTn>
                                        <p:tgtEl>
                                          <p:spTgt spid="36"/>
                                        </p:tgtEl>
                                        <p:attrNameLst>
                                          <p:attrName>style.visibility</p:attrName>
                                        </p:attrNameLst>
                                      </p:cBhvr>
                                      <p:to>
                                        <p:strVal val="hidden"/>
                                      </p:to>
                                    </p:set>
                                  </p:childTnLst>
                                </p:cTn>
                              </p:par>
                              <p:par>
                                <p:cTn id="41" presetID="10" presetClass="exit" presetSubtype="0" fill="hold" nodeType="withEffect">
                                  <p:stCondLst>
                                    <p:cond delay="0"/>
                                  </p:stCondLst>
                                  <p:childTnLst>
                                    <p:animEffect transition="out" filter="fade">
                                      <p:cBhvr>
                                        <p:cTn id="42" dur="500"/>
                                        <p:tgtEl>
                                          <p:spTgt spid="38"/>
                                        </p:tgtEl>
                                      </p:cBhvr>
                                    </p:animEffect>
                                    <p:set>
                                      <p:cBhvr>
                                        <p:cTn id="43" dur="1" fill="hold">
                                          <p:stCondLst>
                                            <p:cond delay="499"/>
                                          </p:stCondLst>
                                        </p:cTn>
                                        <p:tgtEl>
                                          <p:spTgt spid="38"/>
                                        </p:tgtEl>
                                        <p:attrNameLst>
                                          <p:attrName>style.visibility</p:attrName>
                                        </p:attrNameLst>
                                      </p:cBhvr>
                                      <p:to>
                                        <p:strVal val="hidden"/>
                                      </p:to>
                                    </p:set>
                                  </p:childTnLst>
                                </p:cTn>
                              </p:par>
                              <p:par>
                                <p:cTn id="44" presetID="32" presetClass="emph" presetSubtype="0" repeatCount="indefinite" fill="hold" nodeType="withEffect">
                                  <p:stCondLst>
                                    <p:cond delay="0"/>
                                  </p:stCondLst>
                                  <p:childTnLst>
                                    <p:animRot by="120000">
                                      <p:cBhvr>
                                        <p:cTn id="45" dur="100" fill="hold">
                                          <p:stCondLst>
                                            <p:cond delay="0"/>
                                          </p:stCondLst>
                                        </p:cTn>
                                        <p:tgtEl>
                                          <p:spTgt spid="4"/>
                                        </p:tgtEl>
                                        <p:attrNameLst>
                                          <p:attrName>r</p:attrName>
                                        </p:attrNameLst>
                                      </p:cBhvr>
                                    </p:animRot>
                                    <p:animRot by="-240000">
                                      <p:cBhvr>
                                        <p:cTn id="46" dur="200" fill="hold">
                                          <p:stCondLst>
                                            <p:cond delay="200"/>
                                          </p:stCondLst>
                                        </p:cTn>
                                        <p:tgtEl>
                                          <p:spTgt spid="4"/>
                                        </p:tgtEl>
                                        <p:attrNameLst>
                                          <p:attrName>r</p:attrName>
                                        </p:attrNameLst>
                                      </p:cBhvr>
                                    </p:animRot>
                                    <p:animRot by="240000">
                                      <p:cBhvr>
                                        <p:cTn id="47" dur="200" fill="hold">
                                          <p:stCondLst>
                                            <p:cond delay="400"/>
                                          </p:stCondLst>
                                        </p:cTn>
                                        <p:tgtEl>
                                          <p:spTgt spid="4"/>
                                        </p:tgtEl>
                                        <p:attrNameLst>
                                          <p:attrName>r</p:attrName>
                                        </p:attrNameLst>
                                      </p:cBhvr>
                                    </p:animRot>
                                    <p:animRot by="-240000">
                                      <p:cBhvr>
                                        <p:cTn id="48" dur="200" fill="hold">
                                          <p:stCondLst>
                                            <p:cond delay="600"/>
                                          </p:stCondLst>
                                        </p:cTn>
                                        <p:tgtEl>
                                          <p:spTgt spid="4"/>
                                        </p:tgtEl>
                                        <p:attrNameLst>
                                          <p:attrName>r</p:attrName>
                                        </p:attrNameLst>
                                      </p:cBhvr>
                                    </p:animRot>
                                    <p:animRot by="120000">
                                      <p:cBhvr>
                                        <p:cTn id="49" dur="200" fill="hold">
                                          <p:stCondLst>
                                            <p:cond delay="800"/>
                                          </p:stCondLst>
                                        </p:cTn>
                                        <p:tgtEl>
                                          <p:spTgt spid="4"/>
                                        </p:tgtEl>
                                        <p:attrNameLst>
                                          <p:attrName>r</p:attrName>
                                        </p:attrNameLst>
                                      </p:cBhvr>
                                    </p:animRot>
                                  </p:childTnLst>
                                </p:cTn>
                              </p:par>
                            </p:childTnLst>
                          </p:cTn>
                        </p:par>
                      </p:childTnLst>
                    </p:cTn>
                  </p:par>
                </p:childTnLst>
              </p:cTn>
              <p:nextCondLst>
                <p:cond evt="onClick" delay="0">
                  <p:tgtEl>
                    <p:spTgt spid="57"/>
                  </p:tgtEl>
                </p:cond>
              </p:nextCondLst>
            </p:seq>
            <p:seq concurrent="1" nextAc="seek">
              <p:cTn id="50" restart="whenNotActive" fill="hold" evtFilter="cancelBubble" nodeType="interactiveSeq">
                <p:stCondLst>
                  <p:cond evt="onClick" delay="0">
                    <p:tgtEl>
                      <p:spTgt spid="8"/>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nodeType="clickEffect">
                                  <p:stCondLst>
                                    <p:cond delay="0"/>
                                  </p:stCondLst>
                                  <p:childTnLst>
                                    <p:animEffect transition="out" filter="fade">
                                      <p:cBhvr>
                                        <p:cTn id="54" dur="500"/>
                                        <p:tgtEl>
                                          <p:spTgt spid="8"/>
                                        </p:tgtEl>
                                      </p:cBhvr>
                                    </p:animEffect>
                                    <p:set>
                                      <p:cBhvr>
                                        <p:cTn id="55"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56" restart="whenNotActive" fill="hold" evtFilter="cancelBubble" nodeType="interactiveSeq">
                <p:stCondLst>
                  <p:cond evt="onClick" delay="0">
                    <p:tgtEl>
                      <p:spTgt spid="10"/>
                    </p:tgtEl>
                  </p:cond>
                </p:stCondLst>
                <p:endSync evt="end" delay="0">
                  <p:rtn val="all"/>
                </p:endSync>
                <p:childTnLst>
                  <p:par>
                    <p:cTn id="57" fill="hold">
                      <p:stCondLst>
                        <p:cond delay="0"/>
                      </p:stCondLst>
                      <p:childTnLst>
                        <p:par>
                          <p:cTn id="58" fill="hold">
                            <p:stCondLst>
                              <p:cond delay="0"/>
                            </p:stCondLst>
                            <p:childTnLst>
                              <p:par>
                                <p:cTn id="59" presetID="10" presetClass="exit" presetSubtype="0" fill="hold" nodeType="clickEffect">
                                  <p:stCondLst>
                                    <p:cond delay="0"/>
                                  </p:stCondLst>
                                  <p:childTnLst>
                                    <p:animEffect transition="out" filter="fade">
                                      <p:cBhvr>
                                        <p:cTn id="60" dur="500"/>
                                        <p:tgtEl>
                                          <p:spTgt spid="10"/>
                                        </p:tgtEl>
                                      </p:cBhvr>
                                    </p:animEffect>
                                    <p:set>
                                      <p:cBhvr>
                                        <p:cTn id="61"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62" restart="whenNotActive" fill="hold" evtFilter="cancelBubble" nodeType="interactiveSeq">
                <p:stCondLst>
                  <p:cond evt="onClick" delay="0">
                    <p:tgtEl>
                      <p:spTgt spid="12"/>
                    </p:tgtEl>
                  </p:cond>
                </p:stCondLst>
                <p:endSync evt="end" delay="0">
                  <p:rtn val="all"/>
                </p:endSync>
                <p:childTnLst>
                  <p:par>
                    <p:cTn id="63" fill="hold">
                      <p:stCondLst>
                        <p:cond delay="0"/>
                      </p:stCondLst>
                      <p:childTnLst>
                        <p:par>
                          <p:cTn id="64" fill="hold">
                            <p:stCondLst>
                              <p:cond delay="0"/>
                            </p:stCondLst>
                            <p:childTnLst>
                              <p:par>
                                <p:cTn id="65" presetID="10" presetClass="exit" presetSubtype="0" fill="hold" nodeType="clickEffect">
                                  <p:stCondLst>
                                    <p:cond delay="0"/>
                                  </p:stCondLst>
                                  <p:childTnLst>
                                    <p:animEffect transition="out" filter="fade">
                                      <p:cBhvr>
                                        <p:cTn id="66" dur="500"/>
                                        <p:tgtEl>
                                          <p:spTgt spid="12"/>
                                        </p:tgtEl>
                                      </p:cBhvr>
                                    </p:animEffect>
                                    <p:set>
                                      <p:cBhvr>
                                        <p:cTn id="67"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68" restart="whenNotActive" fill="hold" evtFilter="cancelBubble" nodeType="interactiveSeq">
                <p:stCondLst>
                  <p:cond evt="onClick" delay="0">
                    <p:tgtEl>
                      <p:spTgt spid="14"/>
                    </p:tgtEl>
                  </p:cond>
                </p:stCondLst>
                <p:endSync evt="end" delay="0">
                  <p:rtn val="all"/>
                </p:endSync>
                <p:childTnLst>
                  <p:par>
                    <p:cTn id="69" fill="hold">
                      <p:stCondLst>
                        <p:cond delay="0"/>
                      </p:stCondLst>
                      <p:childTnLst>
                        <p:par>
                          <p:cTn id="70" fill="hold">
                            <p:stCondLst>
                              <p:cond delay="0"/>
                            </p:stCondLst>
                            <p:childTnLst>
                              <p:par>
                                <p:cTn id="71" presetID="10" presetClass="exit" presetSubtype="0" fill="hold" nodeType="clickEffect">
                                  <p:stCondLst>
                                    <p:cond delay="0"/>
                                  </p:stCondLst>
                                  <p:childTnLst>
                                    <p:animEffect transition="out" filter="fade">
                                      <p:cBhvr>
                                        <p:cTn id="72" dur="500"/>
                                        <p:tgtEl>
                                          <p:spTgt spid="14"/>
                                        </p:tgtEl>
                                      </p:cBhvr>
                                    </p:animEffect>
                                    <p:set>
                                      <p:cBhvr>
                                        <p:cTn id="73"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a:hlinkClick r:id="rId3" action="ppaction://hlinksldjump"/>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1250066" y="1354238"/>
            <a:ext cx="8042586" cy="584775"/>
          </a:xfrm>
          <a:prstGeom prst="rect">
            <a:avLst/>
          </a:prstGeom>
          <a:noFill/>
        </p:spPr>
        <p:txBody>
          <a:bodyPr wrap="none" rtlCol="0">
            <a:spAutoFit/>
          </a:bodyPr>
          <a:lstStyle/>
          <a:p>
            <a:pPr marL="514350" marR="0" lvl="0" indent="-514350" algn="l" defTabSz="914400"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Lúc</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đầu</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hai</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anh</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em</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đã</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chia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lúa</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như</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thế</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nào</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7" name="TextBox 6"/>
          <p:cNvSpPr txBox="1"/>
          <p:nvPr/>
        </p:nvSpPr>
        <p:spPr>
          <a:xfrm>
            <a:off x="1250066" y="3300714"/>
            <a:ext cx="630813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Đáp</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án</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lang="en-US" sz="3200" noProof="0" dirty="0">
                <a:solidFill>
                  <a:prstClr val="white"/>
                </a:solidFill>
                <a:latin typeface="Times New Roman" panose="02020603050405020304" pitchFamily="18" charset="0"/>
                <a:cs typeface="Times New Roman" panose="02020603050405020304" pitchFamily="18" charset="0"/>
              </a:rPr>
              <a:t>chia </a:t>
            </a:r>
            <a:r>
              <a:rPr lang="en-US" sz="3200" noProof="0" dirty="0" err="1">
                <a:solidFill>
                  <a:prstClr val="white"/>
                </a:solidFill>
                <a:latin typeface="Times New Roman" panose="02020603050405020304" pitchFamily="18" charset="0"/>
                <a:cs typeface="Times New Roman" panose="02020603050405020304" pitchFamily="18" charset="0"/>
              </a:rPr>
              <a:t>thành</a:t>
            </a:r>
            <a:r>
              <a:rPr lang="en-US" sz="3200" noProof="0" dirty="0">
                <a:solidFill>
                  <a:prstClr val="white"/>
                </a:solidFill>
                <a:latin typeface="Times New Roman" panose="02020603050405020304" pitchFamily="18" charset="0"/>
                <a:cs typeface="Times New Roman" panose="02020603050405020304" pitchFamily="18" charset="0"/>
              </a:rPr>
              <a:t> 2 </a:t>
            </a:r>
            <a:r>
              <a:rPr lang="en-US" sz="3200" noProof="0" dirty="0" err="1">
                <a:solidFill>
                  <a:prstClr val="white"/>
                </a:solidFill>
                <a:latin typeface="Times New Roman" panose="02020603050405020304" pitchFamily="18" charset="0"/>
                <a:cs typeface="Times New Roman" panose="02020603050405020304" pitchFamily="18" charset="0"/>
              </a:rPr>
              <a:t>đống</a:t>
            </a:r>
            <a:r>
              <a:rPr lang="en-US" sz="3200" noProof="0" dirty="0">
                <a:solidFill>
                  <a:prstClr val="white"/>
                </a:solidFill>
                <a:latin typeface="Times New Roman" panose="02020603050405020304" pitchFamily="18" charset="0"/>
                <a:cs typeface="Times New Roman" panose="02020603050405020304" pitchFamily="18" charset="0"/>
              </a:rPr>
              <a:t> </a:t>
            </a:r>
            <a:r>
              <a:rPr lang="en-US" sz="3200" noProof="0" dirty="0" err="1">
                <a:solidFill>
                  <a:prstClr val="white"/>
                </a:solidFill>
                <a:latin typeface="Times New Roman" panose="02020603050405020304" pitchFamily="18" charset="0"/>
                <a:cs typeface="Times New Roman" panose="02020603050405020304" pitchFamily="18" charset="0"/>
              </a:rPr>
              <a:t>bằng</a:t>
            </a:r>
            <a:r>
              <a:rPr lang="en-US" sz="3200" noProof="0" dirty="0">
                <a:solidFill>
                  <a:prstClr val="white"/>
                </a:solidFill>
                <a:latin typeface="Times New Roman" panose="02020603050405020304" pitchFamily="18" charset="0"/>
                <a:cs typeface="Times New Roman" panose="02020603050405020304" pitchFamily="18" charset="0"/>
              </a:rPr>
              <a:t> </a:t>
            </a:r>
            <a:r>
              <a:rPr lang="en-US" sz="3200" noProof="0" dirty="0" err="1">
                <a:solidFill>
                  <a:prstClr val="white"/>
                </a:solidFill>
                <a:latin typeface="Times New Roman" panose="02020603050405020304" pitchFamily="18" charset="0"/>
                <a:cs typeface="Times New Roman" panose="02020603050405020304" pitchFamily="18" charset="0"/>
              </a:rPr>
              <a:t>nhau</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hlinkClick r:id="rId3" action="ppaction://hlinksldjump"/>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a:ea typeface="+mn-ea"/>
              <a:cs typeface="+mn-cs"/>
            </a:endParaRPr>
          </a:p>
        </p:txBody>
      </p:sp>
      <p:sp>
        <p:nvSpPr>
          <p:cNvPr id="5" name="TextBox 4"/>
          <p:cNvSpPr txBox="1"/>
          <p:nvPr/>
        </p:nvSpPr>
        <p:spPr>
          <a:xfrm>
            <a:off x="1250066" y="1354238"/>
            <a:ext cx="7157729"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2.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Người</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em</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nghĩ</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gì</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và</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chia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lại</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lúa</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ra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sao</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TextBox 5"/>
          <p:cNvSpPr txBox="1"/>
          <p:nvPr/>
        </p:nvSpPr>
        <p:spPr>
          <a:xfrm>
            <a:off x="1250066" y="3300714"/>
            <a:ext cx="10509608" cy="107721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Đáp</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án</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Người</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em</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nghĩ</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anh</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còn</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phải</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nuôi</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vợ</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con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nên</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lấy</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lúa</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c</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solidFill>
                  <a:prstClr val="white"/>
                </a:solidFill>
                <a:latin typeface="Times New Roman" panose="02020603050405020304" pitchFamily="18" charset="0"/>
                <a:cs typeface="Times New Roman" panose="02020603050405020304" pitchFamily="18" charset="0"/>
              </a:rPr>
              <a:t>c</a:t>
            </a:r>
            <a:r>
              <a:rPr lang="en-US" sz="3200" noProof="0" dirty="0" err="1">
                <a:solidFill>
                  <a:prstClr val="white"/>
                </a:solidFill>
                <a:latin typeface="Times New Roman" panose="02020603050405020304" pitchFamily="18" charset="0"/>
                <a:cs typeface="Times New Roman" panose="02020603050405020304" pitchFamily="18" charset="0"/>
              </a:rPr>
              <a:t>ủa</a:t>
            </a:r>
            <a:r>
              <a:rPr lang="en-US" sz="3200" noProof="0" dirty="0">
                <a:solidFill>
                  <a:prstClr val="white"/>
                </a:solidFill>
                <a:latin typeface="Times New Roman" panose="02020603050405020304" pitchFamily="18" charset="0"/>
                <a:cs typeface="Times New Roman" panose="02020603050405020304" pitchFamily="18" charset="0"/>
              </a:rPr>
              <a:t> </a:t>
            </a:r>
            <a:r>
              <a:rPr lang="en-US" sz="3200" noProof="0" dirty="0" err="1">
                <a:solidFill>
                  <a:prstClr val="white"/>
                </a:solidFill>
                <a:latin typeface="Times New Roman" panose="02020603050405020304" pitchFamily="18" charset="0"/>
                <a:cs typeface="Times New Roman" panose="02020603050405020304" pitchFamily="18" charset="0"/>
              </a:rPr>
              <a:t>mình</a:t>
            </a:r>
            <a:r>
              <a:rPr lang="en-US" sz="3200" noProof="0" dirty="0">
                <a:solidFill>
                  <a:prstClr val="white"/>
                </a:solidFill>
                <a:latin typeface="Times New Roman" panose="02020603050405020304" pitchFamily="18" charset="0"/>
                <a:cs typeface="Times New Roman" panose="02020603050405020304" pitchFamily="18" charset="0"/>
              </a:rPr>
              <a:t> </a:t>
            </a:r>
            <a:r>
              <a:rPr lang="en-US" sz="3200" noProof="0" dirty="0" err="1">
                <a:solidFill>
                  <a:prstClr val="white"/>
                </a:solidFill>
                <a:latin typeface="Times New Roman" panose="02020603050405020304" pitchFamily="18" charset="0"/>
                <a:cs typeface="Times New Roman" panose="02020603050405020304" pitchFamily="18" charset="0"/>
              </a:rPr>
              <a:t>bỏ</a:t>
            </a:r>
            <a:r>
              <a:rPr lang="en-US" sz="3200" noProof="0" dirty="0">
                <a:solidFill>
                  <a:prstClr val="white"/>
                </a:solidFill>
                <a:latin typeface="Times New Roman" panose="02020603050405020304" pitchFamily="18" charset="0"/>
                <a:cs typeface="Times New Roman" panose="02020603050405020304" pitchFamily="18" charset="0"/>
              </a:rPr>
              <a:t> them </a:t>
            </a:r>
            <a:r>
              <a:rPr lang="en-US" sz="3200" noProof="0" dirty="0" err="1">
                <a:solidFill>
                  <a:prstClr val="white"/>
                </a:solidFill>
                <a:latin typeface="Times New Roman" panose="02020603050405020304" pitchFamily="18" charset="0"/>
                <a:cs typeface="Times New Roman" panose="02020603050405020304" pitchFamily="18" charset="0"/>
              </a:rPr>
              <a:t>vào</a:t>
            </a:r>
            <a:r>
              <a:rPr lang="en-US" sz="3200" noProof="0" dirty="0">
                <a:solidFill>
                  <a:prstClr val="white"/>
                </a:solidFill>
                <a:latin typeface="Times New Roman" panose="02020603050405020304" pitchFamily="18" charset="0"/>
                <a:cs typeface="Times New Roman" panose="02020603050405020304" pitchFamily="18" charset="0"/>
              </a:rPr>
              <a:t> </a:t>
            </a:r>
            <a:r>
              <a:rPr lang="en-US" sz="3200" noProof="0" dirty="0" err="1">
                <a:solidFill>
                  <a:prstClr val="white"/>
                </a:solidFill>
                <a:latin typeface="Times New Roman" panose="02020603050405020304" pitchFamily="18" charset="0"/>
                <a:cs typeface="Times New Roman" panose="02020603050405020304" pitchFamily="18" charset="0"/>
              </a:rPr>
              <a:t>phần</a:t>
            </a:r>
            <a:r>
              <a:rPr lang="en-US" sz="3200" noProof="0" dirty="0">
                <a:solidFill>
                  <a:prstClr val="white"/>
                </a:solidFill>
                <a:latin typeface="Times New Roman" panose="02020603050405020304" pitchFamily="18" charset="0"/>
                <a:cs typeface="Times New Roman" panose="02020603050405020304" pitchFamily="18" charset="0"/>
              </a:rPr>
              <a:t> </a:t>
            </a:r>
            <a:r>
              <a:rPr lang="en-US" sz="3200" noProof="0" dirty="0" err="1">
                <a:solidFill>
                  <a:prstClr val="white"/>
                </a:solidFill>
                <a:latin typeface="Times New Roman" panose="02020603050405020304" pitchFamily="18" charset="0"/>
                <a:cs typeface="Times New Roman" panose="02020603050405020304" pitchFamily="18" charset="0"/>
              </a:rPr>
              <a:t>của</a:t>
            </a:r>
            <a:r>
              <a:rPr lang="en-US" sz="3200" noProof="0" dirty="0">
                <a:solidFill>
                  <a:prstClr val="white"/>
                </a:solidFill>
                <a:latin typeface="Times New Roman" panose="02020603050405020304" pitchFamily="18" charset="0"/>
                <a:cs typeface="Times New Roman" panose="02020603050405020304" pitchFamily="18" charset="0"/>
              </a:rPr>
              <a:t> </a:t>
            </a:r>
            <a:r>
              <a:rPr lang="en-US" sz="3200" noProof="0" dirty="0" err="1">
                <a:solidFill>
                  <a:prstClr val="white"/>
                </a:solidFill>
                <a:latin typeface="Times New Roman" panose="02020603050405020304" pitchFamily="18" charset="0"/>
                <a:cs typeface="Times New Roman" panose="02020603050405020304" pitchFamily="18" charset="0"/>
              </a:rPr>
              <a:t>anh</a:t>
            </a:r>
            <a:r>
              <a:rPr lang="en-US" sz="3200" noProof="0" dirty="0">
                <a:solidFill>
                  <a:prstClr val="white"/>
                </a:solidFill>
                <a:latin typeface="Times New Roman" panose="02020603050405020304" pitchFamily="18" charset="0"/>
                <a:cs typeface="Times New Roman" panose="02020603050405020304" pitchFamily="18" charset="0"/>
              </a:rPr>
              <a:t>.</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hlinkClick r:id="rId3" action="ppaction://hlinksldjump"/>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a:ea typeface="+mn-ea"/>
              <a:cs typeface="+mn-cs"/>
            </a:endParaRPr>
          </a:p>
        </p:txBody>
      </p:sp>
      <p:sp>
        <p:nvSpPr>
          <p:cNvPr id="2" name="TextBox 1"/>
          <p:cNvSpPr txBox="1"/>
          <p:nvPr/>
        </p:nvSpPr>
        <p:spPr>
          <a:xfrm>
            <a:off x="1250066" y="1354238"/>
            <a:ext cx="8297464"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3.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Người</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anh</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nghĩ</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gì</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và</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đã</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làm</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gì</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để</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chia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lại</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lúa</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5" name="TextBox 4"/>
          <p:cNvSpPr txBox="1"/>
          <p:nvPr/>
        </p:nvSpPr>
        <p:spPr>
          <a:xfrm>
            <a:off x="1250066" y="3300714"/>
            <a:ext cx="9118202" cy="107721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Đáp</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án</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Người</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anh</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nghĩ</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em</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sống</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một</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mình</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vất</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vả</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nên</a:t>
            </a:r>
            <a:endPar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err="1">
                <a:solidFill>
                  <a:prstClr val="white"/>
                </a:solidFill>
                <a:latin typeface="Times New Roman" panose="02020603050405020304" pitchFamily="18" charset="0"/>
                <a:cs typeface="Times New Roman" panose="02020603050405020304" pitchFamily="18" charset="0"/>
              </a:rPr>
              <a:t>lấy</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lúa</a:t>
            </a:r>
            <a:r>
              <a:rPr lang="en-US" sz="3200" dirty="0">
                <a:solidFill>
                  <a:prstClr val="white"/>
                </a:solidFill>
                <a:latin typeface="Times New Roman" panose="02020603050405020304" pitchFamily="18" charset="0"/>
                <a:cs typeface="Times New Roman" panose="02020603050405020304" pitchFamily="18" charset="0"/>
              </a:rPr>
              <a:t> ở </a:t>
            </a:r>
            <a:r>
              <a:rPr lang="en-US" sz="3200" dirty="0" err="1">
                <a:solidFill>
                  <a:prstClr val="white"/>
                </a:solidFill>
                <a:latin typeface="Times New Roman" panose="02020603050405020304" pitchFamily="18" charset="0"/>
                <a:cs typeface="Times New Roman" panose="02020603050405020304" pitchFamily="18" charset="0"/>
              </a:rPr>
              <a:t>phần</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của</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mình</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bỏ</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thêm</a:t>
            </a:r>
            <a:r>
              <a:rPr lang="en-US" sz="3200" dirty="0">
                <a:solidFill>
                  <a:prstClr val="white"/>
                </a:solidFill>
                <a:latin typeface="Times New Roman" panose="02020603050405020304" pitchFamily="18" charset="0"/>
                <a:cs typeface="Times New Roman" panose="02020603050405020304" pitchFamily="18" charset="0"/>
              </a:rPr>
              <a:t> sang </a:t>
            </a:r>
            <a:r>
              <a:rPr lang="en-US" sz="3200" dirty="0" err="1">
                <a:solidFill>
                  <a:prstClr val="white"/>
                </a:solidFill>
                <a:latin typeface="Times New Roman" panose="02020603050405020304" pitchFamily="18" charset="0"/>
                <a:cs typeface="Times New Roman" panose="02020603050405020304" pitchFamily="18" charset="0"/>
              </a:rPr>
              <a:t>phần</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của</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em</a:t>
            </a:r>
            <a:r>
              <a:rPr lang="en-US" sz="3200" dirty="0">
                <a:solidFill>
                  <a:prstClr val="white"/>
                </a:solidFill>
                <a:latin typeface="Times New Roman" panose="02020603050405020304" pitchFamily="18" charset="0"/>
                <a:cs typeface="Times New Roman" panose="02020603050405020304" pitchFamily="18" charset="0"/>
              </a:rPr>
              <a:t>/</a:t>
            </a:r>
            <a:endPar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hlinkClick r:id="rId3" action="ppaction://hlinksldjump"/>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a:ea typeface="+mn-ea"/>
              <a:cs typeface="+mn-cs"/>
            </a:endParaRPr>
          </a:p>
        </p:txBody>
      </p:sp>
      <p:sp>
        <p:nvSpPr>
          <p:cNvPr id="5" name="TextBox 4"/>
          <p:cNvSpPr txBox="1"/>
          <p:nvPr/>
        </p:nvSpPr>
        <p:spPr>
          <a:xfrm>
            <a:off x="1250066" y="1354238"/>
            <a:ext cx="5955476"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4.Vì</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sao</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hai</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anh</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em</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đều</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xúc</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động</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TextBox 5"/>
          <p:cNvSpPr txBox="1"/>
          <p:nvPr/>
        </p:nvSpPr>
        <p:spPr>
          <a:xfrm>
            <a:off x="1250066" y="3300714"/>
            <a:ext cx="9624751" cy="107721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Đáp</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án</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Họ</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thấy</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mỗi</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người</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đều</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ôm</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những</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bó</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lúa</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trên</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tay</a:t>
            </a:r>
            <a:endPar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3200" noProof="0" dirty="0" err="1">
                <a:solidFill>
                  <a:prstClr val="white"/>
                </a:solidFill>
                <a:latin typeface="Times New Roman" panose="02020603050405020304" pitchFamily="18" charset="0"/>
                <a:cs typeface="Times New Roman" panose="02020603050405020304" pitchFamily="18" charset="0"/>
              </a:rPr>
              <a:t>để</a:t>
            </a:r>
            <a:r>
              <a:rPr lang="en-US" sz="3200" noProof="0" dirty="0">
                <a:solidFill>
                  <a:prstClr val="white"/>
                </a:solidFill>
                <a:latin typeface="Times New Roman" panose="02020603050405020304" pitchFamily="18" charset="0"/>
                <a:cs typeface="Times New Roman" panose="02020603050405020304" pitchFamily="18" charset="0"/>
              </a:rPr>
              <a:t> </a:t>
            </a:r>
            <a:r>
              <a:rPr lang="en-US" sz="3200" noProof="0" dirty="0" err="1">
                <a:solidFill>
                  <a:prstClr val="white"/>
                </a:solidFill>
                <a:latin typeface="Times New Roman" panose="02020603050405020304" pitchFamily="18" charset="0"/>
                <a:cs typeface="Times New Roman" panose="02020603050405020304" pitchFamily="18" charset="0"/>
              </a:rPr>
              <a:t>bỏ</a:t>
            </a:r>
            <a:r>
              <a:rPr lang="en-US" sz="3200" noProof="0" dirty="0">
                <a:solidFill>
                  <a:prstClr val="white"/>
                </a:solidFill>
                <a:latin typeface="Times New Roman" panose="02020603050405020304" pitchFamily="18" charset="0"/>
                <a:cs typeface="Times New Roman" panose="02020603050405020304" pitchFamily="18" charset="0"/>
              </a:rPr>
              <a:t> </a:t>
            </a:r>
            <a:r>
              <a:rPr lang="en-US" sz="3200" noProof="0" dirty="0" err="1">
                <a:solidFill>
                  <a:prstClr val="white"/>
                </a:solidFill>
                <a:latin typeface="Times New Roman" panose="02020603050405020304" pitchFamily="18" charset="0"/>
                <a:cs typeface="Times New Roman" panose="02020603050405020304" pitchFamily="18" charset="0"/>
              </a:rPr>
              <a:t>thêm</a:t>
            </a:r>
            <a:r>
              <a:rPr lang="en-US" sz="3200" noProof="0" dirty="0">
                <a:solidFill>
                  <a:prstClr val="white"/>
                </a:solidFill>
                <a:latin typeface="Times New Roman" panose="02020603050405020304" pitchFamily="18" charset="0"/>
                <a:cs typeface="Times New Roman" panose="02020603050405020304" pitchFamily="18" charset="0"/>
              </a:rPr>
              <a:t> </a:t>
            </a:r>
            <a:r>
              <a:rPr lang="en-US" sz="3200" noProof="0" dirty="0" err="1">
                <a:solidFill>
                  <a:prstClr val="white"/>
                </a:solidFill>
                <a:latin typeface="Times New Roman" panose="02020603050405020304" pitchFamily="18" charset="0"/>
                <a:cs typeface="Times New Roman" panose="02020603050405020304" pitchFamily="18" charset="0"/>
              </a:rPr>
              <a:t>cho</a:t>
            </a:r>
            <a:r>
              <a:rPr lang="en-US" sz="3200" noProof="0" dirty="0">
                <a:solidFill>
                  <a:prstClr val="white"/>
                </a:solidFill>
                <a:latin typeface="Times New Roman" panose="02020603050405020304" pitchFamily="18" charset="0"/>
                <a:cs typeface="Times New Roman" panose="02020603050405020304" pitchFamily="18" charset="0"/>
              </a:rPr>
              <a:t> </a:t>
            </a:r>
            <a:r>
              <a:rPr lang="en-US" sz="3200" noProof="0" dirty="0" err="1">
                <a:solidFill>
                  <a:prstClr val="white"/>
                </a:solidFill>
                <a:latin typeface="Times New Roman" panose="02020603050405020304" pitchFamily="18" charset="0"/>
                <a:cs typeface="Times New Roman" panose="02020603050405020304" pitchFamily="18" charset="0"/>
              </a:rPr>
              <a:t>người</a:t>
            </a:r>
            <a:r>
              <a:rPr lang="en-US" sz="3200" noProof="0" dirty="0">
                <a:solidFill>
                  <a:prstClr val="white"/>
                </a:solidFill>
                <a:latin typeface="Times New Roman" panose="02020603050405020304" pitchFamily="18" charset="0"/>
                <a:cs typeface="Times New Roman" panose="02020603050405020304" pitchFamily="18" charset="0"/>
              </a:rPr>
              <a:t> kia.</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AA8823F-6D5E-4870-8892-C6F5ED28EBEC}"/>
              </a:ext>
            </a:extLst>
          </p:cNvPr>
          <p:cNvSpPr>
            <a:spLocks noGrp="1"/>
          </p:cNvSpPr>
          <p:nvPr>
            <p:ph type="title"/>
          </p:nvPr>
        </p:nvSpPr>
        <p:spPr/>
        <p:txBody>
          <a:bodyPr/>
          <a:lstStyle/>
          <a:p>
            <a:pPr algn="ctr"/>
            <a:r>
              <a:rPr lang="en-US" dirty="0" err="1">
                <a:latin typeface="Arial-Rounded" panose="020B0500000000000000" pitchFamily="34" charset="0"/>
                <a:ea typeface="Arial-Rounded" panose="020B0500000000000000" pitchFamily="34" charset="0"/>
                <a:cs typeface="Arial-Rounded" panose="020B0500000000000000" pitchFamily="34" charset="0"/>
              </a:rPr>
              <a:t>Em</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học</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được</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gì</a:t>
            </a:r>
            <a:r>
              <a:rPr lang="en-US" dirty="0">
                <a:latin typeface="Arial-Rounded" panose="020B0500000000000000" pitchFamily="34" charset="0"/>
                <a:ea typeface="Arial-Rounded" panose="020B0500000000000000" pitchFamily="34" charset="0"/>
                <a:cs typeface="Arial-Rounded" panose="020B0500000000000000" pitchFamily="34" charset="0"/>
              </a:rPr>
              <a:t> qua </a:t>
            </a:r>
            <a:r>
              <a:rPr lang="en-US" dirty="0" err="1">
                <a:latin typeface="Arial-Rounded" panose="020B0500000000000000" pitchFamily="34" charset="0"/>
                <a:ea typeface="Arial-Rounded" panose="020B0500000000000000" pitchFamily="34" charset="0"/>
                <a:cs typeface="Arial-Rounded" panose="020B0500000000000000" pitchFamily="34" charset="0"/>
              </a:rPr>
              <a:t>câu</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chuyện</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trên</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Content Placeholder 2">
            <a:extLst>
              <a:ext uri="{FF2B5EF4-FFF2-40B4-BE49-F238E27FC236}">
                <a16:creationId xmlns:a16="http://schemas.microsoft.com/office/drawing/2014/main" xmlns="" id="{A1CAD647-D63A-4DC1-9B6E-0051FCFD851F}"/>
              </a:ext>
            </a:extLst>
          </p:cNvPr>
          <p:cNvSpPr>
            <a:spLocks noGrp="1"/>
          </p:cNvSpPr>
          <p:nvPr>
            <p:ph idx="1"/>
          </p:nvPr>
        </p:nvSpPr>
        <p:spPr/>
        <p:txBody>
          <a:bodyPr/>
          <a:lstStyle/>
          <a:p>
            <a:endParaRPr lang="en-US"/>
          </a:p>
        </p:txBody>
      </p:sp>
      <p:sp>
        <p:nvSpPr>
          <p:cNvPr id="5" name="Cloud 4">
            <a:extLst>
              <a:ext uri="{FF2B5EF4-FFF2-40B4-BE49-F238E27FC236}">
                <a16:creationId xmlns:a16="http://schemas.microsoft.com/office/drawing/2014/main" xmlns="" id="{5A6B727E-17AD-4D45-857C-F422ED0CF9A3}"/>
              </a:ext>
            </a:extLst>
          </p:cNvPr>
          <p:cNvSpPr/>
          <p:nvPr/>
        </p:nvSpPr>
        <p:spPr>
          <a:xfrm>
            <a:off x="2211572" y="2296633"/>
            <a:ext cx="7198242" cy="2987748"/>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Arial-Rounded" panose="020B0500000000000000" pitchFamily="34" charset="0"/>
                <a:ea typeface="Arial-Rounded" panose="020B0500000000000000" pitchFamily="34" charset="0"/>
                <a:cs typeface="Arial-Rounded" panose="020B0500000000000000" pitchFamily="34" charset="0"/>
              </a:rPr>
              <a:t>Anh </a:t>
            </a:r>
            <a:r>
              <a:rPr lang="en-US" sz="3200" dirty="0" err="1">
                <a:latin typeface="Arial-Rounded" panose="020B0500000000000000" pitchFamily="34" charset="0"/>
                <a:ea typeface="Arial-Rounded" panose="020B0500000000000000" pitchFamily="34" charset="0"/>
                <a:cs typeface="Arial-Rounded" panose="020B0500000000000000" pitchFamily="34" charset="0"/>
              </a:rPr>
              <a:t>chị</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em</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trong</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một</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nhà</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phải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luôn</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yêu</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thương</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và</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nhường</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nhịn</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nhau</a:t>
            </a:r>
            <a:r>
              <a:rPr lang="en-US" sz="3200" dirty="0">
                <a:latin typeface="Arial-Rounded" panose="020B0500000000000000" pitchFamily="34" charset="0"/>
                <a:ea typeface="Arial-Rounded" panose="020B0500000000000000" pitchFamily="34" charset="0"/>
                <a:cs typeface="Arial-Rounded" panose="020B0500000000000000" pitchFamily="34" charset="0"/>
              </a:rPr>
              <a:t>.</a:t>
            </a:r>
          </a:p>
        </p:txBody>
      </p:sp>
    </p:spTree>
    <p:extLst>
      <p:ext uri="{BB962C8B-B14F-4D97-AF65-F5344CB8AC3E}">
        <p14:creationId xmlns:p14="http://schemas.microsoft.com/office/powerpoint/2010/main" val="3457540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rgbClr val="FFFF00"/>
          </a:solidFill>
        </p:spPr>
      </p:pic>
      <p:sp>
        <p:nvSpPr>
          <p:cNvPr id="5" name="Rounded Rectangle 4"/>
          <p:cNvSpPr/>
          <p:nvPr/>
        </p:nvSpPr>
        <p:spPr>
          <a:xfrm>
            <a:off x="3741490" y="1383283"/>
            <a:ext cx="6937695" cy="31001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009938" y="1507517"/>
            <a:ext cx="6065240" cy="2800767"/>
          </a:xfrm>
          <a:prstGeom prst="rect">
            <a:avLst/>
          </a:prstGeom>
          <a:noFill/>
        </p:spPr>
        <p:txBody>
          <a:bodyPr wrap="square" rtlCol="0">
            <a:spAutoFit/>
          </a:bodyPr>
          <a:lstStyle/>
          <a:p>
            <a:pPr algn="ctr"/>
            <a:r>
              <a:rPr lang="en-US" sz="8800" b="1" dirty="0">
                <a:solidFill>
                  <a:srgbClr val="FF0000"/>
                </a:solidFill>
              </a:rPr>
              <a:t>CỦNG CỐ BÀI HỌC</a:t>
            </a:r>
          </a:p>
        </p:txBody>
      </p:sp>
      <p:pic>
        <p:nvPicPr>
          <p:cNvPr id="7"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6970" y="4671704"/>
            <a:ext cx="1694696" cy="2161906"/>
          </a:xfrm>
          <a:prstGeom prst="rect">
            <a:avLst/>
          </a:prstGeom>
        </p:spPr>
      </p:pic>
      <p:pic>
        <p:nvPicPr>
          <p:cNvPr id="9"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11571" y="3987066"/>
            <a:ext cx="3188719" cy="2671178"/>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pic>
        <p:nvPicPr>
          <p:cNvPr id="11" name="Picture 2"/>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rot="20089245" flipH="1">
            <a:off x="2565085" y="469565"/>
            <a:ext cx="1279101" cy="1359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3211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2"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1250" fill="hold"/>
                                        <p:tgtEl>
                                          <p:spTgt spid="9"/>
                                        </p:tgtEl>
                                        <p:attrNameLst>
                                          <p:attrName>ppt_x</p:attrName>
                                        </p:attrNameLst>
                                      </p:cBhvr>
                                      <p:tavLst>
                                        <p:tav tm="0">
                                          <p:val>
                                            <p:strVal val="1+#ppt_w/2"/>
                                          </p:val>
                                        </p:tav>
                                        <p:tav tm="100000">
                                          <p:val>
                                            <p:strVal val="#ppt_x"/>
                                          </p:val>
                                        </p:tav>
                                      </p:tavLst>
                                    </p:anim>
                                    <p:anim calcmode="lin" valueType="num">
                                      <p:cBhvr additive="base">
                                        <p:cTn id="14" dur="1250" fill="hold"/>
                                        <p:tgtEl>
                                          <p:spTgt spid="9"/>
                                        </p:tgtEl>
                                        <p:attrNameLst>
                                          <p:attrName>ppt_y</p:attrName>
                                        </p:attrNameLst>
                                      </p:cBhvr>
                                      <p:tavLst>
                                        <p:tav tm="0">
                                          <p:val>
                                            <p:strVal val="#ppt_y"/>
                                          </p:val>
                                        </p:tav>
                                        <p:tav tm="100000">
                                          <p:val>
                                            <p:strVal val="#ppt_y"/>
                                          </p:val>
                                        </p:tav>
                                      </p:tavLst>
                                    </p:anim>
                                  </p:childTnLst>
                                </p:cTn>
                              </p:par>
                              <p:par>
                                <p:cTn id="15" presetID="42" presetClass="entr" presetSubtype="0" fill="hold" nodeType="withEffect">
                                  <p:stCondLst>
                                    <p:cond delay="1560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4" name="Picture 4"/>
          <p:cNvPicPr>
            <a:picLocks noChangeAspect="1" noChangeArrowheads="1"/>
          </p:cNvPicPr>
          <p:nvPr/>
        </p:nvPicPr>
        <p:blipFill rotWithShape="1">
          <a:blip r:embed="rId7">
            <a:extLst>
              <a:ext uri="{28A0092B-C50C-407E-A947-70E740481C1C}">
                <a14:useLocalDpi xmlns:a14="http://schemas.microsoft.com/office/drawing/2010/main" val="0"/>
              </a:ext>
            </a:extLst>
          </a:blip>
          <a:srcRect r="2000" b="10664"/>
          <a:stretch>
            <a:fillRect/>
          </a:stretch>
        </p:blipFill>
        <p:spPr bwMode="auto">
          <a:xfrm>
            <a:off x="0" y="1"/>
            <a:ext cx="12192000" cy="686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V.A – Tiếng Chim Kêu (mp3cut.ne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049000" y="-2133600"/>
            <a:ext cx="609600" cy="609600"/>
          </a:xfrm>
          <a:prstGeom prst="rect">
            <a:avLst/>
          </a:prstGeom>
        </p:spPr>
      </p:pic>
      <p:grpSp>
        <p:nvGrpSpPr>
          <p:cNvPr id="10" name="Group 9"/>
          <p:cNvGrpSpPr/>
          <p:nvPr/>
        </p:nvGrpSpPr>
        <p:grpSpPr>
          <a:xfrm>
            <a:off x="-6248400" y="600981"/>
            <a:ext cx="8077198" cy="3686085"/>
            <a:chOff x="152400" y="642075"/>
            <a:chExt cx="5170262" cy="3686085"/>
          </a:xfrm>
        </p:grpSpPr>
        <p:pic>
          <p:nvPicPr>
            <p:cNvPr id="11" name="Picture 2"/>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5954" b="89967" l="0" r="100000">
                          <a14:foregroundMark x1="45000" y1="19735" x2="48000" y2="2403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52400" y="642075"/>
              <a:ext cx="4064041" cy="3686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Freeform 11"/>
            <p:cNvSpPr/>
            <p:nvPr/>
          </p:nvSpPr>
          <p:spPr>
            <a:xfrm>
              <a:off x="2301239" y="1706880"/>
              <a:ext cx="3021423" cy="2148840"/>
            </a:xfrm>
            <a:custGeom>
              <a:avLst/>
              <a:gdLst>
                <a:gd name="connsiteX0" fmla="*/ 289560 w 2606040"/>
                <a:gd name="connsiteY0" fmla="*/ 0 h 2148840"/>
                <a:gd name="connsiteX1" fmla="*/ 320040 w 2606040"/>
                <a:gd name="connsiteY1" fmla="*/ 76200 h 2148840"/>
                <a:gd name="connsiteX2" fmla="*/ 335280 w 2606040"/>
                <a:gd name="connsiteY2" fmla="*/ 121920 h 2148840"/>
                <a:gd name="connsiteX3" fmla="*/ 320040 w 2606040"/>
                <a:gd name="connsiteY3" fmla="*/ 457200 h 2148840"/>
                <a:gd name="connsiteX4" fmla="*/ 274320 w 2606040"/>
                <a:gd name="connsiteY4" fmla="*/ 624840 h 2148840"/>
                <a:gd name="connsiteX5" fmla="*/ 228600 w 2606040"/>
                <a:gd name="connsiteY5" fmla="*/ 762000 h 2148840"/>
                <a:gd name="connsiteX6" fmla="*/ 213360 w 2606040"/>
                <a:gd name="connsiteY6" fmla="*/ 807720 h 2148840"/>
                <a:gd name="connsiteX7" fmla="*/ 182880 w 2606040"/>
                <a:gd name="connsiteY7" fmla="*/ 853440 h 2148840"/>
                <a:gd name="connsiteX8" fmla="*/ 167640 w 2606040"/>
                <a:gd name="connsiteY8" fmla="*/ 899160 h 2148840"/>
                <a:gd name="connsiteX9" fmla="*/ 121920 w 2606040"/>
                <a:gd name="connsiteY9" fmla="*/ 960120 h 2148840"/>
                <a:gd name="connsiteX10" fmla="*/ 76200 w 2606040"/>
                <a:gd name="connsiteY10" fmla="*/ 1097280 h 2148840"/>
                <a:gd name="connsiteX11" fmla="*/ 60960 w 2606040"/>
                <a:gd name="connsiteY11" fmla="*/ 1143000 h 2148840"/>
                <a:gd name="connsiteX12" fmla="*/ 30480 w 2606040"/>
                <a:gd name="connsiteY12" fmla="*/ 1188720 h 2148840"/>
                <a:gd name="connsiteX13" fmla="*/ 0 w 2606040"/>
                <a:gd name="connsiteY13" fmla="*/ 1310640 h 2148840"/>
                <a:gd name="connsiteX14" fmla="*/ 15240 w 2606040"/>
                <a:gd name="connsiteY14" fmla="*/ 1630680 h 2148840"/>
                <a:gd name="connsiteX15" fmla="*/ 45720 w 2606040"/>
                <a:gd name="connsiteY15" fmla="*/ 1676400 h 2148840"/>
                <a:gd name="connsiteX16" fmla="*/ 91440 w 2606040"/>
                <a:gd name="connsiteY16" fmla="*/ 1767840 h 2148840"/>
                <a:gd name="connsiteX17" fmla="*/ 182880 w 2606040"/>
                <a:gd name="connsiteY17" fmla="*/ 1828800 h 2148840"/>
                <a:gd name="connsiteX18" fmla="*/ 289560 w 2606040"/>
                <a:gd name="connsiteY18" fmla="*/ 1965960 h 2148840"/>
                <a:gd name="connsiteX19" fmla="*/ 335280 w 2606040"/>
                <a:gd name="connsiteY19" fmla="*/ 1981200 h 2148840"/>
                <a:gd name="connsiteX20" fmla="*/ 381000 w 2606040"/>
                <a:gd name="connsiteY20" fmla="*/ 2011680 h 2148840"/>
                <a:gd name="connsiteX21" fmla="*/ 548640 w 2606040"/>
                <a:gd name="connsiteY21" fmla="*/ 2057400 h 2148840"/>
                <a:gd name="connsiteX22" fmla="*/ 777240 w 2606040"/>
                <a:gd name="connsiteY22" fmla="*/ 2103120 h 2148840"/>
                <a:gd name="connsiteX23" fmla="*/ 960120 w 2606040"/>
                <a:gd name="connsiteY23" fmla="*/ 2133600 h 2148840"/>
                <a:gd name="connsiteX24" fmla="*/ 1051560 w 2606040"/>
                <a:gd name="connsiteY24" fmla="*/ 2148840 h 2148840"/>
                <a:gd name="connsiteX25" fmla="*/ 1478280 w 2606040"/>
                <a:gd name="connsiteY25" fmla="*/ 2133600 h 2148840"/>
                <a:gd name="connsiteX26" fmla="*/ 1584960 w 2606040"/>
                <a:gd name="connsiteY26" fmla="*/ 2118360 h 2148840"/>
                <a:gd name="connsiteX27" fmla="*/ 1630680 w 2606040"/>
                <a:gd name="connsiteY27" fmla="*/ 2103120 h 2148840"/>
                <a:gd name="connsiteX28" fmla="*/ 1981200 w 2606040"/>
                <a:gd name="connsiteY28" fmla="*/ 2087880 h 2148840"/>
                <a:gd name="connsiteX29" fmla="*/ 2072640 w 2606040"/>
                <a:gd name="connsiteY29" fmla="*/ 2057400 h 2148840"/>
                <a:gd name="connsiteX30" fmla="*/ 2118360 w 2606040"/>
                <a:gd name="connsiteY30" fmla="*/ 2042160 h 2148840"/>
                <a:gd name="connsiteX31" fmla="*/ 2209800 w 2606040"/>
                <a:gd name="connsiteY31" fmla="*/ 1981200 h 2148840"/>
                <a:gd name="connsiteX32" fmla="*/ 2240280 w 2606040"/>
                <a:gd name="connsiteY32" fmla="*/ 1935480 h 2148840"/>
                <a:gd name="connsiteX33" fmla="*/ 2286000 w 2606040"/>
                <a:gd name="connsiteY33" fmla="*/ 1920240 h 2148840"/>
                <a:gd name="connsiteX34" fmla="*/ 2346960 w 2606040"/>
                <a:gd name="connsiteY34" fmla="*/ 1859280 h 2148840"/>
                <a:gd name="connsiteX35" fmla="*/ 2377440 w 2606040"/>
                <a:gd name="connsiteY35" fmla="*/ 1813560 h 2148840"/>
                <a:gd name="connsiteX36" fmla="*/ 2392680 w 2606040"/>
                <a:gd name="connsiteY36" fmla="*/ 1767840 h 2148840"/>
                <a:gd name="connsiteX37" fmla="*/ 2453640 w 2606040"/>
                <a:gd name="connsiteY37" fmla="*/ 1676400 h 2148840"/>
                <a:gd name="connsiteX38" fmla="*/ 2484120 w 2606040"/>
                <a:gd name="connsiteY38" fmla="*/ 1630680 h 2148840"/>
                <a:gd name="connsiteX39" fmla="*/ 2514600 w 2606040"/>
                <a:gd name="connsiteY39" fmla="*/ 1584960 h 2148840"/>
                <a:gd name="connsiteX40" fmla="*/ 2529840 w 2606040"/>
                <a:gd name="connsiteY40" fmla="*/ 1539240 h 2148840"/>
                <a:gd name="connsiteX41" fmla="*/ 2560320 w 2606040"/>
                <a:gd name="connsiteY41" fmla="*/ 1417320 h 2148840"/>
                <a:gd name="connsiteX42" fmla="*/ 2575560 w 2606040"/>
                <a:gd name="connsiteY42" fmla="*/ 1371600 h 2148840"/>
                <a:gd name="connsiteX43" fmla="*/ 2590800 w 2606040"/>
                <a:gd name="connsiteY43" fmla="*/ 1264920 h 2148840"/>
                <a:gd name="connsiteX44" fmla="*/ 2606040 w 2606040"/>
                <a:gd name="connsiteY44" fmla="*/ 1219200 h 2148840"/>
                <a:gd name="connsiteX45" fmla="*/ 2590800 w 2606040"/>
                <a:gd name="connsiteY45" fmla="*/ 822960 h 2148840"/>
                <a:gd name="connsiteX46" fmla="*/ 2545080 w 2606040"/>
                <a:gd name="connsiteY46" fmla="*/ 685800 h 2148840"/>
                <a:gd name="connsiteX47" fmla="*/ 2499360 w 2606040"/>
                <a:gd name="connsiteY47" fmla="*/ 655320 h 2148840"/>
                <a:gd name="connsiteX48" fmla="*/ 2484120 w 2606040"/>
                <a:gd name="connsiteY48" fmla="*/ 609600 h 2148840"/>
                <a:gd name="connsiteX49" fmla="*/ 2301240 w 2606040"/>
                <a:gd name="connsiteY49" fmla="*/ 457200 h 2148840"/>
                <a:gd name="connsiteX50" fmla="*/ 2087880 w 2606040"/>
                <a:gd name="connsiteY50" fmla="*/ 411480 h 2148840"/>
                <a:gd name="connsiteX51" fmla="*/ 2026920 w 2606040"/>
                <a:gd name="connsiteY51" fmla="*/ 396240 h 2148840"/>
                <a:gd name="connsiteX52" fmla="*/ 1950720 w 2606040"/>
                <a:gd name="connsiteY52" fmla="*/ 381000 h 2148840"/>
                <a:gd name="connsiteX53" fmla="*/ 1905000 w 2606040"/>
                <a:gd name="connsiteY53" fmla="*/ 365760 h 2148840"/>
                <a:gd name="connsiteX54" fmla="*/ 1706880 w 2606040"/>
                <a:gd name="connsiteY54" fmla="*/ 335280 h 2148840"/>
                <a:gd name="connsiteX55" fmla="*/ 1615440 w 2606040"/>
                <a:gd name="connsiteY55" fmla="*/ 320040 h 2148840"/>
                <a:gd name="connsiteX56" fmla="*/ 1493520 w 2606040"/>
                <a:gd name="connsiteY56" fmla="*/ 304800 h 2148840"/>
                <a:gd name="connsiteX57" fmla="*/ 1249680 w 2606040"/>
                <a:gd name="connsiteY57" fmla="*/ 274320 h 2148840"/>
                <a:gd name="connsiteX58" fmla="*/ 1203960 w 2606040"/>
                <a:gd name="connsiteY58" fmla="*/ 259080 h 2148840"/>
                <a:gd name="connsiteX59" fmla="*/ 1066800 w 2606040"/>
                <a:gd name="connsiteY59" fmla="*/ 228600 h 2148840"/>
                <a:gd name="connsiteX60" fmla="*/ 960120 w 2606040"/>
                <a:gd name="connsiteY60" fmla="*/ 213360 h 2148840"/>
                <a:gd name="connsiteX61" fmla="*/ 838200 w 2606040"/>
                <a:gd name="connsiteY61" fmla="*/ 182880 h 2148840"/>
                <a:gd name="connsiteX62" fmla="*/ 792480 w 2606040"/>
                <a:gd name="connsiteY62" fmla="*/ 152400 h 2148840"/>
                <a:gd name="connsiteX63" fmla="*/ 701040 w 2606040"/>
                <a:gd name="connsiteY63" fmla="*/ 121920 h 2148840"/>
                <a:gd name="connsiteX64" fmla="*/ 655320 w 2606040"/>
                <a:gd name="connsiteY64" fmla="*/ 106680 h 2148840"/>
                <a:gd name="connsiteX65" fmla="*/ 594360 w 2606040"/>
                <a:gd name="connsiteY65" fmla="*/ 76200 h 2148840"/>
                <a:gd name="connsiteX66" fmla="*/ 335280 w 2606040"/>
                <a:gd name="connsiteY66" fmla="*/ 45720 h 2148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606040" h="2148840">
                  <a:moveTo>
                    <a:pt x="289560" y="0"/>
                  </a:moveTo>
                  <a:cubicBezTo>
                    <a:pt x="299720" y="25400"/>
                    <a:pt x="310434" y="50585"/>
                    <a:pt x="320040" y="76200"/>
                  </a:cubicBezTo>
                  <a:cubicBezTo>
                    <a:pt x="325681" y="91242"/>
                    <a:pt x="335280" y="105856"/>
                    <a:pt x="335280" y="121920"/>
                  </a:cubicBezTo>
                  <a:cubicBezTo>
                    <a:pt x="335280" y="233795"/>
                    <a:pt x="328304" y="345630"/>
                    <a:pt x="320040" y="457200"/>
                  </a:cubicBezTo>
                  <a:cubicBezTo>
                    <a:pt x="315937" y="512591"/>
                    <a:pt x="291362" y="573713"/>
                    <a:pt x="274320" y="624840"/>
                  </a:cubicBezTo>
                  <a:lnTo>
                    <a:pt x="228600" y="762000"/>
                  </a:lnTo>
                  <a:cubicBezTo>
                    <a:pt x="223520" y="777240"/>
                    <a:pt x="222271" y="794354"/>
                    <a:pt x="213360" y="807720"/>
                  </a:cubicBezTo>
                  <a:cubicBezTo>
                    <a:pt x="203200" y="822960"/>
                    <a:pt x="191071" y="837057"/>
                    <a:pt x="182880" y="853440"/>
                  </a:cubicBezTo>
                  <a:cubicBezTo>
                    <a:pt x="175696" y="867808"/>
                    <a:pt x="175610" y="885212"/>
                    <a:pt x="167640" y="899160"/>
                  </a:cubicBezTo>
                  <a:cubicBezTo>
                    <a:pt x="155038" y="921213"/>
                    <a:pt x="137160" y="939800"/>
                    <a:pt x="121920" y="960120"/>
                  </a:cubicBezTo>
                  <a:lnTo>
                    <a:pt x="76200" y="1097280"/>
                  </a:lnTo>
                  <a:cubicBezTo>
                    <a:pt x="71120" y="1112520"/>
                    <a:pt x="69871" y="1129634"/>
                    <a:pt x="60960" y="1143000"/>
                  </a:cubicBezTo>
                  <a:cubicBezTo>
                    <a:pt x="50800" y="1158240"/>
                    <a:pt x="38671" y="1172337"/>
                    <a:pt x="30480" y="1188720"/>
                  </a:cubicBezTo>
                  <a:cubicBezTo>
                    <a:pt x="14859" y="1219962"/>
                    <a:pt x="5797" y="1281657"/>
                    <a:pt x="0" y="1310640"/>
                  </a:cubicBezTo>
                  <a:cubicBezTo>
                    <a:pt x="5080" y="1417320"/>
                    <a:pt x="1993" y="1524704"/>
                    <a:pt x="15240" y="1630680"/>
                  </a:cubicBezTo>
                  <a:cubicBezTo>
                    <a:pt x="17512" y="1648855"/>
                    <a:pt x="37529" y="1660017"/>
                    <a:pt x="45720" y="1676400"/>
                  </a:cubicBezTo>
                  <a:cubicBezTo>
                    <a:pt x="66254" y="1717468"/>
                    <a:pt x="52617" y="1733870"/>
                    <a:pt x="91440" y="1767840"/>
                  </a:cubicBezTo>
                  <a:cubicBezTo>
                    <a:pt x="119009" y="1791963"/>
                    <a:pt x="182880" y="1828800"/>
                    <a:pt x="182880" y="1828800"/>
                  </a:cubicBezTo>
                  <a:cubicBezTo>
                    <a:pt x="202173" y="1886680"/>
                    <a:pt x="212461" y="1940260"/>
                    <a:pt x="289560" y="1965960"/>
                  </a:cubicBezTo>
                  <a:cubicBezTo>
                    <a:pt x="304800" y="1971040"/>
                    <a:pt x="320912" y="1974016"/>
                    <a:pt x="335280" y="1981200"/>
                  </a:cubicBezTo>
                  <a:cubicBezTo>
                    <a:pt x="351663" y="1989391"/>
                    <a:pt x="364262" y="2004241"/>
                    <a:pt x="381000" y="2011680"/>
                  </a:cubicBezTo>
                  <a:cubicBezTo>
                    <a:pt x="478526" y="2055025"/>
                    <a:pt x="455841" y="2032091"/>
                    <a:pt x="548640" y="2057400"/>
                  </a:cubicBezTo>
                  <a:cubicBezTo>
                    <a:pt x="734376" y="2108055"/>
                    <a:pt x="535620" y="2076273"/>
                    <a:pt x="777240" y="2103120"/>
                  </a:cubicBezTo>
                  <a:cubicBezTo>
                    <a:pt x="872542" y="2134887"/>
                    <a:pt x="789980" y="2110915"/>
                    <a:pt x="960120" y="2133600"/>
                  </a:cubicBezTo>
                  <a:cubicBezTo>
                    <a:pt x="990749" y="2137684"/>
                    <a:pt x="1021080" y="2143760"/>
                    <a:pt x="1051560" y="2148840"/>
                  </a:cubicBezTo>
                  <a:cubicBezTo>
                    <a:pt x="1193800" y="2143760"/>
                    <a:pt x="1336181" y="2141720"/>
                    <a:pt x="1478280" y="2133600"/>
                  </a:cubicBezTo>
                  <a:cubicBezTo>
                    <a:pt x="1514143" y="2131551"/>
                    <a:pt x="1549737" y="2125405"/>
                    <a:pt x="1584960" y="2118360"/>
                  </a:cubicBezTo>
                  <a:cubicBezTo>
                    <a:pt x="1600712" y="2115210"/>
                    <a:pt x="1614663" y="2104352"/>
                    <a:pt x="1630680" y="2103120"/>
                  </a:cubicBezTo>
                  <a:cubicBezTo>
                    <a:pt x="1747286" y="2094150"/>
                    <a:pt x="1864360" y="2092960"/>
                    <a:pt x="1981200" y="2087880"/>
                  </a:cubicBezTo>
                  <a:lnTo>
                    <a:pt x="2072640" y="2057400"/>
                  </a:lnTo>
                  <a:cubicBezTo>
                    <a:pt x="2087880" y="2052320"/>
                    <a:pt x="2104994" y="2051071"/>
                    <a:pt x="2118360" y="2042160"/>
                  </a:cubicBezTo>
                  <a:lnTo>
                    <a:pt x="2209800" y="1981200"/>
                  </a:lnTo>
                  <a:cubicBezTo>
                    <a:pt x="2219960" y="1965960"/>
                    <a:pt x="2225977" y="1946922"/>
                    <a:pt x="2240280" y="1935480"/>
                  </a:cubicBezTo>
                  <a:cubicBezTo>
                    <a:pt x="2252824" y="1925445"/>
                    <a:pt x="2274641" y="1931599"/>
                    <a:pt x="2286000" y="1920240"/>
                  </a:cubicBezTo>
                  <a:cubicBezTo>
                    <a:pt x="2367280" y="1838960"/>
                    <a:pt x="2225040" y="1899920"/>
                    <a:pt x="2346960" y="1859280"/>
                  </a:cubicBezTo>
                  <a:cubicBezTo>
                    <a:pt x="2357120" y="1844040"/>
                    <a:pt x="2369249" y="1829943"/>
                    <a:pt x="2377440" y="1813560"/>
                  </a:cubicBezTo>
                  <a:cubicBezTo>
                    <a:pt x="2384624" y="1799192"/>
                    <a:pt x="2384878" y="1781883"/>
                    <a:pt x="2392680" y="1767840"/>
                  </a:cubicBezTo>
                  <a:cubicBezTo>
                    <a:pt x="2410470" y="1735818"/>
                    <a:pt x="2433320" y="1706880"/>
                    <a:pt x="2453640" y="1676400"/>
                  </a:cubicBezTo>
                  <a:lnTo>
                    <a:pt x="2484120" y="1630680"/>
                  </a:lnTo>
                  <a:cubicBezTo>
                    <a:pt x="2494280" y="1615440"/>
                    <a:pt x="2508808" y="1602336"/>
                    <a:pt x="2514600" y="1584960"/>
                  </a:cubicBezTo>
                  <a:cubicBezTo>
                    <a:pt x="2519680" y="1569720"/>
                    <a:pt x="2525613" y="1554738"/>
                    <a:pt x="2529840" y="1539240"/>
                  </a:cubicBezTo>
                  <a:cubicBezTo>
                    <a:pt x="2540862" y="1498825"/>
                    <a:pt x="2547073" y="1457061"/>
                    <a:pt x="2560320" y="1417320"/>
                  </a:cubicBezTo>
                  <a:lnTo>
                    <a:pt x="2575560" y="1371600"/>
                  </a:lnTo>
                  <a:cubicBezTo>
                    <a:pt x="2580640" y="1336040"/>
                    <a:pt x="2583755" y="1300143"/>
                    <a:pt x="2590800" y="1264920"/>
                  </a:cubicBezTo>
                  <a:cubicBezTo>
                    <a:pt x="2593950" y="1249168"/>
                    <a:pt x="2606040" y="1235264"/>
                    <a:pt x="2606040" y="1219200"/>
                  </a:cubicBezTo>
                  <a:cubicBezTo>
                    <a:pt x="2606040" y="1087022"/>
                    <a:pt x="2599310" y="954863"/>
                    <a:pt x="2590800" y="822960"/>
                  </a:cubicBezTo>
                  <a:cubicBezTo>
                    <a:pt x="2588249" y="783425"/>
                    <a:pt x="2572107" y="718233"/>
                    <a:pt x="2545080" y="685800"/>
                  </a:cubicBezTo>
                  <a:cubicBezTo>
                    <a:pt x="2533354" y="671729"/>
                    <a:pt x="2514600" y="665480"/>
                    <a:pt x="2499360" y="655320"/>
                  </a:cubicBezTo>
                  <a:cubicBezTo>
                    <a:pt x="2494280" y="640080"/>
                    <a:pt x="2493983" y="622280"/>
                    <a:pt x="2484120" y="609600"/>
                  </a:cubicBezTo>
                  <a:cubicBezTo>
                    <a:pt x="2459412" y="577832"/>
                    <a:pt x="2349821" y="469345"/>
                    <a:pt x="2301240" y="457200"/>
                  </a:cubicBezTo>
                  <a:cubicBezTo>
                    <a:pt x="2029356" y="389229"/>
                    <a:pt x="2309148" y="455734"/>
                    <a:pt x="2087880" y="411480"/>
                  </a:cubicBezTo>
                  <a:cubicBezTo>
                    <a:pt x="2067341" y="407372"/>
                    <a:pt x="2047367" y="400784"/>
                    <a:pt x="2026920" y="396240"/>
                  </a:cubicBezTo>
                  <a:cubicBezTo>
                    <a:pt x="2001634" y="390621"/>
                    <a:pt x="1975850" y="387282"/>
                    <a:pt x="1950720" y="381000"/>
                  </a:cubicBezTo>
                  <a:cubicBezTo>
                    <a:pt x="1935135" y="377104"/>
                    <a:pt x="1920682" y="369245"/>
                    <a:pt x="1905000" y="365760"/>
                  </a:cubicBezTo>
                  <a:cubicBezTo>
                    <a:pt x="1862234" y="356256"/>
                    <a:pt x="1746379" y="341357"/>
                    <a:pt x="1706880" y="335280"/>
                  </a:cubicBezTo>
                  <a:cubicBezTo>
                    <a:pt x="1676339" y="330581"/>
                    <a:pt x="1646030" y="324410"/>
                    <a:pt x="1615440" y="320040"/>
                  </a:cubicBezTo>
                  <a:cubicBezTo>
                    <a:pt x="1574895" y="314248"/>
                    <a:pt x="1534117" y="310213"/>
                    <a:pt x="1493520" y="304800"/>
                  </a:cubicBezTo>
                  <a:cubicBezTo>
                    <a:pt x="1276064" y="275806"/>
                    <a:pt x="1506085" y="302809"/>
                    <a:pt x="1249680" y="274320"/>
                  </a:cubicBezTo>
                  <a:cubicBezTo>
                    <a:pt x="1234440" y="269240"/>
                    <a:pt x="1219406" y="263493"/>
                    <a:pt x="1203960" y="259080"/>
                  </a:cubicBezTo>
                  <a:cubicBezTo>
                    <a:pt x="1165600" y="248120"/>
                    <a:pt x="1104512" y="234885"/>
                    <a:pt x="1066800" y="228600"/>
                  </a:cubicBezTo>
                  <a:cubicBezTo>
                    <a:pt x="1031368" y="222695"/>
                    <a:pt x="995343" y="220405"/>
                    <a:pt x="960120" y="213360"/>
                  </a:cubicBezTo>
                  <a:cubicBezTo>
                    <a:pt x="919043" y="205145"/>
                    <a:pt x="838200" y="182880"/>
                    <a:pt x="838200" y="182880"/>
                  </a:cubicBezTo>
                  <a:cubicBezTo>
                    <a:pt x="822960" y="172720"/>
                    <a:pt x="809218" y="159839"/>
                    <a:pt x="792480" y="152400"/>
                  </a:cubicBezTo>
                  <a:cubicBezTo>
                    <a:pt x="763120" y="139351"/>
                    <a:pt x="731520" y="132080"/>
                    <a:pt x="701040" y="121920"/>
                  </a:cubicBezTo>
                  <a:cubicBezTo>
                    <a:pt x="685800" y="116840"/>
                    <a:pt x="669688" y="113864"/>
                    <a:pt x="655320" y="106680"/>
                  </a:cubicBezTo>
                  <a:cubicBezTo>
                    <a:pt x="635000" y="96520"/>
                    <a:pt x="616400" y="81710"/>
                    <a:pt x="594360" y="76200"/>
                  </a:cubicBezTo>
                  <a:cubicBezTo>
                    <a:pt x="455737" y="41544"/>
                    <a:pt x="444794" y="45720"/>
                    <a:pt x="335280" y="45720"/>
                  </a:cubicBezTo>
                </a:path>
              </a:pathLst>
            </a:custGeom>
            <a:solidFill>
              <a:schemeClr val="accent2">
                <a:lumMod val="40000"/>
                <a:lumOff val="60000"/>
              </a:schemeClr>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Bên</a:t>
              </a: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thềm</a:t>
              </a: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mát</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Bé</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nặn</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13" name="Tiếng yeah của trẻ con mp3.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2690648" y="4131995"/>
            <a:ext cx="609600" cy="609600"/>
          </a:xfrm>
          <a:prstGeom prst="rect">
            <a:avLst/>
          </a:prstGeom>
        </p:spPr>
      </p:pic>
      <p:sp>
        <p:nvSpPr>
          <p:cNvPr id="14" name="Oval Callout 13"/>
          <p:cNvSpPr/>
          <p:nvPr/>
        </p:nvSpPr>
        <p:spPr>
          <a:xfrm>
            <a:off x="6553200" y="5029200"/>
            <a:ext cx="3657600" cy="1371600"/>
          </a:xfrm>
          <a:prstGeom prst="wedgeEllipseCallout">
            <a:avLst>
              <a:gd name="adj1" fmla="val 18016"/>
              <a:gd name="adj2" fmla="val -119791"/>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Đồ</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chơi</a:t>
            </a:r>
            <a:endParaRPr kumimoji="0" lang="en-US" sz="3600" b="1" i="0" u="none" strike="noStrike" kern="1200" cap="none" spc="0" normalizeH="0" baseline="0" noProof="0" dirty="0">
              <a:ln>
                <a:noFill/>
              </a:ln>
              <a:solidFill>
                <a:prstClr val="white"/>
              </a:solidFill>
              <a:effectLst/>
              <a:uLnTx/>
              <a:uFillTx/>
              <a:latin typeface="Calibri"/>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773" fill="hold"/>
                                        <p:tgtEl>
                                          <p:spTgt spid="9"/>
                                        </p:tgtEl>
                                      </p:cBhvr>
                                    </p:cmd>
                                  </p:childTnLst>
                                </p:cTn>
                              </p:par>
                              <p:par>
                                <p:cTn id="7" presetID="32" presetClass="emph" presetSubtype="0" repeatCount="indefinite" fill="hold" nodeType="withEffect">
                                  <p:stCondLst>
                                    <p:cond delay="0"/>
                                  </p:stCondLst>
                                  <p:childTnLst>
                                    <p:animRot by="120000">
                                      <p:cBhvr>
                                        <p:cTn id="8" dur="275" fill="hold">
                                          <p:stCondLst>
                                            <p:cond delay="0"/>
                                          </p:stCondLst>
                                        </p:cTn>
                                        <p:tgtEl>
                                          <p:spTgt spid="10"/>
                                        </p:tgtEl>
                                        <p:attrNameLst>
                                          <p:attrName>r</p:attrName>
                                        </p:attrNameLst>
                                      </p:cBhvr>
                                    </p:animRot>
                                    <p:animRot by="-240000">
                                      <p:cBhvr>
                                        <p:cTn id="9" dur="550" fill="hold">
                                          <p:stCondLst>
                                            <p:cond delay="550"/>
                                          </p:stCondLst>
                                        </p:cTn>
                                        <p:tgtEl>
                                          <p:spTgt spid="10"/>
                                        </p:tgtEl>
                                        <p:attrNameLst>
                                          <p:attrName>r</p:attrName>
                                        </p:attrNameLst>
                                      </p:cBhvr>
                                    </p:animRot>
                                    <p:animRot by="240000">
                                      <p:cBhvr>
                                        <p:cTn id="10" dur="550" fill="hold">
                                          <p:stCondLst>
                                            <p:cond delay="1100"/>
                                          </p:stCondLst>
                                        </p:cTn>
                                        <p:tgtEl>
                                          <p:spTgt spid="10"/>
                                        </p:tgtEl>
                                        <p:attrNameLst>
                                          <p:attrName>r</p:attrName>
                                        </p:attrNameLst>
                                      </p:cBhvr>
                                    </p:animRot>
                                    <p:animRot by="-240000">
                                      <p:cBhvr>
                                        <p:cTn id="11" dur="550" fill="hold">
                                          <p:stCondLst>
                                            <p:cond delay="1650"/>
                                          </p:stCondLst>
                                        </p:cTn>
                                        <p:tgtEl>
                                          <p:spTgt spid="10"/>
                                        </p:tgtEl>
                                        <p:attrNameLst>
                                          <p:attrName>r</p:attrName>
                                        </p:attrNameLst>
                                      </p:cBhvr>
                                    </p:animRot>
                                    <p:animRot by="120000">
                                      <p:cBhvr>
                                        <p:cTn id="12" dur="550" fill="hold">
                                          <p:stCondLst>
                                            <p:cond delay="2200"/>
                                          </p:stCondLst>
                                        </p:cTn>
                                        <p:tgtEl>
                                          <p:spTgt spid="10"/>
                                        </p:tgtEl>
                                        <p:attrNameLst>
                                          <p:attrName>r</p:attrName>
                                        </p:attrNameLst>
                                      </p:cBhvr>
                                    </p:animRot>
                                  </p:childTnLst>
                                </p:cTn>
                              </p:par>
                              <p:par>
                                <p:cTn id="13" presetID="63" presetClass="path" presetSubtype="0" accel="50000" decel="50000" fill="hold" nodeType="withEffect">
                                  <p:stCondLst>
                                    <p:cond delay="0"/>
                                  </p:stCondLst>
                                  <p:childTnLst>
                                    <p:animMotion origin="layout" path="M 3.33333E-6 -1.48148E-6 L 0.7309 0.01019 " pathEditMode="relative" rAng="0" ptsTypes="AA">
                                      <p:cBhvr>
                                        <p:cTn id="14" dur="3500" fill="hold"/>
                                        <p:tgtEl>
                                          <p:spTgt spid="10"/>
                                        </p:tgtEl>
                                        <p:attrNameLst>
                                          <p:attrName>ppt_x</p:attrName>
                                          <p:attrName>ppt_y</p:attrName>
                                        </p:attrNameLst>
                                      </p:cBhvr>
                                      <p:rCtr x="36545" y="509"/>
                                    </p:animMotion>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circle(in)">
                                      <p:cBhvr>
                                        <p:cTn id="19" dur="2000"/>
                                        <p:tgtEl>
                                          <p:spTgt spid="14"/>
                                        </p:tgtEl>
                                      </p:cBhvr>
                                    </p:animEffect>
                                  </p:childTnLst>
                                  <p:subTnLst>
                                    <p:audio>
                                      <p:cMediaNode>
                                        <p:cTn display="0" masterRel="sameClick">
                                          <p:stCondLst>
                                            <p:cond evt="begin" delay="0">
                                              <p:tn val="17"/>
                                            </p:cond>
                                          </p:stCondLst>
                                          <p:endCondLst>
                                            <p:cond evt="onStopAudio" delay="0">
                                              <p:tgtEl>
                                                <p:sldTgt/>
                                              </p:tgtEl>
                                            </p:cond>
                                          </p:endCondLst>
                                        </p:cTn>
                                        <p:tgtEl>
                                          <p:sndTgt r:embed="rId6"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20" fill="hold" display="0">
                  <p:stCondLst>
                    <p:cond delay="indefinite"/>
                  </p:stCondLst>
                  <p:endCondLst>
                    <p:cond evt="onStopAudio" delay="0">
                      <p:tgtEl>
                        <p:sldTgt/>
                      </p:tgtEl>
                    </p:cond>
                  </p:endCondLst>
                </p:cTn>
                <p:tgtEl>
                  <p:spTgt spid="9"/>
                </p:tgtEl>
              </p:cMediaNode>
            </p:audio>
            <p:seq concurrent="1" nextAc="seek">
              <p:cTn id="21" restart="whenNotActive" fill="hold" evtFilter="cancelBubble" nodeType="interactiveSeq">
                <p:stCondLst>
                  <p:cond evt="onClick" delay="0">
                    <p:tgtEl>
                      <p:spTgt spid="10"/>
                    </p:tgtEl>
                  </p:cond>
                </p:stCondLst>
                <p:endSync evt="end" delay="0">
                  <p:rtn val="all"/>
                </p:endSync>
                <p:childTnLst>
                  <p:par>
                    <p:cTn id="22" fill="hold">
                      <p:stCondLst>
                        <p:cond delay="0"/>
                      </p:stCondLst>
                      <p:childTnLst>
                        <p:par>
                          <p:cTn id="23" fill="hold">
                            <p:stCondLst>
                              <p:cond delay="0"/>
                            </p:stCondLst>
                            <p:childTnLst>
                              <p:par>
                                <p:cTn id="24" presetID="1" presetClass="mediacall" presetSubtype="0" fill="hold" nodeType="withEffect">
                                  <p:stCondLst>
                                    <p:cond delay="0"/>
                                  </p:stCondLst>
                                  <p:childTnLst>
                                    <p:cmd type="call" cmd="playFrom(0.0)">
                                      <p:cBhvr>
                                        <p:cTn id="25" dur="4414" fill="hold"/>
                                        <p:tgtEl>
                                          <p:spTgt spid="13"/>
                                        </p:tgtEl>
                                      </p:cBhvr>
                                    </p:cmd>
                                  </p:childTnLst>
                                </p:cTn>
                              </p:par>
                              <p:par>
                                <p:cTn id="26" presetID="63" presetClass="path" presetSubtype="0" accel="50000" decel="50000" fill="hold" nodeType="withEffect">
                                  <p:stCondLst>
                                    <p:cond delay="0"/>
                                  </p:stCondLst>
                                  <p:childTnLst>
                                    <p:animMotion origin="layout" path="M 0.7309 0.01019 L 1.64757 0.0213 " pathEditMode="relative" rAng="0" ptsTypes="AA">
                                      <p:cBhvr>
                                        <p:cTn id="27" dur="3750" fill="hold"/>
                                        <p:tgtEl>
                                          <p:spTgt spid="10"/>
                                        </p:tgtEl>
                                        <p:attrNameLst>
                                          <p:attrName>ppt_x</p:attrName>
                                          <p:attrName>ppt_y</p:attrName>
                                        </p:attrNameLst>
                                      </p:cBhvr>
                                      <p:rCtr x="45833" y="556"/>
                                    </p:animMotion>
                                  </p:childTnLst>
                                </p:cTn>
                              </p:par>
                            </p:childTnLst>
                          </p:cTn>
                        </p:par>
                      </p:childTnLst>
                    </p:cTn>
                  </p:par>
                </p:childTnLst>
              </p:cTn>
              <p:nextCondLst>
                <p:cond evt="onClick" delay="0">
                  <p:tgtEl>
                    <p:spTgt spid="10"/>
                  </p:tgtEl>
                </p:cond>
              </p:nextCondLst>
            </p:seq>
            <p:audio>
              <p:cMediaNode vol="80000">
                <p:cTn id="28" fill="hold" display="0">
                  <p:stCondLst>
                    <p:cond delay="indefinite"/>
                  </p:stCondLst>
                  <p:endCondLst>
                    <p:cond evt="onStopAudio" delay="0">
                      <p:tgtEl>
                        <p:sldTgt/>
                      </p:tgtEl>
                    </p:cond>
                  </p:endCondLst>
                </p:cTn>
                <p:tgtEl>
                  <p:spTgt spid="13"/>
                </p:tgtEl>
              </p:cMediaNode>
            </p:audio>
          </p:childTnLst>
        </p:cTn>
      </p:par>
    </p:tnLst>
    <p:bldLst>
      <p:bldP spid="14"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4"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r="800" b="9546"/>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V.A – Tiếng Chim Kêu (mp3cut.ne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049000" y="-2133600"/>
            <a:ext cx="609600" cy="609600"/>
          </a:xfrm>
          <a:prstGeom prst="rect">
            <a:avLst/>
          </a:prstGeom>
        </p:spPr>
      </p:pic>
      <p:grpSp>
        <p:nvGrpSpPr>
          <p:cNvPr id="9" name="Group 8"/>
          <p:cNvGrpSpPr/>
          <p:nvPr/>
        </p:nvGrpSpPr>
        <p:grpSpPr>
          <a:xfrm>
            <a:off x="-7888486" y="534811"/>
            <a:ext cx="7605113" cy="3686085"/>
            <a:chOff x="-182990" y="575905"/>
            <a:chExt cx="5595063" cy="3686085"/>
          </a:xfrm>
        </p:grpSpPr>
        <p:pic>
          <p:nvPicPr>
            <p:cNvPr id="10" name="Picture 2"/>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5954" b="89967" l="0" r="100000">
                          <a14:foregroundMark x1="45000" y1="19735" x2="48000" y2="2403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82990" y="575905"/>
              <a:ext cx="4064041" cy="3686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Freeform 10"/>
            <p:cNvSpPr/>
            <p:nvPr/>
          </p:nvSpPr>
          <p:spPr>
            <a:xfrm>
              <a:off x="1849031" y="1706880"/>
              <a:ext cx="3563042" cy="2148840"/>
            </a:xfrm>
            <a:custGeom>
              <a:avLst/>
              <a:gdLst>
                <a:gd name="connsiteX0" fmla="*/ 289560 w 2606040"/>
                <a:gd name="connsiteY0" fmla="*/ 0 h 2148840"/>
                <a:gd name="connsiteX1" fmla="*/ 320040 w 2606040"/>
                <a:gd name="connsiteY1" fmla="*/ 76200 h 2148840"/>
                <a:gd name="connsiteX2" fmla="*/ 335280 w 2606040"/>
                <a:gd name="connsiteY2" fmla="*/ 121920 h 2148840"/>
                <a:gd name="connsiteX3" fmla="*/ 320040 w 2606040"/>
                <a:gd name="connsiteY3" fmla="*/ 457200 h 2148840"/>
                <a:gd name="connsiteX4" fmla="*/ 274320 w 2606040"/>
                <a:gd name="connsiteY4" fmla="*/ 624840 h 2148840"/>
                <a:gd name="connsiteX5" fmla="*/ 228600 w 2606040"/>
                <a:gd name="connsiteY5" fmla="*/ 762000 h 2148840"/>
                <a:gd name="connsiteX6" fmla="*/ 213360 w 2606040"/>
                <a:gd name="connsiteY6" fmla="*/ 807720 h 2148840"/>
                <a:gd name="connsiteX7" fmla="*/ 182880 w 2606040"/>
                <a:gd name="connsiteY7" fmla="*/ 853440 h 2148840"/>
                <a:gd name="connsiteX8" fmla="*/ 167640 w 2606040"/>
                <a:gd name="connsiteY8" fmla="*/ 899160 h 2148840"/>
                <a:gd name="connsiteX9" fmla="*/ 121920 w 2606040"/>
                <a:gd name="connsiteY9" fmla="*/ 960120 h 2148840"/>
                <a:gd name="connsiteX10" fmla="*/ 76200 w 2606040"/>
                <a:gd name="connsiteY10" fmla="*/ 1097280 h 2148840"/>
                <a:gd name="connsiteX11" fmla="*/ 60960 w 2606040"/>
                <a:gd name="connsiteY11" fmla="*/ 1143000 h 2148840"/>
                <a:gd name="connsiteX12" fmla="*/ 30480 w 2606040"/>
                <a:gd name="connsiteY12" fmla="*/ 1188720 h 2148840"/>
                <a:gd name="connsiteX13" fmla="*/ 0 w 2606040"/>
                <a:gd name="connsiteY13" fmla="*/ 1310640 h 2148840"/>
                <a:gd name="connsiteX14" fmla="*/ 15240 w 2606040"/>
                <a:gd name="connsiteY14" fmla="*/ 1630680 h 2148840"/>
                <a:gd name="connsiteX15" fmla="*/ 45720 w 2606040"/>
                <a:gd name="connsiteY15" fmla="*/ 1676400 h 2148840"/>
                <a:gd name="connsiteX16" fmla="*/ 91440 w 2606040"/>
                <a:gd name="connsiteY16" fmla="*/ 1767840 h 2148840"/>
                <a:gd name="connsiteX17" fmla="*/ 182880 w 2606040"/>
                <a:gd name="connsiteY17" fmla="*/ 1828800 h 2148840"/>
                <a:gd name="connsiteX18" fmla="*/ 289560 w 2606040"/>
                <a:gd name="connsiteY18" fmla="*/ 1965960 h 2148840"/>
                <a:gd name="connsiteX19" fmla="*/ 335280 w 2606040"/>
                <a:gd name="connsiteY19" fmla="*/ 1981200 h 2148840"/>
                <a:gd name="connsiteX20" fmla="*/ 381000 w 2606040"/>
                <a:gd name="connsiteY20" fmla="*/ 2011680 h 2148840"/>
                <a:gd name="connsiteX21" fmla="*/ 548640 w 2606040"/>
                <a:gd name="connsiteY21" fmla="*/ 2057400 h 2148840"/>
                <a:gd name="connsiteX22" fmla="*/ 777240 w 2606040"/>
                <a:gd name="connsiteY22" fmla="*/ 2103120 h 2148840"/>
                <a:gd name="connsiteX23" fmla="*/ 960120 w 2606040"/>
                <a:gd name="connsiteY23" fmla="*/ 2133600 h 2148840"/>
                <a:gd name="connsiteX24" fmla="*/ 1051560 w 2606040"/>
                <a:gd name="connsiteY24" fmla="*/ 2148840 h 2148840"/>
                <a:gd name="connsiteX25" fmla="*/ 1478280 w 2606040"/>
                <a:gd name="connsiteY25" fmla="*/ 2133600 h 2148840"/>
                <a:gd name="connsiteX26" fmla="*/ 1584960 w 2606040"/>
                <a:gd name="connsiteY26" fmla="*/ 2118360 h 2148840"/>
                <a:gd name="connsiteX27" fmla="*/ 1630680 w 2606040"/>
                <a:gd name="connsiteY27" fmla="*/ 2103120 h 2148840"/>
                <a:gd name="connsiteX28" fmla="*/ 1981200 w 2606040"/>
                <a:gd name="connsiteY28" fmla="*/ 2087880 h 2148840"/>
                <a:gd name="connsiteX29" fmla="*/ 2072640 w 2606040"/>
                <a:gd name="connsiteY29" fmla="*/ 2057400 h 2148840"/>
                <a:gd name="connsiteX30" fmla="*/ 2118360 w 2606040"/>
                <a:gd name="connsiteY30" fmla="*/ 2042160 h 2148840"/>
                <a:gd name="connsiteX31" fmla="*/ 2209800 w 2606040"/>
                <a:gd name="connsiteY31" fmla="*/ 1981200 h 2148840"/>
                <a:gd name="connsiteX32" fmla="*/ 2240280 w 2606040"/>
                <a:gd name="connsiteY32" fmla="*/ 1935480 h 2148840"/>
                <a:gd name="connsiteX33" fmla="*/ 2286000 w 2606040"/>
                <a:gd name="connsiteY33" fmla="*/ 1920240 h 2148840"/>
                <a:gd name="connsiteX34" fmla="*/ 2346960 w 2606040"/>
                <a:gd name="connsiteY34" fmla="*/ 1859280 h 2148840"/>
                <a:gd name="connsiteX35" fmla="*/ 2377440 w 2606040"/>
                <a:gd name="connsiteY35" fmla="*/ 1813560 h 2148840"/>
                <a:gd name="connsiteX36" fmla="*/ 2392680 w 2606040"/>
                <a:gd name="connsiteY36" fmla="*/ 1767840 h 2148840"/>
                <a:gd name="connsiteX37" fmla="*/ 2453640 w 2606040"/>
                <a:gd name="connsiteY37" fmla="*/ 1676400 h 2148840"/>
                <a:gd name="connsiteX38" fmla="*/ 2484120 w 2606040"/>
                <a:gd name="connsiteY38" fmla="*/ 1630680 h 2148840"/>
                <a:gd name="connsiteX39" fmla="*/ 2514600 w 2606040"/>
                <a:gd name="connsiteY39" fmla="*/ 1584960 h 2148840"/>
                <a:gd name="connsiteX40" fmla="*/ 2529840 w 2606040"/>
                <a:gd name="connsiteY40" fmla="*/ 1539240 h 2148840"/>
                <a:gd name="connsiteX41" fmla="*/ 2560320 w 2606040"/>
                <a:gd name="connsiteY41" fmla="*/ 1417320 h 2148840"/>
                <a:gd name="connsiteX42" fmla="*/ 2575560 w 2606040"/>
                <a:gd name="connsiteY42" fmla="*/ 1371600 h 2148840"/>
                <a:gd name="connsiteX43" fmla="*/ 2590800 w 2606040"/>
                <a:gd name="connsiteY43" fmla="*/ 1264920 h 2148840"/>
                <a:gd name="connsiteX44" fmla="*/ 2606040 w 2606040"/>
                <a:gd name="connsiteY44" fmla="*/ 1219200 h 2148840"/>
                <a:gd name="connsiteX45" fmla="*/ 2590800 w 2606040"/>
                <a:gd name="connsiteY45" fmla="*/ 822960 h 2148840"/>
                <a:gd name="connsiteX46" fmla="*/ 2545080 w 2606040"/>
                <a:gd name="connsiteY46" fmla="*/ 685800 h 2148840"/>
                <a:gd name="connsiteX47" fmla="*/ 2499360 w 2606040"/>
                <a:gd name="connsiteY47" fmla="*/ 655320 h 2148840"/>
                <a:gd name="connsiteX48" fmla="*/ 2484120 w 2606040"/>
                <a:gd name="connsiteY48" fmla="*/ 609600 h 2148840"/>
                <a:gd name="connsiteX49" fmla="*/ 2301240 w 2606040"/>
                <a:gd name="connsiteY49" fmla="*/ 457200 h 2148840"/>
                <a:gd name="connsiteX50" fmla="*/ 2087880 w 2606040"/>
                <a:gd name="connsiteY50" fmla="*/ 411480 h 2148840"/>
                <a:gd name="connsiteX51" fmla="*/ 2026920 w 2606040"/>
                <a:gd name="connsiteY51" fmla="*/ 396240 h 2148840"/>
                <a:gd name="connsiteX52" fmla="*/ 1950720 w 2606040"/>
                <a:gd name="connsiteY52" fmla="*/ 381000 h 2148840"/>
                <a:gd name="connsiteX53" fmla="*/ 1905000 w 2606040"/>
                <a:gd name="connsiteY53" fmla="*/ 365760 h 2148840"/>
                <a:gd name="connsiteX54" fmla="*/ 1706880 w 2606040"/>
                <a:gd name="connsiteY54" fmla="*/ 335280 h 2148840"/>
                <a:gd name="connsiteX55" fmla="*/ 1615440 w 2606040"/>
                <a:gd name="connsiteY55" fmla="*/ 320040 h 2148840"/>
                <a:gd name="connsiteX56" fmla="*/ 1493520 w 2606040"/>
                <a:gd name="connsiteY56" fmla="*/ 304800 h 2148840"/>
                <a:gd name="connsiteX57" fmla="*/ 1249680 w 2606040"/>
                <a:gd name="connsiteY57" fmla="*/ 274320 h 2148840"/>
                <a:gd name="connsiteX58" fmla="*/ 1203960 w 2606040"/>
                <a:gd name="connsiteY58" fmla="*/ 259080 h 2148840"/>
                <a:gd name="connsiteX59" fmla="*/ 1066800 w 2606040"/>
                <a:gd name="connsiteY59" fmla="*/ 228600 h 2148840"/>
                <a:gd name="connsiteX60" fmla="*/ 960120 w 2606040"/>
                <a:gd name="connsiteY60" fmla="*/ 213360 h 2148840"/>
                <a:gd name="connsiteX61" fmla="*/ 838200 w 2606040"/>
                <a:gd name="connsiteY61" fmla="*/ 182880 h 2148840"/>
                <a:gd name="connsiteX62" fmla="*/ 792480 w 2606040"/>
                <a:gd name="connsiteY62" fmla="*/ 152400 h 2148840"/>
                <a:gd name="connsiteX63" fmla="*/ 701040 w 2606040"/>
                <a:gd name="connsiteY63" fmla="*/ 121920 h 2148840"/>
                <a:gd name="connsiteX64" fmla="*/ 655320 w 2606040"/>
                <a:gd name="connsiteY64" fmla="*/ 106680 h 2148840"/>
                <a:gd name="connsiteX65" fmla="*/ 594360 w 2606040"/>
                <a:gd name="connsiteY65" fmla="*/ 76200 h 2148840"/>
                <a:gd name="connsiteX66" fmla="*/ 335280 w 2606040"/>
                <a:gd name="connsiteY66" fmla="*/ 45720 h 2148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606040" h="2148840">
                  <a:moveTo>
                    <a:pt x="289560" y="0"/>
                  </a:moveTo>
                  <a:cubicBezTo>
                    <a:pt x="299720" y="25400"/>
                    <a:pt x="310434" y="50585"/>
                    <a:pt x="320040" y="76200"/>
                  </a:cubicBezTo>
                  <a:cubicBezTo>
                    <a:pt x="325681" y="91242"/>
                    <a:pt x="335280" y="105856"/>
                    <a:pt x="335280" y="121920"/>
                  </a:cubicBezTo>
                  <a:cubicBezTo>
                    <a:pt x="335280" y="233795"/>
                    <a:pt x="328304" y="345630"/>
                    <a:pt x="320040" y="457200"/>
                  </a:cubicBezTo>
                  <a:cubicBezTo>
                    <a:pt x="315937" y="512591"/>
                    <a:pt x="291362" y="573713"/>
                    <a:pt x="274320" y="624840"/>
                  </a:cubicBezTo>
                  <a:lnTo>
                    <a:pt x="228600" y="762000"/>
                  </a:lnTo>
                  <a:cubicBezTo>
                    <a:pt x="223520" y="777240"/>
                    <a:pt x="222271" y="794354"/>
                    <a:pt x="213360" y="807720"/>
                  </a:cubicBezTo>
                  <a:cubicBezTo>
                    <a:pt x="203200" y="822960"/>
                    <a:pt x="191071" y="837057"/>
                    <a:pt x="182880" y="853440"/>
                  </a:cubicBezTo>
                  <a:cubicBezTo>
                    <a:pt x="175696" y="867808"/>
                    <a:pt x="175610" y="885212"/>
                    <a:pt x="167640" y="899160"/>
                  </a:cubicBezTo>
                  <a:cubicBezTo>
                    <a:pt x="155038" y="921213"/>
                    <a:pt x="137160" y="939800"/>
                    <a:pt x="121920" y="960120"/>
                  </a:cubicBezTo>
                  <a:lnTo>
                    <a:pt x="76200" y="1097280"/>
                  </a:lnTo>
                  <a:cubicBezTo>
                    <a:pt x="71120" y="1112520"/>
                    <a:pt x="69871" y="1129634"/>
                    <a:pt x="60960" y="1143000"/>
                  </a:cubicBezTo>
                  <a:cubicBezTo>
                    <a:pt x="50800" y="1158240"/>
                    <a:pt x="38671" y="1172337"/>
                    <a:pt x="30480" y="1188720"/>
                  </a:cubicBezTo>
                  <a:cubicBezTo>
                    <a:pt x="14859" y="1219962"/>
                    <a:pt x="5797" y="1281657"/>
                    <a:pt x="0" y="1310640"/>
                  </a:cubicBezTo>
                  <a:cubicBezTo>
                    <a:pt x="5080" y="1417320"/>
                    <a:pt x="1993" y="1524704"/>
                    <a:pt x="15240" y="1630680"/>
                  </a:cubicBezTo>
                  <a:cubicBezTo>
                    <a:pt x="17512" y="1648855"/>
                    <a:pt x="37529" y="1660017"/>
                    <a:pt x="45720" y="1676400"/>
                  </a:cubicBezTo>
                  <a:cubicBezTo>
                    <a:pt x="66254" y="1717468"/>
                    <a:pt x="52617" y="1733870"/>
                    <a:pt x="91440" y="1767840"/>
                  </a:cubicBezTo>
                  <a:cubicBezTo>
                    <a:pt x="119009" y="1791963"/>
                    <a:pt x="182880" y="1828800"/>
                    <a:pt x="182880" y="1828800"/>
                  </a:cubicBezTo>
                  <a:cubicBezTo>
                    <a:pt x="202173" y="1886680"/>
                    <a:pt x="212461" y="1940260"/>
                    <a:pt x="289560" y="1965960"/>
                  </a:cubicBezTo>
                  <a:cubicBezTo>
                    <a:pt x="304800" y="1971040"/>
                    <a:pt x="320912" y="1974016"/>
                    <a:pt x="335280" y="1981200"/>
                  </a:cubicBezTo>
                  <a:cubicBezTo>
                    <a:pt x="351663" y="1989391"/>
                    <a:pt x="364262" y="2004241"/>
                    <a:pt x="381000" y="2011680"/>
                  </a:cubicBezTo>
                  <a:cubicBezTo>
                    <a:pt x="478526" y="2055025"/>
                    <a:pt x="455841" y="2032091"/>
                    <a:pt x="548640" y="2057400"/>
                  </a:cubicBezTo>
                  <a:cubicBezTo>
                    <a:pt x="734376" y="2108055"/>
                    <a:pt x="535620" y="2076273"/>
                    <a:pt x="777240" y="2103120"/>
                  </a:cubicBezTo>
                  <a:cubicBezTo>
                    <a:pt x="872542" y="2134887"/>
                    <a:pt x="789980" y="2110915"/>
                    <a:pt x="960120" y="2133600"/>
                  </a:cubicBezTo>
                  <a:cubicBezTo>
                    <a:pt x="990749" y="2137684"/>
                    <a:pt x="1021080" y="2143760"/>
                    <a:pt x="1051560" y="2148840"/>
                  </a:cubicBezTo>
                  <a:cubicBezTo>
                    <a:pt x="1193800" y="2143760"/>
                    <a:pt x="1336181" y="2141720"/>
                    <a:pt x="1478280" y="2133600"/>
                  </a:cubicBezTo>
                  <a:cubicBezTo>
                    <a:pt x="1514143" y="2131551"/>
                    <a:pt x="1549737" y="2125405"/>
                    <a:pt x="1584960" y="2118360"/>
                  </a:cubicBezTo>
                  <a:cubicBezTo>
                    <a:pt x="1600712" y="2115210"/>
                    <a:pt x="1614663" y="2104352"/>
                    <a:pt x="1630680" y="2103120"/>
                  </a:cubicBezTo>
                  <a:cubicBezTo>
                    <a:pt x="1747286" y="2094150"/>
                    <a:pt x="1864360" y="2092960"/>
                    <a:pt x="1981200" y="2087880"/>
                  </a:cubicBezTo>
                  <a:lnTo>
                    <a:pt x="2072640" y="2057400"/>
                  </a:lnTo>
                  <a:cubicBezTo>
                    <a:pt x="2087880" y="2052320"/>
                    <a:pt x="2104994" y="2051071"/>
                    <a:pt x="2118360" y="2042160"/>
                  </a:cubicBezTo>
                  <a:lnTo>
                    <a:pt x="2209800" y="1981200"/>
                  </a:lnTo>
                  <a:cubicBezTo>
                    <a:pt x="2219960" y="1965960"/>
                    <a:pt x="2225977" y="1946922"/>
                    <a:pt x="2240280" y="1935480"/>
                  </a:cubicBezTo>
                  <a:cubicBezTo>
                    <a:pt x="2252824" y="1925445"/>
                    <a:pt x="2274641" y="1931599"/>
                    <a:pt x="2286000" y="1920240"/>
                  </a:cubicBezTo>
                  <a:cubicBezTo>
                    <a:pt x="2367280" y="1838960"/>
                    <a:pt x="2225040" y="1899920"/>
                    <a:pt x="2346960" y="1859280"/>
                  </a:cubicBezTo>
                  <a:cubicBezTo>
                    <a:pt x="2357120" y="1844040"/>
                    <a:pt x="2369249" y="1829943"/>
                    <a:pt x="2377440" y="1813560"/>
                  </a:cubicBezTo>
                  <a:cubicBezTo>
                    <a:pt x="2384624" y="1799192"/>
                    <a:pt x="2384878" y="1781883"/>
                    <a:pt x="2392680" y="1767840"/>
                  </a:cubicBezTo>
                  <a:cubicBezTo>
                    <a:pt x="2410470" y="1735818"/>
                    <a:pt x="2433320" y="1706880"/>
                    <a:pt x="2453640" y="1676400"/>
                  </a:cubicBezTo>
                  <a:lnTo>
                    <a:pt x="2484120" y="1630680"/>
                  </a:lnTo>
                  <a:cubicBezTo>
                    <a:pt x="2494280" y="1615440"/>
                    <a:pt x="2508808" y="1602336"/>
                    <a:pt x="2514600" y="1584960"/>
                  </a:cubicBezTo>
                  <a:cubicBezTo>
                    <a:pt x="2519680" y="1569720"/>
                    <a:pt x="2525613" y="1554738"/>
                    <a:pt x="2529840" y="1539240"/>
                  </a:cubicBezTo>
                  <a:cubicBezTo>
                    <a:pt x="2540862" y="1498825"/>
                    <a:pt x="2547073" y="1457061"/>
                    <a:pt x="2560320" y="1417320"/>
                  </a:cubicBezTo>
                  <a:lnTo>
                    <a:pt x="2575560" y="1371600"/>
                  </a:lnTo>
                  <a:cubicBezTo>
                    <a:pt x="2580640" y="1336040"/>
                    <a:pt x="2583755" y="1300143"/>
                    <a:pt x="2590800" y="1264920"/>
                  </a:cubicBezTo>
                  <a:cubicBezTo>
                    <a:pt x="2593950" y="1249168"/>
                    <a:pt x="2606040" y="1235264"/>
                    <a:pt x="2606040" y="1219200"/>
                  </a:cubicBezTo>
                  <a:cubicBezTo>
                    <a:pt x="2606040" y="1087022"/>
                    <a:pt x="2599310" y="954863"/>
                    <a:pt x="2590800" y="822960"/>
                  </a:cubicBezTo>
                  <a:cubicBezTo>
                    <a:pt x="2588249" y="783425"/>
                    <a:pt x="2572107" y="718233"/>
                    <a:pt x="2545080" y="685800"/>
                  </a:cubicBezTo>
                  <a:cubicBezTo>
                    <a:pt x="2533354" y="671729"/>
                    <a:pt x="2514600" y="665480"/>
                    <a:pt x="2499360" y="655320"/>
                  </a:cubicBezTo>
                  <a:cubicBezTo>
                    <a:pt x="2494280" y="640080"/>
                    <a:pt x="2493983" y="622280"/>
                    <a:pt x="2484120" y="609600"/>
                  </a:cubicBezTo>
                  <a:cubicBezTo>
                    <a:pt x="2459412" y="577832"/>
                    <a:pt x="2349821" y="469345"/>
                    <a:pt x="2301240" y="457200"/>
                  </a:cubicBezTo>
                  <a:cubicBezTo>
                    <a:pt x="2029356" y="389229"/>
                    <a:pt x="2309148" y="455734"/>
                    <a:pt x="2087880" y="411480"/>
                  </a:cubicBezTo>
                  <a:cubicBezTo>
                    <a:pt x="2067341" y="407372"/>
                    <a:pt x="2047367" y="400784"/>
                    <a:pt x="2026920" y="396240"/>
                  </a:cubicBezTo>
                  <a:cubicBezTo>
                    <a:pt x="2001634" y="390621"/>
                    <a:pt x="1975850" y="387282"/>
                    <a:pt x="1950720" y="381000"/>
                  </a:cubicBezTo>
                  <a:cubicBezTo>
                    <a:pt x="1935135" y="377104"/>
                    <a:pt x="1920682" y="369245"/>
                    <a:pt x="1905000" y="365760"/>
                  </a:cubicBezTo>
                  <a:cubicBezTo>
                    <a:pt x="1862234" y="356256"/>
                    <a:pt x="1746379" y="341357"/>
                    <a:pt x="1706880" y="335280"/>
                  </a:cubicBezTo>
                  <a:cubicBezTo>
                    <a:pt x="1676339" y="330581"/>
                    <a:pt x="1646030" y="324410"/>
                    <a:pt x="1615440" y="320040"/>
                  </a:cubicBezTo>
                  <a:cubicBezTo>
                    <a:pt x="1574895" y="314248"/>
                    <a:pt x="1534117" y="310213"/>
                    <a:pt x="1493520" y="304800"/>
                  </a:cubicBezTo>
                  <a:cubicBezTo>
                    <a:pt x="1276064" y="275806"/>
                    <a:pt x="1506085" y="302809"/>
                    <a:pt x="1249680" y="274320"/>
                  </a:cubicBezTo>
                  <a:cubicBezTo>
                    <a:pt x="1234440" y="269240"/>
                    <a:pt x="1219406" y="263493"/>
                    <a:pt x="1203960" y="259080"/>
                  </a:cubicBezTo>
                  <a:cubicBezTo>
                    <a:pt x="1165600" y="248120"/>
                    <a:pt x="1104512" y="234885"/>
                    <a:pt x="1066800" y="228600"/>
                  </a:cubicBezTo>
                  <a:cubicBezTo>
                    <a:pt x="1031368" y="222695"/>
                    <a:pt x="995343" y="220405"/>
                    <a:pt x="960120" y="213360"/>
                  </a:cubicBezTo>
                  <a:cubicBezTo>
                    <a:pt x="919043" y="205145"/>
                    <a:pt x="838200" y="182880"/>
                    <a:pt x="838200" y="182880"/>
                  </a:cubicBezTo>
                  <a:cubicBezTo>
                    <a:pt x="822960" y="172720"/>
                    <a:pt x="809218" y="159839"/>
                    <a:pt x="792480" y="152400"/>
                  </a:cubicBezTo>
                  <a:cubicBezTo>
                    <a:pt x="763120" y="139351"/>
                    <a:pt x="731520" y="132080"/>
                    <a:pt x="701040" y="121920"/>
                  </a:cubicBezTo>
                  <a:cubicBezTo>
                    <a:pt x="685800" y="116840"/>
                    <a:pt x="669688" y="113864"/>
                    <a:pt x="655320" y="106680"/>
                  </a:cubicBezTo>
                  <a:cubicBezTo>
                    <a:pt x="635000" y="96520"/>
                    <a:pt x="616400" y="81710"/>
                    <a:pt x="594360" y="76200"/>
                  </a:cubicBezTo>
                  <a:cubicBezTo>
                    <a:pt x="455737" y="41544"/>
                    <a:pt x="444794" y="45720"/>
                    <a:pt x="335280" y="45720"/>
                  </a:cubicBezTo>
                </a:path>
              </a:pathLst>
            </a:custGeom>
            <a:solidFill>
              <a:srgbClr val="FFFFCC"/>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Tỏ</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ra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bằng</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lòng</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vui</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thích</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vì</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đúng</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ý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muốn</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là</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nghĩa</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từ</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gì</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12" name="Tiếng yeah của trẻ con mp3.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2690648" y="4131995"/>
            <a:ext cx="609600" cy="609600"/>
          </a:xfrm>
          <a:prstGeom prst="rect">
            <a:avLst/>
          </a:prstGeom>
        </p:spPr>
      </p:pic>
      <p:sp>
        <p:nvSpPr>
          <p:cNvPr id="13" name="Oval Callout 12"/>
          <p:cNvSpPr/>
          <p:nvPr/>
        </p:nvSpPr>
        <p:spPr>
          <a:xfrm>
            <a:off x="6096000" y="5029200"/>
            <a:ext cx="4114800" cy="1371600"/>
          </a:xfrm>
          <a:prstGeom prst="wedgeEllipseCallout">
            <a:avLst>
              <a:gd name="adj1" fmla="val -19831"/>
              <a:gd name="adj2" fmla="val -108333"/>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Thích</a:t>
            </a:r>
            <a:r>
              <a:rPr kumimoji="0" lang="en-US" sz="36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trí</a:t>
            </a:r>
            <a:endParaRPr kumimoji="0" lang="en-US" sz="3600" b="1" i="0" u="none" strike="noStrike" kern="1200" cap="none" spc="0" normalizeH="0" baseline="0" noProof="0" dirty="0">
              <a:ln>
                <a:noFill/>
              </a:ln>
              <a:solidFill>
                <a:prstClr val="white"/>
              </a:solidFill>
              <a:effectLst/>
              <a:uLnTx/>
              <a:uFillTx/>
              <a:latin typeface="Calibri"/>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773" fill="hold"/>
                                        <p:tgtEl>
                                          <p:spTgt spid="8"/>
                                        </p:tgtEl>
                                      </p:cBhvr>
                                    </p:cmd>
                                  </p:childTnLst>
                                </p:cTn>
                              </p:par>
                              <p:par>
                                <p:cTn id="7" presetID="32" presetClass="emph" presetSubtype="0" repeatCount="indefinite" fill="hold" nodeType="withEffect">
                                  <p:stCondLst>
                                    <p:cond delay="0"/>
                                  </p:stCondLst>
                                  <p:childTnLst>
                                    <p:animRot by="120000">
                                      <p:cBhvr>
                                        <p:cTn id="8" dur="275" fill="hold">
                                          <p:stCondLst>
                                            <p:cond delay="0"/>
                                          </p:stCondLst>
                                        </p:cTn>
                                        <p:tgtEl>
                                          <p:spTgt spid="9"/>
                                        </p:tgtEl>
                                        <p:attrNameLst>
                                          <p:attrName>r</p:attrName>
                                        </p:attrNameLst>
                                      </p:cBhvr>
                                    </p:animRot>
                                    <p:animRot by="-240000">
                                      <p:cBhvr>
                                        <p:cTn id="9" dur="550" fill="hold">
                                          <p:stCondLst>
                                            <p:cond delay="550"/>
                                          </p:stCondLst>
                                        </p:cTn>
                                        <p:tgtEl>
                                          <p:spTgt spid="9"/>
                                        </p:tgtEl>
                                        <p:attrNameLst>
                                          <p:attrName>r</p:attrName>
                                        </p:attrNameLst>
                                      </p:cBhvr>
                                    </p:animRot>
                                    <p:animRot by="240000">
                                      <p:cBhvr>
                                        <p:cTn id="10" dur="550" fill="hold">
                                          <p:stCondLst>
                                            <p:cond delay="1100"/>
                                          </p:stCondLst>
                                        </p:cTn>
                                        <p:tgtEl>
                                          <p:spTgt spid="9"/>
                                        </p:tgtEl>
                                        <p:attrNameLst>
                                          <p:attrName>r</p:attrName>
                                        </p:attrNameLst>
                                      </p:cBhvr>
                                    </p:animRot>
                                    <p:animRot by="-240000">
                                      <p:cBhvr>
                                        <p:cTn id="11" dur="550" fill="hold">
                                          <p:stCondLst>
                                            <p:cond delay="1650"/>
                                          </p:stCondLst>
                                        </p:cTn>
                                        <p:tgtEl>
                                          <p:spTgt spid="9"/>
                                        </p:tgtEl>
                                        <p:attrNameLst>
                                          <p:attrName>r</p:attrName>
                                        </p:attrNameLst>
                                      </p:cBhvr>
                                    </p:animRot>
                                    <p:animRot by="120000">
                                      <p:cBhvr>
                                        <p:cTn id="12" dur="550" fill="hold">
                                          <p:stCondLst>
                                            <p:cond delay="2200"/>
                                          </p:stCondLst>
                                        </p:cTn>
                                        <p:tgtEl>
                                          <p:spTgt spid="9"/>
                                        </p:tgtEl>
                                        <p:attrNameLst>
                                          <p:attrName>r</p:attrName>
                                        </p:attrNameLst>
                                      </p:cBhvr>
                                    </p:animRot>
                                  </p:childTnLst>
                                </p:cTn>
                              </p:par>
                              <p:par>
                                <p:cTn id="13" presetID="63" presetClass="path" presetSubtype="0" accel="50000" decel="50000" fill="hold" nodeType="withEffect">
                                  <p:stCondLst>
                                    <p:cond delay="0"/>
                                  </p:stCondLst>
                                  <p:childTnLst>
                                    <p:animMotion origin="layout" path="M 3.33333E-6 7.40741E-7 L 0.7309 0.01018 " pathEditMode="relative" rAng="0" ptsTypes="AA">
                                      <p:cBhvr>
                                        <p:cTn id="14" dur="3500" fill="hold"/>
                                        <p:tgtEl>
                                          <p:spTgt spid="9"/>
                                        </p:tgtEl>
                                        <p:attrNameLst>
                                          <p:attrName>ppt_x</p:attrName>
                                          <p:attrName>ppt_y</p:attrName>
                                        </p:attrNameLst>
                                      </p:cBhvr>
                                      <p:rCtr x="36545" y="509"/>
                                    </p:animMotion>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circle(in)">
                                      <p:cBhvr>
                                        <p:cTn id="19"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0" fill="hold" display="0">
                  <p:stCondLst>
                    <p:cond delay="indefinite"/>
                  </p:stCondLst>
                  <p:endCondLst>
                    <p:cond evt="onStopAudio" delay="0">
                      <p:tgtEl>
                        <p:sldTgt/>
                      </p:tgtEl>
                    </p:cond>
                  </p:endCondLst>
                </p:cTn>
                <p:tgtEl>
                  <p:spTgt spid="8"/>
                </p:tgtEl>
              </p:cMediaNode>
            </p:audio>
            <p:seq concurrent="1" nextAc="seek">
              <p:cTn id="21" restart="whenNotActive" fill="hold" evtFilter="cancelBubble" nodeType="interactiveSeq">
                <p:stCondLst>
                  <p:cond evt="onClick" delay="0">
                    <p:tgtEl>
                      <p:spTgt spid="9"/>
                    </p:tgtEl>
                  </p:cond>
                </p:stCondLst>
                <p:endSync evt="end" delay="0">
                  <p:rtn val="all"/>
                </p:endSync>
                <p:childTnLst>
                  <p:par>
                    <p:cTn id="22" fill="hold">
                      <p:stCondLst>
                        <p:cond delay="0"/>
                      </p:stCondLst>
                      <p:childTnLst>
                        <p:par>
                          <p:cTn id="23" fill="hold">
                            <p:stCondLst>
                              <p:cond delay="0"/>
                            </p:stCondLst>
                            <p:childTnLst>
                              <p:par>
                                <p:cTn id="24" presetID="1" presetClass="mediacall" presetSubtype="0" fill="hold" nodeType="withEffect">
                                  <p:stCondLst>
                                    <p:cond delay="0"/>
                                  </p:stCondLst>
                                  <p:childTnLst>
                                    <p:cmd type="call" cmd="playFrom(0.0)">
                                      <p:cBhvr>
                                        <p:cTn id="25" dur="4414" fill="hold"/>
                                        <p:tgtEl>
                                          <p:spTgt spid="12"/>
                                        </p:tgtEl>
                                      </p:cBhvr>
                                    </p:cmd>
                                  </p:childTnLst>
                                </p:cTn>
                              </p:par>
                              <p:par>
                                <p:cTn id="26" presetID="63" presetClass="path" presetSubtype="0" accel="50000" decel="50000" fill="hold" nodeType="withEffect">
                                  <p:stCondLst>
                                    <p:cond delay="0"/>
                                  </p:stCondLst>
                                  <p:childTnLst>
                                    <p:animMotion origin="layout" path="M 0.7309 0.01018 L 1.64757 0.0213 " pathEditMode="relative" rAng="0" ptsTypes="AA">
                                      <p:cBhvr>
                                        <p:cTn id="27" dur="3750" fill="hold"/>
                                        <p:tgtEl>
                                          <p:spTgt spid="9"/>
                                        </p:tgtEl>
                                        <p:attrNameLst>
                                          <p:attrName>ppt_x</p:attrName>
                                          <p:attrName>ppt_y</p:attrName>
                                        </p:attrNameLst>
                                      </p:cBhvr>
                                      <p:rCtr x="45833" y="556"/>
                                    </p:animMotion>
                                  </p:childTnLst>
                                </p:cTn>
                              </p:par>
                            </p:childTnLst>
                          </p:cTn>
                        </p:par>
                      </p:childTnLst>
                    </p:cTn>
                  </p:par>
                </p:childTnLst>
              </p:cTn>
              <p:nextCondLst>
                <p:cond evt="onClick" delay="0">
                  <p:tgtEl>
                    <p:spTgt spid="9"/>
                  </p:tgtEl>
                </p:cond>
              </p:nextCondLst>
            </p:seq>
            <p:audio>
              <p:cMediaNode vol="80000">
                <p:cTn id="28" fill="hold" display="0">
                  <p:stCondLst>
                    <p:cond delay="indefinite"/>
                  </p:stCondLst>
                  <p:endCondLst>
                    <p:cond evt="onStopAudio" delay="0">
                      <p:tgtEl>
                        <p:sldTgt/>
                      </p:tgtEl>
                    </p:cond>
                  </p:endCondLst>
                </p:cTn>
                <p:tgtEl>
                  <p:spTgt spid="12"/>
                </p:tgtEl>
              </p:cMediaNode>
            </p:audio>
          </p:childTnLst>
        </p:cTn>
      </p:par>
    </p:tnLst>
    <p:bldLst>
      <p:bldP spid="13"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 name="Picture 2"/>
          <p:cNvPicPr>
            <a:picLocks noChangeAspect="1" noChangeArrowheads="1"/>
          </p:cNvPicPr>
          <p:nvPr/>
        </p:nvPicPr>
        <p:blipFill rotWithShape="1">
          <a:blip r:embed="rId7">
            <a:extLst>
              <a:ext uri="{28A0092B-C50C-407E-A947-70E740481C1C}">
                <a14:useLocalDpi xmlns:a14="http://schemas.microsoft.com/office/drawing/2010/main" val="0"/>
              </a:ext>
            </a:extLst>
          </a:blip>
          <a:srcRect r="-1908" b="9249"/>
          <a:stretch>
            <a:fillRect/>
          </a:stretch>
        </p:blipFill>
        <p:spPr bwMode="auto">
          <a:xfrm>
            <a:off x="0" y="1"/>
            <a:ext cx="12420600"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V.A – Tiếng Chim Kêu (mp3cut.ne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049000" y="-2133600"/>
            <a:ext cx="609600" cy="609600"/>
          </a:xfrm>
          <a:prstGeom prst="rect">
            <a:avLst/>
          </a:prstGeom>
        </p:spPr>
      </p:pic>
      <p:grpSp>
        <p:nvGrpSpPr>
          <p:cNvPr id="9" name="Group 8"/>
          <p:cNvGrpSpPr/>
          <p:nvPr/>
        </p:nvGrpSpPr>
        <p:grpSpPr>
          <a:xfrm>
            <a:off x="-6233277" y="450673"/>
            <a:ext cx="8648700" cy="3686085"/>
            <a:chOff x="-262148" y="491767"/>
            <a:chExt cx="6031018" cy="3686085"/>
          </a:xfrm>
        </p:grpSpPr>
        <p:pic>
          <p:nvPicPr>
            <p:cNvPr id="10" name="Picture 2"/>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5954" b="89967" l="0" r="100000">
                          <a14:foregroundMark x1="45000" y1="19735" x2="48000" y2="2403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262148" y="491767"/>
              <a:ext cx="4064041" cy="3686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Freeform 10"/>
            <p:cNvSpPr/>
            <p:nvPr/>
          </p:nvSpPr>
          <p:spPr>
            <a:xfrm>
              <a:off x="1852251" y="1641117"/>
              <a:ext cx="3916619" cy="2148840"/>
            </a:xfrm>
            <a:custGeom>
              <a:avLst/>
              <a:gdLst>
                <a:gd name="connsiteX0" fmla="*/ 289560 w 2606040"/>
                <a:gd name="connsiteY0" fmla="*/ 0 h 2148840"/>
                <a:gd name="connsiteX1" fmla="*/ 320040 w 2606040"/>
                <a:gd name="connsiteY1" fmla="*/ 76200 h 2148840"/>
                <a:gd name="connsiteX2" fmla="*/ 335280 w 2606040"/>
                <a:gd name="connsiteY2" fmla="*/ 121920 h 2148840"/>
                <a:gd name="connsiteX3" fmla="*/ 320040 w 2606040"/>
                <a:gd name="connsiteY3" fmla="*/ 457200 h 2148840"/>
                <a:gd name="connsiteX4" fmla="*/ 274320 w 2606040"/>
                <a:gd name="connsiteY4" fmla="*/ 624840 h 2148840"/>
                <a:gd name="connsiteX5" fmla="*/ 228600 w 2606040"/>
                <a:gd name="connsiteY5" fmla="*/ 762000 h 2148840"/>
                <a:gd name="connsiteX6" fmla="*/ 213360 w 2606040"/>
                <a:gd name="connsiteY6" fmla="*/ 807720 h 2148840"/>
                <a:gd name="connsiteX7" fmla="*/ 182880 w 2606040"/>
                <a:gd name="connsiteY7" fmla="*/ 853440 h 2148840"/>
                <a:gd name="connsiteX8" fmla="*/ 167640 w 2606040"/>
                <a:gd name="connsiteY8" fmla="*/ 899160 h 2148840"/>
                <a:gd name="connsiteX9" fmla="*/ 121920 w 2606040"/>
                <a:gd name="connsiteY9" fmla="*/ 960120 h 2148840"/>
                <a:gd name="connsiteX10" fmla="*/ 76200 w 2606040"/>
                <a:gd name="connsiteY10" fmla="*/ 1097280 h 2148840"/>
                <a:gd name="connsiteX11" fmla="*/ 60960 w 2606040"/>
                <a:gd name="connsiteY11" fmla="*/ 1143000 h 2148840"/>
                <a:gd name="connsiteX12" fmla="*/ 30480 w 2606040"/>
                <a:gd name="connsiteY12" fmla="*/ 1188720 h 2148840"/>
                <a:gd name="connsiteX13" fmla="*/ 0 w 2606040"/>
                <a:gd name="connsiteY13" fmla="*/ 1310640 h 2148840"/>
                <a:gd name="connsiteX14" fmla="*/ 15240 w 2606040"/>
                <a:gd name="connsiteY14" fmla="*/ 1630680 h 2148840"/>
                <a:gd name="connsiteX15" fmla="*/ 45720 w 2606040"/>
                <a:gd name="connsiteY15" fmla="*/ 1676400 h 2148840"/>
                <a:gd name="connsiteX16" fmla="*/ 91440 w 2606040"/>
                <a:gd name="connsiteY16" fmla="*/ 1767840 h 2148840"/>
                <a:gd name="connsiteX17" fmla="*/ 182880 w 2606040"/>
                <a:gd name="connsiteY17" fmla="*/ 1828800 h 2148840"/>
                <a:gd name="connsiteX18" fmla="*/ 289560 w 2606040"/>
                <a:gd name="connsiteY18" fmla="*/ 1965960 h 2148840"/>
                <a:gd name="connsiteX19" fmla="*/ 335280 w 2606040"/>
                <a:gd name="connsiteY19" fmla="*/ 1981200 h 2148840"/>
                <a:gd name="connsiteX20" fmla="*/ 381000 w 2606040"/>
                <a:gd name="connsiteY20" fmla="*/ 2011680 h 2148840"/>
                <a:gd name="connsiteX21" fmla="*/ 548640 w 2606040"/>
                <a:gd name="connsiteY21" fmla="*/ 2057400 h 2148840"/>
                <a:gd name="connsiteX22" fmla="*/ 777240 w 2606040"/>
                <a:gd name="connsiteY22" fmla="*/ 2103120 h 2148840"/>
                <a:gd name="connsiteX23" fmla="*/ 960120 w 2606040"/>
                <a:gd name="connsiteY23" fmla="*/ 2133600 h 2148840"/>
                <a:gd name="connsiteX24" fmla="*/ 1051560 w 2606040"/>
                <a:gd name="connsiteY24" fmla="*/ 2148840 h 2148840"/>
                <a:gd name="connsiteX25" fmla="*/ 1478280 w 2606040"/>
                <a:gd name="connsiteY25" fmla="*/ 2133600 h 2148840"/>
                <a:gd name="connsiteX26" fmla="*/ 1584960 w 2606040"/>
                <a:gd name="connsiteY26" fmla="*/ 2118360 h 2148840"/>
                <a:gd name="connsiteX27" fmla="*/ 1630680 w 2606040"/>
                <a:gd name="connsiteY27" fmla="*/ 2103120 h 2148840"/>
                <a:gd name="connsiteX28" fmla="*/ 1981200 w 2606040"/>
                <a:gd name="connsiteY28" fmla="*/ 2087880 h 2148840"/>
                <a:gd name="connsiteX29" fmla="*/ 2072640 w 2606040"/>
                <a:gd name="connsiteY29" fmla="*/ 2057400 h 2148840"/>
                <a:gd name="connsiteX30" fmla="*/ 2118360 w 2606040"/>
                <a:gd name="connsiteY30" fmla="*/ 2042160 h 2148840"/>
                <a:gd name="connsiteX31" fmla="*/ 2209800 w 2606040"/>
                <a:gd name="connsiteY31" fmla="*/ 1981200 h 2148840"/>
                <a:gd name="connsiteX32" fmla="*/ 2240280 w 2606040"/>
                <a:gd name="connsiteY32" fmla="*/ 1935480 h 2148840"/>
                <a:gd name="connsiteX33" fmla="*/ 2286000 w 2606040"/>
                <a:gd name="connsiteY33" fmla="*/ 1920240 h 2148840"/>
                <a:gd name="connsiteX34" fmla="*/ 2346960 w 2606040"/>
                <a:gd name="connsiteY34" fmla="*/ 1859280 h 2148840"/>
                <a:gd name="connsiteX35" fmla="*/ 2377440 w 2606040"/>
                <a:gd name="connsiteY35" fmla="*/ 1813560 h 2148840"/>
                <a:gd name="connsiteX36" fmla="*/ 2392680 w 2606040"/>
                <a:gd name="connsiteY36" fmla="*/ 1767840 h 2148840"/>
                <a:gd name="connsiteX37" fmla="*/ 2453640 w 2606040"/>
                <a:gd name="connsiteY37" fmla="*/ 1676400 h 2148840"/>
                <a:gd name="connsiteX38" fmla="*/ 2484120 w 2606040"/>
                <a:gd name="connsiteY38" fmla="*/ 1630680 h 2148840"/>
                <a:gd name="connsiteX39" fmla="*/ 2514600 w 2606040"/>
                <a:gd name="connsiteY39" fmla="*/ 1584960 h 2148840"/>
                <a:gd name="connsiteX40" fmla="*/ 2529840 w 2606040"/>
                <a:gd name="connsiteY40" fmla="*/ 1539240 h 2148840"/>
                <a:gd name="connsiteX41" fmla="*/ 2560320 w 2606040"/>
                <a:gd name="connsiteY41" fmla="*/ 1417320 h 2148840"/>
                <a:gd name="connsiteX42" fmla="*/ 2575560 w 2606040"/>
                <a:gd name="connsiteY42" fmla="*/ 1371600 h 2148840"/>
                <a:gd name="connsiteX43" fmla="*/ 2590800 w 2606040"/>
                <a:gd name="connsiteY43" fmla="*/ 1264920 h 2148840"/>
                <a:gd name="connsiteX44" fmla="*/ 2606040 w 2606040"/>
                <a:gd name="connsiteY44" fmla="*/ 1219200 h 2148840"/>
                <a:gd name="connsiteX45" fmla="*/ 2590800 w 2606040"/>
                <a:gd name="connsiteY45" fmla="*/ 822960 h 2148840"/>
                <a:gd name="connsiteX46" fmla="*/ 2545080 w 2606040"/>
                <a:gd name="connsiteY46" fmla="*/ 685800 h 2148840"/>
                <a:gd name="connsiteX47" fmla="*/ 2499360 w 2606040"/>
                <a:gd name="connsiteY47" fmla="*/ 655320 h 2148840"/>
                <a:gd name="connsiteX48" fmla="*/ 2484120 w 2606040"/>
                <a:gd name="connsiteY48" fmla="*/ 609600 h 2148840"/>
                <a:gd name="connsiteX49" fmla="*/ 2301240 w 2606040"/>
                <a:gd name="connsiteY49" fmla="*/ 457200 h 2148840"/>
                <a:gd name="connsiteX50" fmla="*/ 2087880 w 2606040"/>
                <a:gd name="connsiteY50" fmla="*/ 411480 h 2148840"/>
                <a:gd name="connsiteX51" fmla="*/ 2026920 w 2606040"/>
                <a:gd name="connsiteY51" fmla="*/ 396240 h 2148840"/>
                <a:gd name="connsiteX52" fmla="*/ 1950720 w 2606040"/>
                <a:gd name="connsiteY52" fmla="*/ 381000 h 2148840"/>
                <a:gd name="connsiteX53" fmla="*/ 1905000 w 2606040"/>
                <a:gd name="connsiteY53" fmla="*/ 365760 h 2148840"/>
                <a:gd name="connsiteX54" fmla="*/ 1706880 w 2606040"/>
                <a:gd name="connsiteY54" fmla="*/ 335280 h 2148840"/>
                <a:gd name="connsiteX55" fmla="*/ 1615440 w 2606040"/>
                <a:gd name="connsiteY55" fmla="*/ 320040 h 2148840"/>
                <a:gd name="connsiteX56" fmla="*/ 1493520 w 2606040"/>
                <a:gd name="connsiteY56" fmla="*/ 304800 h 2148840"/>
                <a:gd name="connsiteX57" fmla="*/ 1249680 w 2606040"/>
                <a:gd name="connsiteY57" fmla="*/ 274320 h 2148840"/>
                <a:gd name="connsiteX58" fmla="*/ 1203960 w 2606040"/>
                <a:gd name="connsiteY58" fmla="*/ 259080 h 2148840"/>
                <a:gd name="connsiteX59" fmla="*/ 1066800 w 2606040"/>
                <a:gd name="connsiteY59" fmla="*/ 228600 h 2148840"/>
                <a:gd name="connsiteX60" fmla="*/ 960120 w 2606040"/>
                <a:gd name="connsiteY60" fmla="*/ 213360 h 2148840"/>
                <a:gd name="connsiteX61" fmla="*/ 838200 w 2606040"/>
                <a:gd name="connsiteY61" fmla="*/ 182880 h 2148840"/>
                <a:gd name="connsiteX62" fmla="*/ 792480 w 2606040"/>
                <a:gd name="connsiteY62" fmla="*/ 152400 h 2148840"/>
                <a:gd name="connsiteX63" fmla="*/ 701040 w 2606040"/>
                <a:gd name="connsiteY63" fmla="*/ 121920 h 2148840"/>
                <a:gd name="connsiteX64" fmla="*/ 655320 w 2606040"/>
                <a:gd name="connsiteY64" fmla="*/ 106680 h 2148840"/>
                <a:gd name="connsiteX65" fmla="*/ 594360 w 2606040"/>
                <a:gd name="connsiteY65" fmla="*/ 76200 h 2148840"/>
                <a:gd name="connsiteX66" fmla="*/ 335280 w 2606040"/>
                <a:gd name="connsiteY66" fmla="*/ 45720 h 2148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606040" h="2148840">
                  <a:moveTo>
                    <a:pt x="289560" y="0"/>
                  </a:moveTo>
                  <a:cubicBezTo>
                    <a:pt x="299720" y="25400"/>
                    <a:pt x="310434" y="50585"/>
                    <a:pt x="320040" y="76200"/>
                  </a:cubicBezTo>
                  <a:cubicBezTo>
                    <a:pt x="325681" y="91242"/>
                    <a:pt x="335280" y="105856"/>
                    <a:pt x="335280" y="121920"/>
                  </a:cubicBezTo>
                  <a:cubicBezTo>
                    <a:pt x="335280" y="233795"/>
                    <a:pt x="328304" y="345630"/>
                    <a:pt x="320040" y="457200"/>
                  </a:cubicBezTo>
                  <a:cubicBezTo>
                    <a:pt x="315937" y="512591"/>
                    <a:pt x="291362" y="573713"/>
                    <a:pt x="274320" y="624840"/>
                  </a:cubicBezTo>
                  <a:lnTo>
                    <a:pt x="228600" y="762000"/>
                  </a:lnTo>
                  <a:cubicBezTo>
                    <a:pt x="223520" y="777240"/>
                    <a:pt x="222271" y="794354"/>
                    <a:pt x="213360" y="807720"/>
                  </a:cubicBezTo>
                  <a:cubicBezTo>
                    <a:pt x="203200" y="822960"/>
                    <a:pt x="191071" y="837057"/>
                    <a:pt x="182880" y="853440"/>
                  </a:cubicBezTo>
                  <a:cubicBezTo>
                    <a:pt x="175696" y="867808"/>
                    <a:pt x="175610" y="885212"/>
                    <a:pt x="167640" y="899160"/>
                  </a:cubicBezTo>
                  <a:cubicBezTo>
                    <a:pt x="155038" y="921213"/>
                    <a:pt x="137160" y="939800"/>
                    <a:pt x="121920" y="960120"/>
                  </a:cubicBezTo>
                  <a:lnTo>
                    <a:pt x="76200" y="1097280"/>
                  </a:lnTo>
                  <a:cubicBezTo>
                    <a:pt x="71120" y="1112520"/>
                    <a:pt x="69871" y="1129634"/>
                    <a:pt x="60960" y="1143000"/>
                  </a:cubicBezTo>
                  <a:cubicBezTo>
                    <a:pt x="50800" y="1158240"/>
                    <a:pt x="38671" y="1172337"/>
                    <a:pt x="30480" y="1188720"/>
                  </a:cubicBezTo>
                  <a:cubicBezTo>
                    <a:pt x="14859" y="1219962"/>
                    <a:pt x="5797" y="1281657"/>
                    <a:pt x="0" y="1310640"/>
                  </a:cubicBezTo>
                  <a:cubicBezTo>
                    <a:pt x="5080" y="1417320"/>
                    <a:pt x="1993" y="1524704"/>
                    <a:pt x="15240" y="1630680"/>
                  </a:cubicBezTo>
                  <a:cubicBezTo>
                    <a:pt x="17512" y="1648855"/>
                    <a:pt x="37529" y="1660017"/>
                    <a:pt x="45720" y="1676400"/>
                  </a:cubicBezTo>
                  <a:cubicBezTo>
                    <a:pt x="66254" y="1717468"/>
                    <a:pt x="52617" y="1733870"/>
                    <a:pt x="91440" y="1767840"/>
                  </a:cubicBezTo>
                  <a:cubicBezTo>
                    <a:pt x="119009" y="1791963"/>
                    <a:pt x="182880" y="1828800"/>
                    <a:pt x="182880" y="1828800"/>
                  </a:cubicBezTo>
                  <a:cubicBezTo>
                    <a:pt x="202173" y="1886680"/>
                    <a:pt x="212461" y="1940260"/>
                    <a:pt x="289560" y="1965960"/>
                  </a:cubicBezTo>
                  <a:cubicBezTo>
                    <a:pt x="304800" y="1971040"/>
                    <a:pt x="320912" y="1974016"/>
                    <a:pt x="335280" y="1981200"/>
                  </a:cubicBezTo>
                  <a:cubicBezTo>
                    <a:pt x="351663" y="1989391"/>
                    <a:pt x="364262" y="2004241"/>
                    <a:pt x="381000" y="2011680"/>
                  </a:cubicBezTo>
                  <a:cubicBezTo>
                    <a:pt x="478526" y="2055025"/>
                    <a:pt x="455841" y="2032091"/>
                    <a:pt x="548640" y="2057400"/>
                  </a:cubicBezTo>
                  <a:cubicBezTo>
                    <a:pt x="734376" y="2108055"/>
                    <a:pt x="535620" y="2076273"/>
                    <a:pt x="777240" y="2103120"/>
                  </a:cubicBezTo>
                  <a:cubicBezTo>
                    <a:pt x="872542" y="2134887"/>
                    <a:pt x="789980" y="2110915"/>
                    <a:pt x="960120" y="2133600"/>
                  </a:cubicBezTo>
                  <a:cubicBezTo>
                    <a:pt x="990749" y="2137684"/>
                    <a:pt x="1021080" y="2143760"/>
                    <a:pt x="1051560" y="2148840"/>
                  </a:cubicBezTo>
                  <a:cubicBezTo>
                    <a:pt x="1193800" y="2143760"/>
                    <a:pt x="1336181" y="2141720"/>
                    <a:pt x="1478280" y="2133600"/>
                  </a:cubicBezTo>
                  <a:cubicBezTo>
                    <a:pt x="1514143" y="2131551"/>
                    <a:pt x="1549737" y="2125405"/>
                    <a:pt x="1584960" y="2118360"/>
                  </a:cubicBezTo>
                  <a:cubicBezTo>
                    <a:pt x="1600712" y="2115210"/>
                    <a:pt x="1614663" y="2104352"/>
                    <a:pt x="1630680" y="2103120"/>
                  </a:cubicBezTo>
                  <a:cubicBezTo>
                    <a:pt x="1747286" y="2094150"/>
                    <a:pt x="1864360" y="2092960"/>
                    <a:pt x="1981200" y="2087880"/>
                  </a:cubicBezTo>
                  <a:lnTo>
                    <a:pt x="2072640" y="2057400"/>
                  </a:lnTo>
                  <a:cubicBezTo>
                    <a:pt x="2087880" y="2052320"/>
                    <a:pt x="2104994" y="2051071"/>
                    <a:pt x="2118360" y="2042160"/>
                  </a:cubicBezTo>
                  <a:lnTo>
                    <a:pt x="2209800" y="1981200"/>
                  </a:lnTo>
                  <a:cubicBezTo>
                    <a:pt x="2219960" y="1965960"/>
                    <a:pt x="2225977" y="1946922"/>
                    <a:pt x="2240280" y="1935480"/>
                  </a:cubicBezTo>
                  <a:cubicBezTo>
                    <a:pt x="2252824" y="1925445"/>
                    <a:pt x="2274641" y="1931599"/>
                    <a:pt x="2286000" y="1920240"/>
                  </a:cubicBezTo>
                  <a:cubicBezTo>
                    <a:pt x="2367280" y="1838960"/>
                    <a:pt x="2225040" y="1899920"/>
                    <a:pt x="2346960" y="1859280"/>
                  </a:cubicBezTo>
                  <a:cubicBezTo>
                    <a:pt x="2357120" y="1844040"/>
                    <a:pt x="2369249" y="1829943"/>
                    <a:pt x="2377440" y="1813560"/>
                  </a:cubicBezTo>
                  <a:cubicBezTo>
                    <a:pt x="2384624" y="1799192"/>
                    <a:pt x="2384878" y="1781883"/>
                    <a:pt x="2392680" y="1767840"/>
                  </a:cubicBezTo>
                  <a:cubicBezTo>
                    <a:pt x="2410470" y="1735818"/>
                    <a:pt x="2433320" y="1706880"/>
                    <a:pt x="2453640" y="1676400"/>
                  </a:cubicBezTo>
                  <a:lnTo>
                    <a:pt x="2484120" y="1630680"/>
                  </a:lnTo>
                  <a:cubicBezTo>
                    <a:pt x="2494280" y="1615440"/>
                    <a:pt x="2508808" y="1602336"/>
                    <a:pt x="2514600" y="1584960"/>
                  </a:cubicBezTo>
                  <a:cubicBezTo>
                    <a:pt x="2519680" y="1569720"/>
                    <a:pt x="2525613" y="1554738"/>
                    <a:pt x="2529840" y="1539240"/>
                  </a:cubicBezTo>
                  <a:cubicBezTo>
                    <a:pt x="2540862" y="1498825"/>
                    <a:pt x="2547073" y="1457061"/>
                    <a:pt x="2560320" y="1417320"/>
                  </a:cubicBezTo>
                  <a:lnTo>
                    <a:pt x="2575560" y="1371600"/>
                  </a:lnTo>
                  <a:cubicBezTo>
                    <a:pt x="2580640" y="1336040"/>
                    <a:pt x="2583755" y="1300143"/>
                    <a:pt x="2590800" y="1264920"/>
                  </a:cubicBezTo>
                  <a:cubicBezTo>
                    <a:pt x="2593950" y="1249168"/>
                    <a:pt x="2606040" y="1235264"/>
                    <a:pt x="2606040" y="1219200"/>
                  </a:cubicBezTo>
                  <a:cubicBezTo>
                    <a:pt x="2606040" y="1087022"/>
                    <a:pt x="2599310" y="954863"/>
                    <a:pt x="2590800" y="822960"/>
                  </a:cubicBezTo>
                  <a:cubicBezTo>
                    <a:pt x="2588249" y="783425"/>
                    <a:pt x="2572107" y="718233"/>
                    <a:pt x="2545080" y="685800"/>
                  </a:cubicBezTo>
                  <a:cubicBezTo>
                    <a:pt x="2533354" y="671729"/>
                    <a:pt x="2514600" y="665480"/>
                    <a:pt x="2499360" y="655320"/>
                  </a:cubicBezTo>
                  <a:cubicBezTo>
                    <a:pt x="2494280" y="640080"/>
                    <a:pt x="2493983" y="622280"/>
                    <a:pt x="2484120" y="609600"/>
                  </a:cubicBezTo>
                  <a:cubicBezTo>
                    <a:pt x="2459412" y="577832"/>
                    <a:pt x="2349821" y="469345"/>
                    <a:pt x="2301240" y="457200"/>
                  </a:cubicBezTo>
                  <a:cubicBezTo>
                    <a:pt x="2029356" y="389229"/>
                    <a:pt x="2309148" y="455734"/>
                    <a:pt x="2087880" y="411480"/>
                  </a:cubicBezTo>
                  <a:cubicBezTo>
                    <a:pt x="2067341" y="407372"/>
                    <a:pt x="2047367" y="400784"/>
                    <a:pt x="2026920" y="396240"/>
                  </a:cubicBezTo>
                  <a:cubicBezTo>
                    <a:pt x="2001634" y="390621"/>
                    <a:pt x="1975850" y="387282"/>
                    <a:pt x="1950720" y="381000"/>
                  </a:cubicBezTo>
                  <a:cubicBezTo>
                    <a:pt x="1935135" y="377104"/>
                    <a:pt x="1920682" y="369245"/>
                    <a:pt x="1905000" y="365760"/>
                  </a:cubicBezTo>
                  <a:cubicBezTo>
                    <a:pt x="1862234" y="356256"/>
                    <a:pt x="1746379" y="341357"/>
                    <a:pt x="1706880" y="335280"/>
                  </a:cubicBezTo>
                  <a:cubicBezTo>
                    <a:pt x="1676339" y="330581"/>
                    <a:pt x="1646030" y="324410"/>
                    <a:pt x="1615440" y="320040"/>
                  </a:cubicBezTo>
                  <a:cubicBezTo>
                    <a:pt x="1574895" y="314248"/>
                    <a:pt x="1534117" y="310213"/>
                    <a:pt x="1493520" y="304800"/>
                  </a:cubicBezTo>
                  <a:cubicBezTo>
                    <a:pt x="1276064" y="275806"/>
                    <a:pt x="1506085" y="302809"/>
                    <a:pt x="1249680" y="274320"/>
                  </a:cubicBezTo>
                  <a:cubicBezTo>
                    <a:pt x="1234440" y="269240"/>
                    <a:pt x="1219406" y="263493"/>
                    <a:pt x="1203960" y="259080"/>
                  </a:cubicBezTo>
                  <a:cubicBezTo>
                    <a:pt x="1165600" y="248120"/>
                    <a:pt x="1104512" y="234885"/>
                    <a:pt x="1066800" y="228600"/>
                  </a:cubicBezTo>
                  <a:cubicBezTo>
                    <a:pt x="1031368" y="222695"/>
                    <a:pt x="995343" y="220405"/>
                    <a:pt x="960120" y="213360"/>
                  </a:cubicBezTo>
                  <a:cubicBezTo>
                    <a:pt x="919043" y="205145"/>
                    <a:pt x="838200" y="182880"/>
                    <a:pt x="838200" y="182880"/>
                  </a:cubicBezTo>
                  <a:cubicBezTo>
                    <a:pt x="822960" y="172720"/>
                    <a:pt x="809218" y="159839"/>
                    <a:pt x="792480" y="152400"/>
                  </a:cubicBezTo>
                  <a:cubicBezTo>
                    <a:pt x="763120" y="139351"/>
                    <a:pt x="731520" y="132080"/>
                    <a:pt x="701040" y="121920"/>
                  </a:cubicBezTo>
                  <a:cubicBezTo>
                    <a:pt x="685800" y="116840"/>
                    <a:pt x="669688" y="113864"/>
                    <a:pt x="655320" y="106680"/>
                  </a:cubicBezTo>
                  <a:cubicBezTo>
                    <a:pt x="635000" y="96520"/>
                    <a:pt x="616400" y="81710"/>
                    <a:pt x="594360" y="76200"/>
                  </a:cubicBezTo>
                  <a:cubicBezTo>
                    <a:pt x="455737" y="41544"/>
                    <a:pt x="444794" y="45720"/>
                    <a:pt x="335280" y="45720"/>
                  </a:cubicBezTo>
                </a:path>
              </a:pathLst>
            </a:custGeom>
            <a:solidFill>
              <a:srgbClr val="FF66FF"/>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8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nặn</a:t>
              </a:r>
              <a:r>
                <a:rPr kumimoji="0" lang="en-US" sz="28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tặng</a:t>
              </a:r>
              <a:r>
                <a:rPr kumimoji="0" lang="en-US" sz="28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chú</a:t>
              </a:r>
              <a:r>
                <a:rPr kumimoji="0" lang="en-US" sz="28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mèo</a:t>
              </a:r>
              <a:r>
                <a:rPr kumimoji="0" lang="en-US" sz="28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cái</a:t>
              </a:r>
              <a:r>
                <a:rPr kumimoji="0" lang="en-US" sz="28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28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grpSp>
      <p:pic>
        <p:nvPicPr>
          <p:cNvPr id="12" name="Tiếng yeah của trẻ con mp3.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2690648" y="4131995"/>
            <a:ext cx="609600" cy="609600"/>
          </a:xfrm>
          <a:prstGeom prst="rect">
            <a:avLst/>
          </a:prstGeom>
        </p:spPr>
      </p:pic>
      <p:sp>
        <p:nvSpPr>
          <p:cNvPr id="13" name="Oval Callout 12"/>
          <p:cNvSpPr/>
          <p:nvPr/>
        </p:nvSpPr>
        <p:spPr>
          <a:xfrm>
            <a:off x="5029200" y="5174982"/>
            <a:ext cx="5487046" cy="1659205"/>
          </a:xfrm>
          <a:prstGeom prst="wedgeEllipseCallout">
            <a:avLst>
              <a:gd name="adj1" fmla="val -19831"/>
              <a:gd name="adj2" fmla="val -108333"/>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Thằng</a:t>
            </a:r>
            <a:r>
              <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chuột</a:t>
            </a:r>
            <a:endParaRPr kumimoji="0" lang="en-US" sz="3600" b="1" i="0" u="none" strike="noStrike" kern="1200" cap="none" spc="0" normalizeH="0" baseline="0" noProof="0" dirty="0">
              <a:ln>
                <a:noFill/>
              </a:ln>
              <a:solidFill>
                <a:prstClr val="white"/>
              </a:solidFill>
              <a:effectLst/>
              <a:uLnTx/>
              <a:uFillTx/>
              <a:latin typeface="Calibri"/>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773" fill="hold"/>
                                        <p:tgtEl>
                                          <p:spTgt spid="8"/>
                                        </p:tgtEl>
                                      </p:cBhvr>
                                    </p:cmd>
                                  </p:childTnLst>
                                </p:cTn>
                              </p:par>
                              <p:par>
                                <p:cTn id="7" presetID="32" presetClass="emph" presetSubtype="0" repeatCount="indefinite" fill="hold" nodeType="withEffect">
                                  <p:stCondLst>
                                    <p:cond delay="0"/>
                                  </p:stCondLst>
                                  <p:childTnLst>
                                    <p:animRot by="120000">
                                      <p:cBhvr>
                                        <p:cTn id="8" dur="275" fill="hold">
                                          <p:stCondLst>
                                            <p:cond delay="0"/>
                                          </p:stCondLst>
                                        </p:cTn>
                                        <p:tgtEl>
                                          <p:spTgt spid="9"/>
                                        </p:tgtEl>
                                        <p:attrNameLst>
                                          <p:attrName>r</p:attrName>
                                        </p:attrNameLst>
                                      </p:cBhvr>
                                    </p:animRot>
                                    <p:animRot by="-240000">
                                      <p:cBhvr>
                                        <p:cTn id="9" dur="550" fill="hold">
                                          <p:stCondLst>
                                            <p:cond delay="550"/>
                                          </p:stCondLst>
                                        </p:cTn>
                                        <p:tgtEl>
                                          <p:spTgt spid="9"/>
                                        </p:tgtEl>
                                        <p:attrNameLst>
                                          <p:attrName>r</p:attrName>
                                        </p:attrNameLst>
                                      </p:cBhvr>
                                    </p:animRot>
                                    <p:animRot by="240000">
                                      <p:cBhvr>
                                        <p:cTn id="10" dur="550" fill="hold">
                                          <p:stCondLst>
                                            <p:cond delay="1100"/>
                                          </p:stCondLst>
                                        </p:cTn>
                                        <p:tgtEl>
                                          <p:spTgt spid="9"/>
                                        </p:tgtEl>
                                        <p:attrNameLst>
                                          <p:attrName>r</p:attrName>
                                        </p:attrNameLst>
                                      </p:cBhvr>
                                    </p:animRot>
                                    <p:animRot by="-240000">
                                      <p:cBhvr>
                                        <p:cTn id="11" dur="550" fill="hold">
                                          <p:stCondLst>
                                            <p:cond delay="1650"/>
                                          </p:stCondLst>
                                        </p:cTn>
                                        <p:tgtEl>
                                          <p:spTgt spid="9"/>
                                        </p:tgtEl>
                                        <p:attrNameLst>
                                          <p:attrName>r</p:attrName>
                                        </p:attrNameLst>
                                      </p:cBhvr>
                                    </p:animRot>
                                    <p:animRot by="120000">
                                      <p:cBhvr>
                                        <p:cTn id="12" dur="550" fill="hold">
                                          <p:stCondLst>
                                            <p:cond delay="2200"/>
                                          </p:stCondLst>
                                        </p:cTn>
                                        <p:tgtEl>
                                          <p:spTgt spid="9"/>
                                        </p:tgtEl>
                                        <p:attrNameLst>
                                          <p:attrName>r</p:attrName>
                                        </p:attrNameLst>
                                      </p:cBhvr>
                                    </p:animRot>
                                  </p:childTnLst>
                                </p:cTn>
                              </p:par>
                              <p:par>
                                <p:cTn id="13" presetID="63" presetClass="path" presetSubtype="0" accel="50000" decel="50000" fill="hold" nodeType="withEffect">
                                  <p:stCondLst>
                                    <p:cond delay="0"/>
                                  </p:stCondLst>
                                  <p:childTnLst>
                                    <p:animMotion origin="layout" path="M -1.38889E-6 -7.40741E-7 L 0.7309 0.01019 " pathEditMode="relative" rAng="0" ptsTypes="AA">
                                      <p:cBhvr>
                                        <p:cTn id="14" dur="3500" fill="hold"/>
                                        <p:tgtEl>
                                          <p:spTgt spid="9"/>
                                        </p:tgtEl>
                                        <p:attrNameLst>
                                          <p:attrName>ppt_x</p:attrName>
                                          <p:attrName>ppt_y</p:attrName>
                                        </p:attrNameLst>
                                      </p:cBhvr>
                                      <p:rCtr x="36545" y="509"/>
                                    </p:animMotion>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circle(in)">
                                      <p:cBhvr>
                                        <p:cTn id="19" dur="2000"/>
                                        <p:tgtEl>
                                          <p:spTgt spid="13"/>
                                        </p:tgtEl>
                                      </p:cBhvr>
                                    </p:animEffect>
                                  </p:childTnLst>
                                  <p:subTnLst>
                                    <p:audio>
                                      <p:cMediaNode>
                                        <p:cTn display="0" masterRel="sameClick">
                                          <p:stCondLst>
                                            <p:cond evt="begin" delay="0">
                                              <p:tn val="17"/>
                                            </p:cond>
                                          </p:stCondLst>
                                          <p:endCondLst>
                                            <p:cond evt="onStopAudio" delay="0">
                                              <p:tgtEl>
                                                <p:sldTgt/>
                                              </p:tgtEl>
                                            </p:cond>
                                          </p:endCondLst>
                                        </p:cTn>
                                        <p:tgtEl>
                                          <p:sndTgt r:embed="rId6"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20" fill="hold" display="0">
                  <p:stCondLst>
                    <p:cond delay="indefinite"/>
                  </p:stCondLst>
                  <p:endCondLst>
                    <p:cond evt="onStopAudio" delay="0">
                      <p:tgtEl>
                        <p:sldTgt/>
                      </p:tgtEl>
                    </p:cond>
                  </p:endCondLst>
                </p:cTn>
                <p:tgtEl>
                  <p:spTgt spid="8"/>
                </p:tgtEl>
              </p:cMediaNode>
            </p:audio>
            <p:seq concurrent="1" nextAc="seek">
              <p:cTn id="21" restart="whenNotActive" fill="hold" evtFilter="cancelBubble" nodeType="interactiveSeq">
                <p:stCondLst>
                  <p:cond evt="onClick" delay="0">
                    <p:tgtEl>
                      <p:spTgt spid="9"/>
                    </p:tgtEl>
                  </p:cond>
                </p:stCondLst>
                <p:endSync evt="end" delay="0">
                  <p:rtn val="all"/>
                </p:endSync>
                <p:childTnLst>
                  <p:par>
                    <p:cTn id="22" fill="hold">
                      <p:stCondLst>
                        <p:cond delay="0"/>
                      </p:stCondLst>
                      <p:childTnLst>
                        <p:par>
                          <p:cTn id="23" fill="hold">
                            <p:stCondLst>
                              <p:cond delay="0"/>
                            </p:stCondLst>
                            <p:childTnLst>
                              <p:par>
                                <p:cTn id="24" presetID="1" presetClass="mediacall" presetSubtype="0" fill="hold" nodeType="withEffect">
                                  <p:stCondLst>
                                    <p:cond delay="0"/>
                                  </p:stCondLst>
                                  <p:childTnLst>
                                    <p:cmd type="call" cmd="playFrom(0.0)">
                                      <p:cBhvr>
                                        <p:cTn id="25" dur="4414" fill="hold"/>
                                        <p:tgtEl>
                                          <p:spTgt spid="12"/>
                                        </p:tgtEl>
                                      </p:cBhvr>
                                    </p:cmd>
                                  </p:childTnLst>
                                </p:cTn>
                              </p:par>
                              <p:par>
                                <p:cTn id="26" presetID="63" presetClass="path" presetSubtype="0" accel="50000" decel="50000" fill="hold" nodeType="withEffect">
                                  <p:stCondLst>
                                    <p:cond delay="0"/>
                                  </p:stCondLst>
                                  <p:childTnLst>
                                    <p:animMotion origin="layout" path="M 0.7309 0.01019 L 1.64757 0.0213 " pathEditMode="relative" rAng="0" ptsTypes="AA">
                                      <p:cBhvr>
                                        <p:cTn id="27" dur="3750" fill="hold"/>
                                        <p:tgtEl>
                                          <p:spTgt spid="9"/>
                                        </p:tgtEl>
                                        <p:attrNameLst>
                                          <p:attrName>ppt_x</p:attrName>
                                          <p:attrName>ppt_y</p:attrName>
                                        </p:attrNameLst>
                                      </p:cBhvr>
                                      <p:rCtr x="45833" y="556"/>
                                    </p:animMotion>
                                  </p:childTnLst>
                                </p:cTn>
                              </p:par>
                            </p:childTnLst>
                          </p:cTn>
                        </p:par>
                      </p:childTnLst>
                    </p:cTn>
                  </p:par>
                </p:childTnLst>
              </p:cTn>
              <p:nextCondLst>
                <p:cond evt="onClick" delay="0">
                  <p:tgtEl>
                    <p:spTgt spid="9"/>
                  </p:tgtEl>
                </p:cond>
              </p:nextCondLst>
            </p:seq>
            <p:audio>
              <p:cMediaNode vol="80000">
                <p:cTn id="28" fill="hold" display="0">
                  <p:stCondLst>
                    <p:cond delay="indefinite"/>
                  </p:stCondLst>
                  <p:endCondLst>
                    <p:cond evt="onStopAudio" delay="0">
                      <p:tgtEl>
                        <p:sldTgt/>
                      </p:tgtEl>
                    </p:cond>
                  </p:endCondLst>
                </p:cTn>
                <p:tgtEl>
                  <p:spTgt spid="12"/>
                </p:tgtEl>
              </p:cMediaNode>
            </p:audio>
          </p:childTnLst>
        </p:cTn>
      </p:par>
    </p:tnLst>
    <p:bldLst>
      <p:bldP spid="13"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p:cNvPicPr>
            <a:picLocks noChangeAspect="1" noChangeArrowheads="1"/>
          </p:cNvPicPr>
          <p:nvPr/>
        </p:nvPicPr>
        <p:blipFill rotWithShape="1">
          <a:blip r:embed="rId7">
            <a:extLst>
              <a:ext uri="{28A0092B-C50C-407E-A947-70E740481C1C}">
                <a14:useLocalDpi xmlns:a14="http://schemas.microsoft.com/office/drawing/2010/main" val="0"/>
              </a:ext>
            </a:extLst>
          </a:blip>
          <a:srcRect r="-1908" b="9249"/>
          <a:stretch>
            <a:fillRect/>
          </a:stretch>
        </p:blipFill>
        <p:spPr bwMode="auto">
          <a:xfrm>
            <a:off x="0" y="1"/>
            <a:ext cx="12420600"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V.A – Tiếng Chim Kêu (mp3cut.ne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049000" y="-2133600"/>
            <a:ext cx="609600" cy="609600"/>
          </a:xfrm>
          <a:prstGeom prst="rect">
            <a:avLst/>
          </a:prstGeom>
        </p:spPr>
      </p:pic>
      <p:grpSp>
        <p:nvGrpSpPr>
          <p:cNvPr id="9" name="Group 8"/>
          <p:cNvGrpSpPr/>
          <p:nvPr/>
        </p:nvGrpSpPr>
        <p:grpSpPr>
          <a:xfrm>
            <a:off x="-10134600" y="600981"/>
            <a:ext cx="9790471" cy="3686085"/>
            <a:chOff x="-724206" y="642075"/>
            <a:chExt cx="5631486" cy="3686085"/>
          </a:xfrm>
        </p:grpSpPr>
        <p:pic>
          <p:nvPicPr>
            <p:cNvPr id="10" name="Picture 2"/>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5954" b="89967" l="0" r="100000">
                          <a14:foregroundMark x1="45000" y1="19735" x2="48000" y2="2403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724206" y="642075"/>
              <a:ext cx="4940647" cy="3686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Freeform 10"/>
            <p:cNvSpPr/>
            <p:nvPr/>
          </p:nvSpPr>
          <p:spPr>
            <a:xfrm>
              <a:off x="1949442" y="1706880"/>
              <a:ext cx="2957838" cy="2148840"/>
            </a:xfrm>
            <a:custGeom>
              <a:avLst/>
              <a:gdLst>
                <a:gd name="connsiteX0" fmla="*/ 289560 w 2606040"/>
                <a:gd name="connsiteY0" fmla="*/ 0 h 2148840"/>
                <a:gd name="connsiteX1" fmla="*/ 320040 w 2606040"/>
                <a:gd name="connsiteY1" fmla="*/ 76200 h 2148840"/>
                <a:gd name="connsiteX2" fmla="*/ 335280 w 2606040"/>
                <a:gd name="connsiteY2" fmla="*/ 121920 h 2148840"/>
                <a:gd name="connsiteX3" fmla="*/ 320040 w 2606040"/>
                <a:gd name="connsiteY3" fmla="*/ 457200 h 2148840"/>
                <a:gd name="connsiteX4" fmla="*/ 274320 w 2606040"/>
                <a:gd name="connsiteY4" fmla="*/ 624840 h 2148840"/>
                <a:gd name="connsiteX5" fmla="*/ 228600 w 2606040"/>
                <a:gd name="connsiteY5" fmla="*/ 762000 h 2148840"/>
                <a:gd name="connsiteX6" fmla="*/ 213360 w 2606040"/>
                <a:gd name="connsiteY6" fmla="*/ 807720 h 2148840"/>
                <a:gd name="connsiteX7" fmla="*/ 182880 w 2606040"/>
                <a:gd name="connsiteY7" fmla="*/ 853440 h 2148840"/>
                <a:gd name="connsiteX8" fmla="*/ 167640 w 2606040"/>
                <a:gd name="connsiteY8" fmla="*/ 899160 h 2148840"/>
                <a:gd name="connsiteX9" fmla="*/ 121920 w 2606040"/>
                <a:gd name="connsiteY9" fmla="*/ 960120 h 2148840"/>
                <a:gd name="connsiteX10" fmla="*/ 76200 w 2606040"/>
                <a:gd name="connsiteY10" fmla="*/ 1097280 h 2148840"/>
                <a:gd name="connsiteX11" fmla="*/ 60960 w 2606040"/>
                <a:gd name="connsiteY11" fmla="*/ 1143000 h 2148840"/>
                <a:gd name="connsiteX12" fmla="*/ 30480 w 2606040"/>
                <a:gd name="connsiteY12" fmla="*/ 1188720 h 2148840"/>
                <a:gd name="connsiteX13" fmla="*/ 0 w 2606040"/>
                <a:gd name="connsiteY13" fmla="*/ 1310640 h 2148840"/>
                <a:gd name="connsiteX14" fmla="*/ 15240 w 2606040"/>
                <a:gd name="connsiteY14" fmla="*/ 1630680 h 2148840"/>
                <a:gd name="connsiteX15" fmla="*/ 45720 w 2606040"/>
                <a:gd name="connsiteY15" fmla="*/ 1676400 h 2148840"/>
                <a:gd name="connsiteX16" fmla="*/ 91440 w 2606040"/>
                <a:gd name="connsiteY16" fmla="*/ 1767840 h 2148840"/>
                <a:gd name="connsiteX17" fmla="*/ 182880 w 2606040"/>
                <a:gd name="connsiteY17" fmla="*/ 1828800 h 2148840"/>
                <a:gd name="connsiteX18" fmla="*/ 289560 w 2606040"/>
                <a:gd name="connsiteY18" fmla="*/ 1965960 h 2148840"/>
                <a:gd name="connsiteX19" fmla="*/ 335280 w 2606040"/>
                <a:gd name="connsiteY19" fmla="*/ 1981200 h 2148840"/>
                <a:gd name="connsiteX20" fmla="*/ 381000 w 2606040"/>
                <a:gd name="connsiteY20" fmla="*/ 2011680 h 2148840"/>
                <a:gd name="connsiteX21" fmla="*/ 548640 w 2606040"/>
                <a:gd name="connsiteY21" fmla="*/ 2057400 h 2148840"/>
                <a:gd name="connsiteX22" fmla="*/ 777240 w 2606040"/>
                <a:gd name="connsiteY22" fmla="*/ 2103120 h 2148840"/>
                <a:gd name="connsiteX23" fmla="*/ 960120 w 2606040"/>
                <a:gd name="connsiteY23" fmla="*/ 2133600 h 2148840"/>
                <a:gd name="connsiteX24" fmla="*/ 1051560 w 2606040"/>
                <a:gd name="connsiteY24" fmla="*/ 2148840 h 2148840"/>
                <a:gd name="connsiteX25" fmla="*/ 1478280 w 2606040"/>
                <a:gd name="connsiteY25" fmla="*/ 2133600 h 2148840"/>
                <a:gd name="connsiteX26" fmla="*/ 1584960 w 2606040"/>
                <a:gd name="connsiteY26" fmla="*/ 2118360 h 2148840"/>
                <a:gd name="connsiteX27" fmla="*/ 1630680 w 2606040"/>
                <a:gd name="connsiteY27" fmla="*/ 2103120 h 2148840"/>
                <a:gd name="connsiteX28" fmla="*/ 1981200 w 2606040"/>
                <a:gd name="connsiteY28" fmla="*/ 2087880 h 2148840"/>
                <a:gd name="connsiteX29" fmla="*/ 2072640 w 2606040"/>
                <a:gd name="connsiteY29" fmla="*/ 2057400 h 2148840"/>
                <a:gd name="connsiteX30" fmla="*/ 2118360 w 2606040"/>
                <a:gd name="connsiteY30" fmla="*/ 2042160 h 2148840"/>
                <a:gd name="connsiteX31" fmla="*/ 2209800 w 2606040"/>
                <a:gd name="connsiteY31" fmla="*/ 1981200 h 2148840"/>
                <a:gd name="connsiteX32" fmla="*/ 2240280 w 2606040"/>
                <a:gd name="connsiteY32" fmla="*/ 1935480 h 2148840"/>
                <a:gd name="connsiteX33" fmla="*/ 2286000 w 2606040"/>
                <a:gd name="connsiteY33" fmla="*/ 1920240 h 2148840"/>
                <a:gd name="connsiteX34" fmla="*/ 2346960 w 2606040"/>
                <a:gd name="connsiteY34" fmla="*/ 1859280 h 2148840"/>
                <a:gd name="connsiteX35" fmla="*/ 2377440 w 2606040"/>
                <a:gd name="connsiteY35" fmla="*/ 1813560 h 2148840"/>
                <a:gd name="connsiteX36" fmla="*/ 2392680 w 2606040"/>
                <a:gd name="connsiteY36" fmla="*/ 1767840 h 2148840"/>
                <a:gd name="connsiteX37" fmla="*/ 2453640 w 2606040"/>
                <a:gd name="connsiteY37" fmla="*/ 1676400 h 2148840"/>
                <a:gd name="connsiteX38" fmla="*/ 2484120 w 2606040"/>
                <a:gd name="connsiteY38" fmla="*/ 1630680 h 2148840"/>
                <a:gd name="connsiteX39" fmla="*/ 2514600 w 2606040"/>
                <a:gd name="connsiteY39" fmla="*/ 1584960 h 2148840"/>
                <a:gd name="connsiteX40" fmla="*/ 2529840 w 2606040"/>
                <a:gd name="connsiteY40" fmla="*/ 1539240 h 2148840"/>
                <a:gd name="connsiteX41" fmla="*/ 2560320 w 2606040"/>
                <a:gd name="connsiteY41" fmla="*/ 1417320 h 2148840"/>
                <a:gd name="connsiteX42" fmla="*/ 2575560 w 2606040"/>
                <a:gd name="connsiteY42" fmla="*/ 1371600 h 2148840"/>
                <a:gd name="connsiteX43" fmla="*/ 2590800 w 2606040"/>
                <a:gd name="connsiteY43" fmla="*/ 1264920 h 2148840"/>
                <a:gd name="connsiteX44" fmla="*/ 2606040 w 2606040"/>
                <a:gd name="connsiteY44" fmla="*/ 1219200 h 2148840"/>
                <a:gd name="connsiteX45" fmla="*/ 2590800 w 2606040"/>
                <a:gd name="connsiteY45" fmla="*/ 822960 h 2148840"/>
                <a:gd name="connsiteX46" fmla="*/ 2545080 w 2606040"/>
                <a:gd name="connsiteY46" fmla="*/ 685800 h 2148840"/>
                <a:gd name="connsiteX47" fmla="*/ 2499360 w 2606040"/>
                <a:gd name="connsiteY47" fmla="*/ 655320 h 2148840"/>
                <a:gd name="connsiteX48" fmla="*/ 2484120 w 2606040"/>
                <a:gd name="connsiteY48" fmla="*/ 609600 h 2148840"/>
                <a:gd name="connsiteX49" fmla="*/ 2301240 w 2606040"/>
                <a:gd name="connsiteY49" fmla="*/ 457200 h 2148840"/>
                <a:gd name="connsiteX50" fmla="*/ 2087880 w 2606040"/>
                <a:gd name="connsiteY50" fmla="*/ 411480 h 2148840"/>
                <a:gd name="connsiteX51" fmla="*/ 2026920 w 2606040"/>
                <a:gd name="connsiteY51" fmla="*/ 396240 h 2148840"/>
                <a:gd name="connsiteX52" fmla="*/ 1950720 w 2606040"/>
                <a:gd name="connsiteY52" fmla="*/ 381000 h 2148840"/>
                <a:gd name="connsiteX53" fmla="*/ 1905000 w 2606040"/>
                <a:gd name="connsiteY53" fmla="*/ 365760 h 2148840"/>
                <a:gd name="connsiteX54" fmla="*/ 1706880 w 2606040"/>
                <a:gd name="connsiteY54" fmla="*/ 335280 h 2148840"/>
                <a:gd name="connsiteX55" fmla="*/ 1615440 w 2606040"/>
                <a:gd name="connsiteY55" fmla="*/ 320040 h 2148840"/>
                <a:gd name="connsiteX56" fmla="*/ 1493520 w 2606040"/>
                <a:gd name="connsiteY56" fmla="*/ 304800 h 2148840"/>
                <a:gd name="connsiteX57" fmla="*/ 1249680 w 2606040"/>
                <a:gd name="connsiteY57" fmla="*/ 274320 h 2148840"/>
                <a:gd name="connsiteX58" fmla="*/ 1203960 w 2606040"/>
                <a:gd name="connsiteY58" fmla="*/ 259080 h 2148840"/>
                <a:gd name="connsiteX59" fmla="*/ 1066800 w 2606040"/>
                <a:gd name="connsiteY59" fmla="*/ 228600 h 2148840"/>
                <a:gd name="connsiteX60" fmla="*/ 960120 w 2606040"/>
                <a:gd name="connsiteY60" fmla="*/ 213360 h 2148840"/>
                <a:gd name="connsiteX61" fmla="*/ 838200 w 2606040"/>
                <a:gd name="connsiteY61" fmla="*/ 182880 h 2148840"/>
                <a:gd name="connsiteX62" fmla="*/ 792480 w 2606040"/>
                <a:gd name="connsiteY62" fmla="*/ 152400 h 2148840"/>
                <a:gd name="connsiteX63" fmla="*/ 701040 w 2606040"/>
                <a:gd name="connsiteY63" fmla="*/ 121920 h 2148840"/>
                <a:gd name="connsiteX64" fmla="*/ 655320 w 2606040"/>
                <a:gd name="connsiteY64" fmla="*/ 106680 h 2148840"/>
                <a:gd name="connsiteX65" fmla="*/ 594360 w 2606040"/>
                <a:gd name="connsiteY65" fmla="*/ 76200 h 2148840"/>
                <a:gd name="connsiteX66" fmla="*/ 335280 w 2606040"/>
                <a:gd name="connsiteY66" fmla="*/ 45720 h 2148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606040" h="2148840">
                  <a:moveTo>
                    <a:pt x="289560" y="0"/>
                  </a:moveTo>
                  <a:cubicBezTo>
                    <a:pt x="299720" y="25400"/>
                    <a:pt x="310434" y="50585"/>
                    <a:pt x="320040" y="76200"/>
                  </a:cubicBezTo>
                  <a:cubicBezTo>
                    <a:pt x="325681" y="91242"/>
                    <a:pt x="335280" y="105856"/>
                    <a:pt x="335280" y="121920"/>
                  </a:cubicBezTo>
                  <a:cubicBezTo>
                    <a:pt x="335280" y="233795"/>
                    <a:pt x="328304" y="345630"/>
                    <a:pt x="320040" y="457200"/>
                  </a:cubicBezTo>
                  <a:cubicBezTo>
                    <a:pt x="315937" y="512591"/>
                    <a:pt x="291362" y="573713"/>
                    <a:pt x="274320" y="624840"/>
                  </a:cubicBezTo>
                  <a:lnTo>
                    <a:pt x="228600" y="762000"/>
                  </a:lnTo>
                  <a:cubicBezTo>
                    <a:pt x="223520" y="777240"/>
                    <a:pt x="222271" y="794354"/>
                    <a:pt x="213360" y="807720"/>
                  </a:cubicBezTo>
                  <a:cubicBezTo>
                    <a:pt x="203200" y="822960"/>
                    <a:pt x="191071" y="837057"/>
                    <a:pt x="182880" y="853440"/>
                  </a:cubicBezTo>
                  <a:cubicBezTo>
                    <a:pt x="175696" y="867808"/>
                    <a:pt x="175610" y="885212"/>
                    <a:pt x="167640" y="899160"/>
                  </a:cubicBezTo>
                  <a:cubicBezTo>
                    <a:pt x="155038" y="921213"/>
                    <a:pt x="137160" y="939800"/>
                    <a:pt x="121920" y="960120"/>
                  </a:cubicBezTo>
                  <a:lnTo>
                    <a:pt x="76200" y="1097280"/>
                  </a:lnTo>
                  <a:cubicBezTo>
                    <a:pt x="71120" y="1112520"/>
                    <a:pt x="69871" y="1129634"/>
                    <a:pt x="60960" y="1143000"/>
                  </a:cubicBezTo>
                  <a:cubicBezTo>
                    <a:pt x="50800" y="1158240"/>
                    <a:pt x="38671" y="1172337"/>
                    <a:pt x="30480" y="1188720"/>
                  </a:cubicBezTo>
                  <a:cubicBezTo>
                    <a:pt x="14859" y="1219962"/>
                    <a:pt x="5797" y="1281657"/>
                    <a:pt x="0" y="1310640"/>
                  </a:cubicBezTo>
                  <a:cubicBezTo>
                    <a:pt x="5080" y="1417320"/>
                    <a:pt x="1993" y="1524704"/>
                    <a:pt x="15240" y="1630680"/>
                  </a:cubicBezTo>
                  <a:cubicBezTo>
                    <a:pt x="17512" y="1648855"/>
                    <a:pt x="37529" y="1660017"/>
                    <a:pt x="45720" y="1676400"/>
                  </a:cubicBezTo>
                  <a:cubicBezTo>
                    <a:pt x="66254" y="1717468"/>
                    <a:pt x="52617" y="1733870"/>
                    <a:pt x="91440" y="1767840"/>
                  </a:cubicBezTo>
                  <a:cubicBezTo>
                    <a:pt x="119009" y="1791963"/>
                    <a:pt x="182880" y="1828800"/>
                    <a:pt x="182880" y="1828800"/>
                  </a:cubicBezTo>
                  <a:cubicBezTo>
                    <a:pt x="202173" y="1886680"/>
                    <a:pt x="212461" y="1940260"/>
                    <a:pt x="289560" y="1965960"/>
                  </a:cubicBezTo>
                  <a:cubicBezTo>
                    <a:pt x="304800" y="1971040"/>
                    <a:pt x="320912" y="1974016"/>
                    <a:pt x="335280" y="1981200"/>
                  </a:cubicBezTo>
                  <a:cubicBezTo>
                    <a:pt x="351663" y="1989391"/>
                    <a:pt x="364262" y="2004241"/>
                    <a:pt x="381000" y="2011680"/>
                  </a:cubicBezTo>
                  <a:cubicBezTo>
                    <a:pt x="478526" y="2055025"/>
                    <a:pt x="455841" y="2032091"/>
                    <a:pt x="548640" y="2057400"/>
                  </a:cubicBezTo>
                  <a:cubicBezTo>
                    <a:pt x="734376" y="2108055"/>
                    <a:pt x="535620" y="2076273"/>
                    <a:pt x="777240" y="2103120"/>
                  </a:cubicBezTo>
                  <a:cubicBezTo>
                    <a:pt x="872542" y="2134887"/>
                    <a:pt x="789980" y="2110915"/>
                    <a:pt x="960120" y="2133600"/>
                  </a:cubicBezTo>
                  <a:cubicBezTo>
                    <a:pt x="990749" y="2137684"/>
                    <a:pt x="1021080" y="2143760"/>
                    <a:pt x="1051560" y="2148840"/>
                  </a:cubicBezTo>
                  <a:cubicBezTo>
                    <a:pt x="1193800" y="2143760"/>
                    <a:pt x="1336181" y="2141720"/>
                    <a:pt x="1478280" y="2133600"/>
                  </a:cubicBezTo>
                  <a:cubicBezTo>
                    <a:pt x="1514143" y="2131551"/>
                    <a:pt x="1549737" y="2125405"/>
                    <a:pt x="1584960" y="2118360"/>
                  </a:cubicBezTo>
                  <a:cubicBezTo>
                    <a:pt x="1600712" y="2115210"/>
                    <a:pt x="1614663" y="2104352"/>
                    <a:pt x="1630680" y="2103120"/>
                  </a:cubicBezTo>
                  <a:cubicBezTo>
                    <a:pt x="1747286" y="2094150"/>
                    <a:pt x="1864360" y="2092960"/>
                    <a:pt x="1981200" y="2087880"/>
                  </a:cubicBezTo>
                  <a:lnTo>
                    <a:pt x="2072640" y="2057400"/>
                  </a:lnTo>
                  <a:cubicBezTo>
                    <a:pt x="2087880" y="2052320"/>
                    <a:pt x="2104994" y="2051071"/>
                    <a:pt x="2118360" y="2042160"/>
                  </a:cubicBezTo>
                  <a:lnTo>
                    <a:pt x="2209800" y="1981200"/>
                  </a:lnTo>
                  <a:cubicBezTo>
                    <a:pt x="2219960" y="1965960"/>
                    <a:pt x="2225977" y="1946922"/>
                    <a:pt x="2240280" y="1935480"/>
                  </a:cubicBezTo>
                  <a:cubicBezTo>
                    <a:pt x="2252824" y="1925445"/>
                    <a:pt x="2274641" y="1931599"/>
                    <a:pt x="2286000" y="1920240"/>
                  </a:cubicBezTo>
                  <a:cubicBezTo>
                    <a:pt x="2367280" y="1838960"/>
                    <a:pt x="2225040" y="1899920"/>
                    <a:pt x="2346960" y="1859280"/>
                  </a:cubicBezTo>
                  <a:cubicBezTo>
                    <a:pt x="2357120" y="1844040"/>
                    <a:pt x="2369249" y="1829943"/>
                    <a:pt x="2377440" y="1813560"/>
                  </a:cubicBezTo>
                  <a:cubicBezTo>
                    <a:pt x="2384624" y="1799192"/>
                    <a:pt x="2384878" y="1781883"/>
                    <a:pt x="2392680" y="1767840"/>
                  </a:cubicBezTo>
                  <a:cubicBezTo>
                    <a:pt x="2410470" y="1735818"/>
                    <a:pt x="2433320" y="1706880"/>
                    <a:pt x="2453640" y="1676400"/>
                  </a:cubicBezTo>
                  <a:lnTo>
                    <a:pt x="2484120" y="1630680"/>
                  </a:lnTo>
                  <a:cubicBezTo>
                    <a:pt x="2494280" y="1615440"/>
                    <a:pt x="2508808" y="1602336"/>
                    <a:pt x="2514600" y="1584960"/>
                  </a:cubicBezTo>
                  <a:cubicBezTo>
                    <a:pt x="2519680" y="1569720"/>
                    <a:pt x="2525613" y="1554738"/>
                    <a:pt x="2529840" y="1539240"/>
                  </a:cubicBezTo>
                  <a:cubicBezTo>
                    <a:pt x="2540862" y="1498825"/>
                    <a:pt x="2547073" y="1457061"/>
                    <a:pt x="2560320" y="1417320"/>
                  </a:cubicBezTo>
                  <a:lnTo>
                    <a:pt x="2575560" y="1371600"/>
                  </a:lnTo>
                  <a:cubicBezTo>
                    <a:pt x="2580640" y="1336040"/>
                    <a:pt x="2583755" y="1300143"/>
                    <a:pt x="2590800" y="1264920"/>
                  </a:cubicBezTo>
                  <a:cubicBezTo>
                    <a:pt x="2593950" y="1249168"/>
                    <a:pt x="2606040" y="1235264"/>
                    <a:pt x="2606040" y="1219200"/>
                  </a:cubicBezTo>
                  <a:cubicBezTo>
                    <a:pt x="2606040" y="1087022"/>
                    <a:pt x="2599310" y="954863"/>
                    <a:pt x="2590800" y="822960"/>
                  </a:cubicBezTo>
                  <a:cubicBezTo>
                    <a:pt x="2588249" y="783425"/>
                    <a:pt x="2572107" y="718233"/>
                    <a:pt x="2545080" y="685800"/>
                  </a:cubicBezTo>
                  <a:cubicBezTo>
                    <a:pt x="2533354" y="671729"/>
                    <a:pt x="2514600" y="665480"/>
                    <a:pt x="2499360" y="655320"/>
                  </a:cubicBezTo>
                  <a:cubicBezTo>
                    <a:pt x="2494280" y="640080"/>
                    <a:pt x="2493983" y="622280"/>
                    <a:pt x="2484120" y="609600"/>
                  </a:cubicBezTo>
                  <a:cubicBezTo>
                    <a:pt x="2459412" y="577832"/>
                    <a:pt x="2349821" y="469345"/>
                    <a:pt x="2301240" y="457200"/>
                  </a:cubicBezTo>
                  <a:cubicBezTo>
                    <a:pt x="2029356" y="389229"/>
                    <a:pt x="2309148" y="455734"/>
                    <a:pt x="2087880" y="411480"/>
                  </a:cubicBezTo>
                  <a:cubicBezTo>
                    <a:pt x="2067341" y="407372"/>
                    <a:pt x="2047367" y="400784"/>
                    <a:pt x="2026920" y="396240"/>
                  </a:cubicBezTo>
                  <a:cubicBezTo>
                    <a:pt x="2001634" y="390621"/>
                    <a:pt x="1975850" y="387282"/>
                    <a:pt x="1950720" y="381000"/>
                  </a:cubicBezTo>
                  <a:cubicBezTo>
                    <a:pt x="1935135" y="377104"/>
                    <a:pt x="1920682" y="369245"/>
                    <a:pt x="1905000" y="365760"/>
                  </a:cubicBezTo>
                  <a:cubicBezTo>
                    <a:pt x="1862234" y="356256"/>
                    <a:pt x="1746379" y="341357"/>
                    <a:pt x="1706880" y="335280"/>
                  </a:cubicBezTo>
                  <a:cubicBezTo>
                    <a:pt x="1676339" y="330581"/>
                    <a:pt x="1646030" y="324410"/>
                    <a:pt x="1615440" y="320040"/>
                  </a:cubicBezTo>
                  <a:cubicBezTo>
                    <a:pt x="1574895" y="314248"/>
                    <a:pt x="1534117" y="310213"/>
                    <a:pt x="1493520" y="304800"/>
                  </a:cubicBezTo>
                  <a:cubicBezTo>
                    <a:pt x="1276064" y="275806"/>
                    <a:pt x="1506085" y="302809"/>
                    <a:pt x="1249680" y="274320"/>
                  </a:cubicBezTo>
                  <a:cubicBezTo>
                    <a:pt x="1234440" y="269240"/>
                    <a:pt x="1219406" y="263493"/>
                    <a:pt x="1203960" y="259080"/>
                  </a:cubicBezTo>
                  <a:cubicBezTo>
                    <a:pt x="1165600" y="248120"/>
                    <a:pt x="1104512" y="234885"/>
                    <a:pt x="1066800" y="228600"/>
                  </a:cubicBezTo>
                  <a:cubicBezTo>
                    <a:pt x="1031368" y="222695"/>
                    <a:pt x="995343" y="220405"/>
                    <a:pt x="960120" y="213360"/>
                  </a:cubicBezTo>
                  <a:cubicBezTo>
                    <a:pt x="919043" y="205145"/>
                    <a:pt x="838200" y="182880"/>
                    <a:pt x="838200" y="182880"/>
                  </a:cubicBezTo>
                  <a:cubicBezTo>
                    <a:pt x="822960" y="172720"/>
                    <a:pt x="809218" y="159839"/>
                    <a:pt x="792480" y="152400"/>
                  </a:cubicBezTo>
                  <a:cubicBezTo>
                    <a:pt x="763120" y="139351"/>
                    <a:pt x="731520" y="132080"/>
                    <a:pt x="701040" y="121920"/>
                  </a:cubicBezTo>
                  <a:cubicBezTo>
                    <a:pt x="685800" y="116840"/>
                    <a:pt x="669688" y="113864"/>
                    <a:pt x="655320" y="106680"/>
                  </a:cubicBezTo>
                  <a:cubicBezTo>
                    <a:pt x="635000" y="96520"/>
                    <a:pt x="616400" y="81710"/>
                    <a:pt x="594360" y="76200"/>
                  </a:cubicBezTo>
                  <a:cubicBezTo>
                    <a:pt x="455737" y="41544"/>
                    <a:pt x="444794" y="45720"/>
                    <a:pt x="335280" y="45720"/>
                  </a:cubicBezTo>
                </a:path>
              </a:pathLst>
            </a:custGeom>
            <a:solidFill>
              <a:schemeClr val="accent6">
                <a:lumMod val="40000"/>
                <a:lumOff val="60000"/>
              </a:schemeClr>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Chúc mừng các em</a:t>
              </a:r>
            </a:p>
          </p:txBody>
        </p:sp>
      </p:grpSp>
      <p:pic>
        <p:nvPicPr>
          <p:cNvPr id="12" name="Tiếng yeah của trẻ con mp3.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2690648" y="4131995"/>
            <a:ext cx="609600" cy="609600"/>
          </a:xfrm>
          <a:prstGeom prst="rect">
            <a:avLst/>
          </a:prstGeom>
        </p:spPr>
      </p:pic>
      <p:pic>
        <p:nvPicPr>
          <p:cNvPr id="13" name="Picture 12" descr="Káº¿t quáº£ hÃ¬nh áº£nh cho win text gif"/>
          <p:cNvPicPr>
            <a:picLocks noChangeAspect="1" noChangeArrowheads="1" noCrop="1"/>
          </p:cNvPicPr>
          <p:nvPr/>
        </p:nvPicPr>
        <p:blipFill>
          <a:blip r:embed="rId12"/>
          <a:srcRect/>
          <a:stretch>
            <a:fillRect/>
          </a:stretch>
        </p:blipFill>
        <p:spPr bwMode="auto">
          <a:xfrm>
            <a:off x="4046988" y="1613213"/>
            <a:ext cx="4402824" cy="440282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773" fill="hold"/>
                                        <p:tgtEl>
                                          <p:spTgt spid="8"/>
                                        </p:tgtEl>
                                      </p:cBhvr>
                                    </p:cmd>
                                  </p:childTnLst>
                                </p:cTn>
                              </p:par>
                              <p:par>
                                <p:cTn id="7" presetID="32" presetClass="emph" presetSubtype="0" repeatCount="indefinite" fill="hold" nodeType="withEffect">
                                  <p:stCondLst>
                                    <p:cond delay="0"/>
                                  </p:stCondLst>
                                  <p:childTnLst>
                                    <p:animRot by="120000">
                                      <p:cBhvr>
                                        <p:cTn id="8" dur="275" fill="hold">
                                          <p:stCondLst>
                                            <p:cond delay="0"/>
                                          </p:stCondLst>
                                        </p:cTn>
                                        <p:tgtEl>
                                          <p:spTgt spid="9"/>
                                        </p:tgtEl>
                                        <p:attrNameLst>
                                          <p:attrName>r</p:attrName>
                                        </p:attrNameLst>
                                      </p:cBhvr>
                                    </p:animRot>
                                    <p:animRot by="-240000">
                                      <p:cBhvr>
                                        <p:cTn id="9" dur="550" fill="hold">
                                          <p:stCondLst>
                                            <p:cond delay="550"/>
                                          </p:stCondLst>
                                        </p:cTn>
                                        <p:tgtEl>
                                          <p:spTgt spid="9"/>
                                        </p:tgtEl>
                                        <p:attrNameLst>
                                          <p:attrName>r</p:attrName>
                                        </p:attrNameLst>
                                      </p:cBhvr>
                                    </p:animRot>
                                    <p:animRot by="240000">
                                      <p:cBhvr>
                                        <p:cTn id="10" dur="550" fill="hold">
                                          <p:stCondLst>
                                            <p:cond delay="1100"/>
                                          </p:stCondLst>
                                        </p:cTn>
                                        <p:tgtEl>
                                          <p:spTgt spid="9"/>
                                        </p:tgtEl>
                                        <p:attrNameLst>
                                          <p:attrName>r</p:attrName>
                                        </p:attrNameLst>
                                      </p:cBhvr>
                                    </p:animRot>
                                    <p:animRot by="-240000">
                                      <p:cBhvr>
                                        <p:cTn id="11" dur="550" fill="hold">
                                          <p:stCondLst>
                                            <p:cond delay="1650"/>
                                          </p:stCondLst>
                                        </p:cTn>
                                        <p:tgtEl>
                                          <p:spTgt spid="9"/>
                                        </p:tgtEl>
                                        <p:attrNameLst>
                                          <p:attrName>r</p:attrName>
                                        </p:attrNameLst>
                                      </p:cBhvr>
                                    </p:animRot>
                                    <p:animRot by="120000">
                                      <p:cBhvr>
                                        <p:cTn id="12" dur="550" fill="hold">
                                          <p:stCondLst>
                                            <p:cond delay="2200"/>
                                          </p:stCondLst>
                                        </p:cTn>
                                        <p:tgtEl>
                                          <p:spTgt spid="9"/>
                                        </p:tgtEl>
                                        <p:attrNameLst>
                                          <p:attrName>r</p:attrName>
                                        </p:attrNameLst>
                                      </p:cBhvr>
                                    </p:animRot>
                                  </p:childTnLst>
                                </p:cTn>
                              </p:par>
                              <p:par>
                                <p:cTn id="13" presetID="63" presetClass="path" presetSubtype="0" accel="50000" decel="50000" fill="hold" nodeType="withEffect">
                                  <p:stCondLst>
                                    <p:cond delay="0"/>
                                  </p:stCondLst>
                                  <p:childTnLst>
                                    <p:animMotion origin="layout" path="M -2.5E-6 -1.48148E-6 L 0.73086 0.01019 " pathEditMode="relative" rAng="0" ptsTypes="AA">
                                      <p:cBhvr>
                                        <p:cTn id="14" dur="3500" fill="hold"/>
                                        <p:tgtEl>
                                          <p:spTgt spid="9"/>
                                        </p:tgtEl>
                                        <p:attrNameLst>
                                          <p:attrName>ppt_x</p:attrName>
                                          <p:attrName>ppt_y</p:attrName>
                                        </p:attrNameLst>
                                      </p:cBhvr>
                                      <p:rCtr x="36549" y="509"/>
                                    </p:animMotion>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500" fill="hold"/>
                                        <p:tgtEl>
                                          <p:spTgt spid="13"/>
                                        </p:tgtEl>
                                        <p:attrNameLst>
                                          <p:attrName>ppt_w</p:attrName>
                                        </p:attrNameLst>
                                      </p:cBhvr>
                                      <p:tavLst>
                                        <p:tav tm="0">
                                          <p:val>
                                            <p:fltVal val="0"/>
                                          </p:val>
                                        </p:tav>
                                        <p:tav tm="100000">
                                          <p:val>
                                            <p:strVal val="#ppt_w"/>
                                          </p:val>
                                        </p:tav>
                                      </p:tavLst>
                                    </p:anim>
                                    <p:anim calcmode="lin" valueType="num">
                                      <p:cBhvr>
                                        <p:cTn id="20" dur="500" fill="hold"/>
                                        <p:tgtEl>
                                          <p:spTgt spid="13"/>
                                        </p:tgtEl>
                                        <p:attrNameLst>
                                          <p:attrName>ppt_h</p:attrName>
                                        </p:attrNameLst>
                                      </p:cBhvr>
                                      <p:tavLst>
                                        <p:tav tm="0">
                                          <p:val>
                                            <p:fltVal val="0"/>
                                          </p:val>
                                        </p:tav>
                                        <p:tav tm="100000">
                                          <p:val>
                                            <p:strVal val="#ppt_h"/>
                                          </p:val>
                                        </p:tav>
                                      </p:tavLst>
                                    </p:anim>
                                    <p:animEffect transition="in" filter="fade">
                                      <p:cBhvr>
                                        <p:cTn id="21" dur="500"/>
                                        <p:tgtEl>
                                          <p:spTgt spid="13"/>
                                        </p:tgtEl>
                                      </p:cBhvr>
                                    </p:animEffect>
                                  </p:childTnLst>
                                  <p:subTnLst>
                                    <p:audio>
                                      <p:cMediaNode>
                                        <p:cTn display="0" masterRel="sameClick">
                                          <p:stCondLst>
                                            <p:cond evt="begin" delay="0">
                                              <p:tn val="17"/>
                                            </p:cond>
                                          </p:stCondLst>
                                          <p:endCondLst>
                                            <p:cond evt="onStopAudio" delay="0">
                                              <p:tgtEl>
                                                <p:sldTgt/>
                                              </p:tgtEl>
                                            </p:cond>
                                          </p:endCondLst>
                                        </p:cTn>
                                        <p:tgtEl>
                                          <p:sndTgt r:embed="rId6" name="Tieng-yeah-tre-con-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22" fill="hold" display="0">
                  <p:stCondLst>
                    <p:cond delay="indefinite"/>
                  </p:stCondLst>
                  <p:endCondLst>
                    <p:cond evt="onStopAudio" delay="0">
                      <p:tgtEl>
                        <p:sldTgt/>
                      </p:tgtEl>
                    </p:cond>
                  </p:endCondLst>
                </p:cTn>
                <p:tgtEl>
                  <p:spTgt spid="8"/>
                </p:tgtEl>
              </p:cMediaNode>
            </p:audio>
            <p:seq concurrent="1" nextAc="seek">
              <p:cTn id="23" restart="whenNotActive" fill="hold" evtFilter="cancelBubble" nodeType="interactiveSeq">
                <p:stCondLst>
                  <p:cond evt="onClick" delay="0">
                    <p:tgtEl>
                      <p:spTgt spid="9"/>
                    </p:tgtEl>
                  </p:cond>
                </p:stCondLst>
                <p:endSync evt="end" delay="0">
                  <p:rtn val="all"/>
                </p:endSync>
                <p:childTnLst>
                  <p:par>
                    <p:cTn id="24" fill="hold">
                      <p:stCondLst>
                        <p:cond delay="0"/>
                      </p:stCondLst>
                      <p:childTnLst>
                        <p:par>
                          <p:cTn id="25" fill="hold">
                            <p:stCondLst>
                              <p:cond delay="0"/>
                            </p:stCondLst>
                            <p:childTnLst>
                              <p:par>
                                <p:cTn id="26" presetID="1" presetClass="mediacall" presetSubtype="0" fill="hold" nodeType="withEffect">
                                  <p:stCondLst>
                                    <p:cond delay="0"/>
                                  </p:stCondLst>
                                  <p:childTnLst>
                                    <p:cmd type="call" cmd="playFrom(0.0)">
                                      <p:cBhvr>
                                        <p:cTn id="27" dur="4414" fill="hold"/>
                                        <p:tgtEl>
                                          <p:spTgt spid="12"/>
                                        </p:tgtEl>
                                      </p:cBhvr>
                                    </p:cmd>
                                  </p:childTnLst>
                                </p:cTn>
                              </p:par>
                              <p:par>
                                <p:cTn id="28" presetID="63" presetClass="path" presetSubtype="0" accel="50000" decel="50000" fill="hold" nodeType="withEffect">
                                  <p:stCondLst>
                                    <p:cond delay="0"/>
                                  </p:stCondLst>
                                  <p:childTnLst>
                                    <p:animMotion origin="layout" path="M 0.73086 0.01019 L 1.64753 0.0213 " pathEditMode="relative" rAng="0" ptsTypes="AA">
                                      <p:cBhvr>
                                        <p:cTn id="29" dur="3750" fill="hold"/>
                                        <p:tgtEl>
                                          <p:spTgt spid="9"/>
                                        </p:tgtEl>
                                        <p:attrNameLst>
                                          <p:attrName>ppt_x</p:attrName>
                                          <p:attrName>ppt_y</p:attrName>
                                        </p:attrNameLst>
                                      </p:cBhvr>
                                      <p:rCtr x="45833" y="556"/>
                                    </p:animMotion>
                                  </p:childTnLst>
                                </p:cTn>
                              </p:par>
                            </p:childTnLst>
                          </p:cTn>
                        </p:par>
                      </p:childTnLst>
                    </p:cTn>
                  </p:par>
                </p:childTnLst>
              </p:cTn>
              <p:nextCondLst>
                <p:cond evt="onClick" delay="0">
                  <p:tgtEl>
                    <p:spTgt spid="9"/>
                  </p:tgtEl>
                </p:cond>
              </p:nextCondLst>
            </p:seq>
            <p:audio>
              <p:cMediaNode vol="80000">
                <p:cTn id="30" fill="hold" display="0">
                  <p:stCondLst>
                    <p:cond delay="indefinite"/>
                  </p:stCondLst>
                  <p:endCondLst>
                    <p:cond evt="onStopAudio" delay="0">
                      <p:tgtEl>
                        <p:sldTgt/>
                      </p:tgtEl>
                    </p:cond>
                  </p:endCondLst>
                </p:cTn>
                <p:tgtEl>
                  <p:spTgt spid="1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67660" y="1442085"/>
            <a:ext cx="645668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 1 + 2</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a16="http://schemas.microsoft.com/office/drawing/2014/main" xmlns="" id="{EF47871E-660E-47D8-B589-5A15FD6DF84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45704" y="0"/>
            <a:ext cx="946296" cy="94178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Click="0" advTm="3713">
        <p:blinds dir="vert"/>
      </p:transition>
    </mc:Choice>
    <mc:Fallback xmlns="">
      <p:transition spd="slow" advClick="0" advTm="3713">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32080" y="0"/>
            <a:ext cx="1440180" cy="784860"/>
          </a:xfrm>
          <a:prstGeom prst="rect">
            <a:avLst/>
          </a:prstGeom>
        </p:spPr>
      </p:pic>
      <p:sp>
        <p:nvSpPr>
          <p:cNvPr id="6" name="Text Box 5"/>
          <p:cNvSpPr txBox="1"/>
          <p:nvPr/>
        </p:nvSpPr>
        <p:spPr>
          <a:xfrm>
            <a:off x="2191385" y="254635"/>
            <a:ext cx="8843645" cy="5835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1.</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Nói</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về</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những</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việc</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anh</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chị</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thường</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làm</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cho</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em</a:t>
            </a:r>
            <a:endPar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sp>
        <p:nvSpPr>
          <p:cNvPr id="3" name="Content Placeholder 2">
            <a:extLst>
              <a:ext uri="{FF2B5EF4-FFF2-40B4-BE49-F238E27FC236}">
                <a16:creationId xmlns:a16="http://schemas.microsoft.com/office/drawing/2014/main" xmlns="" id="{F327B27A-85A3-40FD-B657-7092FDF08595}"/>
              </a:ext>
            </a:extLst>
          </p:cNvPr>
          <p:cNvSpPr>
            <a:spLocks noGrp="1"/>
          </p:cNvSpPr>
          <p:nvPr>
            <p:ph sz="half" idx="2"/>
          </p:nvPr>
        </p:nvSpPr>
        <p:spPr/>
        <p:txBody>
          <a:bodyPr/>
          <a:lstStyle/>
          <a:p>
            <a:endParaRPr lang="en-US"/>
          </a:p>
        </p:txBody>
      </p:sp>
      <p:sp>
        <p:nvSpPr>
          <p:cNvPr id="5" name="Speech Bubble: Rectangle with Corners Rounded 4">
            <a:extLst>
              <a:ext uri="{FF2B5EF4-FFF2-40B4-BE49-F238E27FC236}">
                <a16:creationId xmlns:a16="http://schemas.microsoft.com/office/drawing/2014/main" xmlns="" id="{BCF9ACDA-62D9-4AD5-9DBB-A8C78BB37488}"/>
              </a:ext>
            </a:extLst>
          </p:cNvPr>
          <p:cNvSpPr/>
          <p:nvPr/>
        </p:nvSpPr>
        <p:spPr>
          <a:xfrm>
            <a:off x="2966484" y="1541721"/>
            <a:ext cx="7517218" cy="2732567"/>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Tx/>
              <a:buChar char="-"/>
            </a:pPr>
            <a:r>
              <a:rPr lang="en-US" sz="3200" dirty="0">
                <a:latin typeface="Arial-Rounded" panose="020B0500000000000000" pitchFamily="34" charset="0"/>
                <a:ea typeface="Arial-Rounded" panose="020B0500000000000000" pitchFamily="34" charset="0"/>
                <a:cs typeface="Arial-Rounded" panose="020B0500000000000000" pitchFamily="34" charset="0"/>
              </a:rPr>
              <a:t>Anh </a:t>
            </a:r>
            <a:r>
              <a:rPr lang="en-US" sz="3200" dirty="0" err="1">
                <a:latin typeface="Arial-Rounded" panose="020B0500000000000000" pitchFamily="34" charset="0"/>
                <a:ea typeface="Arial-Rounded" panose="020B0500000000000000" pitchFamily="34" charset="0"/>
                <a:cs typeface="Arial-Rounded" panose="020B0500000000000000" pitchFamily="34" charset="0"/>
              </a:rPr>
              <a:t>chị</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cùng</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chơi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đồ</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hàng</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cùng</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với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em</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a:p>
            <a:pPr marL="285750" indent="-285750" algn="just">
              <a:buFontTx/>
              <a:buChar char="-"/>
            </a:pPr>
            <a:r>
              <a:rPr lang="en-US" sz="3200" dirty="0">
                <a:latin typeface="Arial-Rounded" panose="020B0500000000000000" pitchFamily="34" charset="0"/>
                <a:ea typeface="Arial-Rounded" panose="020B0500000000000000" pitchFamily="34" charset="0"/>
                <a:cs typeface="Arial-Rounded" panose="020B0500000000000000" pitchFamily="34" charset="0"/>
              </a:rPr>
              <a:t>Anh </a:t>
            </a:r>
            <a:r>
              <a:rPr lang="en-US" sz="3200" dirty="0" err="1">
                <a:latin typeface="Arial-Rounded" panose="020B0500000000000000" pitchFamily="34" charset="0"/>
                <a:ea typeface="Arial-Rounded" panose="020B0500000000000000" pitchFamily="34" charset="0"/>
                <a:cs typeface="Arial-Rounded" panose="020B0500000000000000" pitchFamily="34" charset="0"/>
              </a:rPr>
              <a:t>chị</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đưa</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em</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đến</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lớp</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a:p>
            <a:pPr marL="285750" indent="-285750" algn="just">
              <a:buFontTx/>
              <a:buChar char="-"/>
            </a:pPr>
            <a:r>
              <a:rPr lang="en-US" sz="3200" dirty="0">
                <a:latin typeface="Arial-Rounded" panose="020B0500000000000000" pitchFamily="34" charset="0"/>
                <a:ea typeface="Arial-Rounded" panose="020B0500000000000000" pitchFamily="34" charset="0"/>
                <a:cs typeface="Arial-Rounded" panose="020B0500000000000000" pitchFamily="34" charset="0"/>
              </a:rPr>
              <a:t>Anh </a:t>
            </a:r>
            <a:r>
              <a:rPr lang="en-US" sz="3200" dirty="0" err="1">
                <a:latin typeface="Arial-Rounded" panose="020B0500000000000000" pitchFamily="34" charset="0"/>
                <a:ea typeface="Arial-Rounded" panose="020B0500000000000000" pitchFamily="34" charset="0"/>
                <a:cs typeface="Arial-Rounded" panose="020B0500000000000000" pitchFamily="34" charset="0"/>
              </a:rPr>
              <a:t>chị</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xúc</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cơm</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cho</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em</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ăn</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a:p>
            <a:pPr marL="285750" indent="-285750" algn="just">
              <a:buFontTx/>
              <a:buChar char="-"/>
            </a:pPr>
            <a:r>
              <a:rPr lang="en-US" sz="3200" dirty="0">
                <a:latin typeface="Arial-Rounded" panose="020B0500000000000000" pitchFamily="34" charset="0"/>
                <a:ea typeface="Arial-Rounded" panose="020B0500000000000000" pitchFamily="34" charset="0"/>
                <a:cs typeface="Arial-Rounded" panose="020B0500000000000000" pitchFamily="34" charset="0"/>
              </a:rPr>
              <a:t>Anh </a:t>
            </a:r>
            <a:r>
              <a:rPr lang="en-US" sz="3200" dirty="0" err="1">
                <a:latin typeface="Arial-Rounded" panose="020B0500000000000000" pitchFamily="34" charset="0"/>
                <a:ea typeface="Arial-Rounded" panose="020B0500000000000000" pitchFamily="34" charset="0"/>
                <a:cs typeface="Arial-Rounded" panose="020B0500000000000000" pitchFamily="34" charset="0"/>
              </a:rPr>
              <a:t>chị</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chăm</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em</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khi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bị</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ốm</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Content Placeholder 6">
            <a:extLst>
              <a:ext uri="{FF2B5EF4-FFF2-40B4-BE49-F238E27FC236}">
                <a16:creationId xmlns:a16="http://schemas.microsoft.com/office/drawing/2014/main" xmlns="" id="{00CBD8BB-A75D-42D1-A563-1E6493A54E75}"/>
              </a:ext>
            </a:extLst>
          </p:cNvPr>
          <p:cNvSpPr>
            <a:spLocks noGrp="1"/>
          </p:cNvSpPr>
          <p:nvPr>
            <p:ph sz="half" idx="1"/>
          </p:nvPr>
        </p:nvSpPr>
        <p:spPr/>
        <p:txBody>
          <a:bodyPr/>
          <a:lstStyle/>
          <a:p>
            <a:endParaRPr lang="en-GB"/>
          </a:p>
        </p:txBody>
      </p:sp>
      <p:pic>
        <p:nvPicPr>
          <p:cNvPr id="9" name="Picture 8">
            <a:extLst>
              <a:ext uri="{FF2B5EF4-FFF2-40B4-BE49-F238E27FC236}">
                <a16:creationId xmlns:a16="http://schemas.microsoft.com/office/drawing/2014/main" xmlns="" id="{E6D310F4-FD0F-4904-9BC0-29A0285DAE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45704" y="0"/>
            <a:ext cx="946296" cy="941789"/>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animBg="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8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250</TotalTime>
  <Words>2449</Words>
  <Application>Microsoft Office PowerPoint</Application>
  <PresentationFormat>Widescreen</PresentationFormat>
  <Paragraphs>160</Paragraphs>
  <Slides>38</Slides>
  <Notes>15</Notes>
  <HiddenSlides>0</HiddenSlides>
  <MMClips>13</MMClips>
  <ScaleCrop>false</ScaleCrop>
  <HeadingPairs>
    <vt:vector size="6" baseType="variant">
      <vt:variant>
        <vt:lpstr>Fonts Used</vt:lpstr>
      </vt:variant>
      <vt:variant>
        <vt:i4>13</vt:i4>
      </vt:variant>
      <vt:variant>
        <vt:lpstr>Theme</vt:lpstr>
      </vt:variant>
      <vt:variant>
        <vt:i4>7</vt:i4>
      </vt:variant>
      <vt:variant>
        <vt:lpstr>Slide Titles</vt:lpstr>
      </vt:variant>
      <vt:variant>
        <vt:i4>38</vt:i4>
      </vt:variant>
    </vt:vector>
  </HeadingPairs>
  <TitlesOfParts>
    <vt:vector size="58" baseType="lpstr">
      <vt:lpstr>Microsoft YaHei</vt:lpstr>
      <vt:lpstr>黑体</vt:lpstr>
      <vt:lpstr>宋体</vt:lpstr>
      <vt:lpstr>宋体</vt:lpstr>
      <vt:lpstr>Arial</vt:lpstr>
      <vt:lpstr>Arial Rounded MT Bold</vt:lpstr>
      <vt:lpstr>Arial-Rounded</vt:lpstr>
      <vt:lpstr>Calibri</vt:lpstr>
      <vt:lpstr>Calibri Light</vt:lpstr>
      <vt:lpstr>HP001 4 hàng</vt:lpstr>
      <vt:lpstr>Times New Roman</vt:lpstr>
      <vt:lpstr>Verdana</vt:lpstr>
      <vt:lpstr>等线</vt:lpstr>
      <vt:lpstr>1_Office Theme</vt:lpstr>
      <vt:lpstr>2_Office Theme</vt:lpstr>
      <vt:lpstr>2_Office 主题​​</vt:lpstr>
      <vt:lpstr>4_Office Theme</vt:lpstr>
      <vt:lpstr>5_Office Theme</vt:lpstr>
      <vt:lpstr>6_Office Theme</vt:lpstr>
      <vt:lpstr>8_Office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Luyện đọc câu dài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 Xếp những từ dưới đây vào nhóm thích hợp?</vt:lpstr>
      <vt:lpstr>2. Đặt câu nói về việc chị Nết đã làm cho em Na.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Em học được gì qua câu chuyện trên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Admin</cp:lastModifiedBy>
  <cp:revision>9</cp:revision>
  <dcterms:created xsi:type="dcterms:W3CDTF">2021-05-27T03:43:25Z</dcterms:created>
  <dcterms:modified xsi:type="dcterms:W3CDTF">2021-12-06T01:57:54Z</dcterms:modified>
</cp:coreProperties>
</file>