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theme/theme6.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7.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8.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9.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6" r:id="rId3"/>
    <p:sldMasterId id="2147483698" r:id="rId4"/>
    <p:sldMasterId id="2147483710" r:id="rId5"/>
    <p:sldMasterId id="2147483722" r:id="rId6"/>
    <p:sldMasterId id="2147483724" r:id="rId7"/>
    <p:sldMasterId id="2147483748" r:id="rId8"/>
    <p:sldMasterId id="2147483760" r:id="rId9"/>
    <p:sldMasterId id="2147483774" r:id="rId10"/>
  </p:sldMasterIdLst>
  <p:notesMasterIdLst>
    <p:notesMasterId r:id="rId48"/>
  </p:notesMasterIdLst>
  <p:sldIdLst>
    <p:sldId id="492" r:id="rId11"/>
    <p:sldId id="262" r:id="rId12"/>
    <p:sldId id="474" r:id="rId13"/>
    <p:sldId id="475" r:id="rId14"/>
    <p:sldId id="265" r:id="rId15"/>
    <p:sldId id="266" r:id="rId16"/>
    <p:sldId id="267" r:id="rId17"/>
    <p:sldId id="268" r:id="rId18"/>
    <p:sldId id="490" r:id="rId19"/>
    <p:sldId id="476" r:id="rId20"/>
    <p:sldId id="477" r:id="rId21"/>
    <p:sldId id="478" r:id="rId22"/>
    <p:sldId id="304" r:id="rId23"/>
    <p:sldId id="479" r:id="rId24"/>
    <p:sldId id="480" r:id="rId25"/>
    <p:sldId id="481" r:id="rId26"/>
    <p:sldId id="482" r:id="rId27"/>
    <p:sldId id="325" r:id="rId28"/>
    <p:sldId id="276" r:id="rId29"/>
    <p:sldId id="493" r:id="rId30"/>
    <p:sldId id="494" r:id="rId31"/>
    <p:sldId id="279" r:id="rId32"/>
    <p:sldId id="280" r:id="rId33"/>
    <p:sldId id="259" r:id="rId34"/>
    <p:sldId id="483" r:id="rId35"/>
    <p:sldId id="484" r:id="rId36"/>
    <p:sldId id="485" r:id="rId37"/>
    <p:sldId id="285" r:id="rId38"/>
    <p:sldId id="286" r:id="rId39"/>
    <p:sldId id="328" r:id="rId40"/>
    <p:sldId id="486" r:id="rId41"/>
    <p:sldId id="487" r:id="rId42"/>
    <p:sldId id="495" r:id="rId43"/>
    <p:sldId id="489" r:id="rId44"/>
    <p:sldId id="488" r:id="rId45"/>
    <p:sldId id="329" r:id="rId46"/>
    <p:sldId id="491"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p:scale>
          <a:sx n="100" d="100"/>
          <a:sy n="100" d="100"/>
        </p:scale>
        <p:origin x="-582" y="-7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9BBBFB-AC48-4F7C-A3D9-FA0B6A3A15C6}" type="datetimeFigureOut">
              <a:rPr lang="en-US" smtClean="0"/>
              <a:t>10/12/2021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D21740-88C6-4AD3-8809-F4713D3BFC3A}" type="slidenum">
              <a:rPr lang="en-US" smtClean="0"/>
              <a:t>‹#›</a:t>
            </a:fld>
            <a:endParaRPr lang="en-US"/>
          </a:p>
        </p:txBody>
      </p:sp>
    </p:spTree>
    <p:extLst>
      <p:ext uri="{BB962C8B-B14F-4D97-AF65-F5344CB8AC3E}">
        <p14:creationId xmlns:p14="http://schemas.microsoft.com/office/powerpoint/2010/main" val="1728403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1649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732579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56526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24020894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4191462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CFED00-B1CD-41CE-8CCC-0E16A0702E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60826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463301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82789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4158582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72884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336482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90989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53949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209662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78553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10/12/2021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713947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10/12/2021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51585863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96806979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36308295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0729803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2541529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01628141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21441130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606195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10/12/2021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585900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11789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547831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549164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10/12/2021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177953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10/12/2021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5469379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10/12/2021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1470587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10/12/2021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5609829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10/12/2021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604248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10/12/2021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2483353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10/12/2021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333743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473698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6586270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8473474"/>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324073320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6123373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1170694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5281896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2021/12/10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876616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2021/12/10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236491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10/12/2021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4547318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2021/12/10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154467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2021/12/10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42926137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2021/12/10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3339632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2021/12/10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9150287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6789071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9115103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88719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8139999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2724658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565185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10/12/2021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7267871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10/12/2021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989986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10/12/2021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1113635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10/12/2021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1267457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10/12/2021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45774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10/12/2021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5037828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10/12/2021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7990725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5282344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0140205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74373085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354218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7930D4-6E6A-4F63-8926-E066E9E16393}" type="datetimeFigureOut">
              <a:rPr lang="en-US" smtClean="0">
                <a:solidFill>
                  <a:prstClr val="black">
                    <a:tint val="75000"/>
                  </a:prstClr>
                </a:solidFill>
              </a:rPr>
              <a:t>10/12/2021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603802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6504259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10/12/2021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6709647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10/12/2021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4579552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10/12/2021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98272275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10/12/2021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8612581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10/12/2021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9353856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10/12/2021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8608937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16442458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7275643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620446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7930D4-6E6A-4F63-8926-E066E9E16393}" type="datetimeFigureOut">
              <a:rPr lang="en-US" smtClean="0">
                <a:solidFill>
                  <a:prstClr val="black">
                    <a:tint val="75000"/>
                  </a:prstClr>
                </a:solidFill>
              </a:rPr>
              <a:t>10/12/2021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53428870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25393622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941841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53444239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777366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9380412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4885580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66547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59014776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28755302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1125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930D4-6E6A-4F63-8926-E066E9E16393}" type="datetimeFigureOut">
              <a:rPr lang="en-US" smtClean="0">
                <a:solidFill>
                  <a:prstClr val="black">
                    <a:tint val="75000"/>
                  </a:prstClr>
                </a:solidFill>
              </a:rPr>
              <a:t>10/12/2021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1422170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854185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160367146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133033424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7268BB-C1B0-4A07-841E-B140DAEE97CE}" type="datetimeFigureOut">
              <a:rPr lang="en-US" smtClean="0"/>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231751706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A7268BB-C1B0-4A07-841E-B140DAEE97CE}" type="datetimeFigureOut">
              <a:rPr lang="en-US" smtClean="0"/>
              <a:t>10/12/2021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121821130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7268BB-C1B0-4A07-841E-B140DAEE97CE}" type="datetimeFigureOut">
              <a:rPr lang="en-US" smtClean="0"/>
              <a:t>10/12/2021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84112076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7268BB-C1B0-4A07-841E-B140DAEE97CE}" type="datetimeFigureOut">
              <a:rPr lang="en-US" smtClean="0"/>
              <a:t>10/12/2021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339733464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7268BB-C1B0-4A07-841E-B140DAEE97CE}" type="datetimeFigureOut">
              <a:rPr lang="en-US" smtClean="0"/>
              <a:t>10/12/2021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406110400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10/12/2021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392282875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10/12/2021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3167440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10/12/2021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5765673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195977973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177514693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44369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t>10/12/2021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t>‹#›</a:t>
            </a:fld>
            <a:endParaRPr lang="en-US"/>
          </a:p>
        </p:txBody>
      </p:sp>
    </p:spTree>
    <p:extLst>
      <p:ext uri="{BB962C8B-B14F-4D97-AF65-F5344CB8AC3E}">
        <p14:creationId xmlns:p14="http://schemas.microsoft.com/office/powerpoint/2010/main" val="311892074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t>10/12/2021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t>‹#›</a:t>
            </a:fld>
            <a:endParaRPr lang="en-US"/>
          </a:p>
        </p:txBody>
      </p:sp>
    </p:spTree>
    <p:extLst>
      <p:ext uri="{BB962C8B-B14F-4D97-AF65-F5344CB8AC3E}">
        <p14:creationId xmlns:p14="http://schemas.microsoft.com/office/powerpoint/2010/main" val="11895018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t>10/12/2021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t>‹#›</a:t>
            </a:fld>
            <a:endParaRPr lang="en-US"/>
          </a:p>
        </p:txBody>
      </p:sp>
    </p:spTree>
    <p:extLst>
      <p:ext uri="{BB962C8B-B14F-4D97-AF65-F5344CB8AC3E}">
        <p14:creationId xmlns:p14="http://schemas.microsoft.com/office/powerpoint/2010/main" val="189224305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t>10/12/2021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t>‹#›</a:t>
            </a:fld>
            <a:endParaRPr lang="en-US"/>
          </a:p>
        </p:txBody>
      </p:sp>
    </p:spTree>
    <p:extLst>
      <p:ext uri="{BB962C8B-B14F-4D97-AF65-F5344CB8AC3E}">
        <p14:creationId xmlns:p14="http://schemas.microsoft.com/office/powerpoint/2010/main" val="262602981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t>10/12/2021</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t>‹#›</a:t>
            </a:fld>
            <a:endParaRPr lang="en-US"/>
          </a:p>
        </p:txBody>
      </p:sp>
    </p:spTree>
    <p:extLst>
      <p:ext uri="{BB962C8B-B14F-4D97-AF65-F5344CB8AC3E}">
        <p14:creationId xmlns:p14="http://schemas.microsoft.com/office/powerpoint/2010/main" val="274639061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t>10/12/2021</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t>‹#›</a:t>
            </a:fld>
            <a:endParaRPr lang="en-US"/>
          </a:p>
        </p:txBody>
      </p:sp>
    </p:spTree>
    <p:extLst>
      <p:ext uri="{BB962C8B-B14F-4D97-AF65-F5344CB8AC3E}">
        <p14:creationId xmlns:p14="http://schemas.microsoft.com/office/powerpoint/2010/main" val="400862866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t>10/12/2021</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t>‹#›</a:t>
            </a:fld>
            <a:endParaRPr lang="en-US"/>
          </a:p>
        </p:txBody>
      </p:sp>
    </p:spTree>
    <p:extLst>
      <p:ext uri="{BB962C8B-B14F-4D97-AF65-F5344CB8AC3E}">
        <p14:creationId xmlns:p14="http://schemas.microsoft.com/office/powerpoint/2010/main" val="2431646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10/12/2021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80248061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t>10/12/2021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t>‹#›</a:t>
            </a:fld>
            <a:endParaRPr lang="en-US"/>
          </a:p>
        </p:txBody>
      </p:sp>
    </p:spTree>
    <p:extLst>
      <p:ext uri="{BB962C8B-B14F-4D97-AF65-F5344CB8AC3E}">
        <p14:creationId xmlns:p14="http://schemas.microsoft.com/office/powerpoint/2010/main" val="26794676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t>10/12/2021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t>‹#›</a:t>
            </a:fld>
            <a:endParaRPr lang="en-US"/>
          </a:p>
        </p:txBody>
      </p:sp>
    </p:spTree>
    <p:extLst>
      <p:ext uri="{BB962C8B-B14F-4D97-AF65-F5344CB8AC3E}">
        <p14:creationId xmlns:p14="http://schemas.microsoft.com/office/powerpoint/2010/main" val="24409839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t>10/12/2021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t>‹#›</a:t>
            </a:fld>
            <a:endParaRPr lang="en-US"/>
          </a:p>
        </p:txBody>
      </p:sp>
    </p:spTree>
    <p:extLst>
      <p:ext uri="{BB962C8B-B14F-4D97-AF65-F5344CB8AC3E}">
        <p14:creationId xmlns:p14="http://schemas.microsoft.com/office/powerpoint/2010/main" val="121196582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t>10/12/2021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t>‹#›</a:t>
            </a:fld>
            <a:endParaRPr lang="en-US"/>
          </a:p>
        </p:txBody>
      </p:sp>
    </p:spTree>
    <p:extLst>
      <p:ext uri="{BB962C8B-B14F-4D97-AF65-F5344CB8AC3E}">
        <p14:creationId xmlns:p14="http://schemas.microsoft.com/office/powerpoint/2010/main" val="330695973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6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t>‹#›</a:t>
            </a:fld>
            <a:endParaRPr lang="en-US"/>
          </a:p>
        </p:txBody>
      </p:sp>
    </p:spTree>
    <p:extLst>
      <p:ext uri="{BB962C8B-B14F-4D97-AF65-F5344CB8AC3E}">
        <p14:creationId xmlns:p14="http://schemas.microsoft.com/office/powerpoint/2010/main" val="416508699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0"/>
            <a:ext cx="12192015" cy="2247075"/>
          </a:xfrm>
          <a:prstGeom prst="rect">
            <a:avLst/>
          </a:prstGeom>
        </p:spPr>
      </p:pic>
    </p:spTree>
    <p:extLst>
      <p:ext uri="{BB962C8B-B14F-4D97-AF65-F5344CB8AC3E}">
        <p14:creationId xmlns:p14="http://schemas.microsoft.com/office/powerpoint/2010/main" val="1357274326"/>
      </p:ext>
    </p:extLst>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77870358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96325842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58975309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788743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3.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theme" Target="../theme/theme10.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3.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5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image" Target="../media/image5.jpe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7.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theme" Target="../theme/theme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7930D4-6E6A-4F63-8926-E066E9E16393}" type="datetimeFigureOut">
              <a:rPr lang="en-US" smtClean="0">
                <a:solidFill>
                  <a:prstClr val="black">
                    <a:tint val="75000"/>
                  </a:prstClr>
                </a:solidFill>
              </a:rPr>
              <a:t>10/12/2021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9012052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en-US"/>
              <a:t>‹#›</a:t>
            </a:fld>
            <a:endParaRPr lang="en-US"/>
          </a:p>
        </p:txBody>
      </p:sp>
    </p:spTree>
    <p:extLst>
      <p:ext uri="{BB962C8B-B14F-4D97-AF65-F5344CB8AC3E}">
        <p14:creationId xmlns:p14="http://schemas.microsoft.com/office/powerpoint/2010/main" val="2409541987"/>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10/12/2021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2860998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2021/12/10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817865695"/>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78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10/12/2021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205907182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10/12/2021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extLst>
      <p:ext uri="{BB962C8B-B14F-4D97-AF65-F5344CB8AC3E}">
        <p14:creationId xmlns:p14="http://schemas.microsoft.com/office/powerpoint/2010/main" val="296675403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5980489"/>
      </p:ext>
    </p:extLst>
  </p:cSld>
  <p:clrMap bg1="lt1" tx1="dk1" bg2="lt2" tx2="dk2" accent1="accent1" accent2="accent2" accent3="accent3" accent4="accent4" accent5="accent5" accent6="accent6" hlink="hlink" folHlink="folHlink"/>
  <p:sldLayoutIdLst>
    <p:sldLayoutId id="2147483723"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4459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268BB-C1B0-4A07-841E-B140DAEE97CE}" type="datetimeFigureOut">
              <a:rPr lang="en-US" smtClean="0"/>
              <a:t>10/12/2021</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DB716F-5A96-4A9A-BE33-5D9C969214D1}" type="slidenum">
              <a:rPr lang="en-US" smtClean="0"/>
              <a:t>‹#›</a:t>
            </a:fld>
            <a:endParaRPr lang="en-US"/>
          </a:p>
        </p:txBody>
      </p:sp>
    </p:spTree>
    <p:extLst>
      <p:ext uri="{BB962C8B-B14F-4D97-AF65-F5344CB8AC3E}">
        <p14:creationId xmlns:p14="http://schemas.microsoft.com/office/powerpoint/2010/main" val="3265347096"/>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D7CF0933-AD9A-483E-B55D-B968C5CAA30A}" type="datetimeFigureOut">
              <a:rPr lang="en-US"/>
              <a:t>10/12/2021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7E8B42BE-97E8-4C84-9448-6C66074E824B}" type="slidenum">
              <a:rPr lang="en-US"/>
              <a:t>‹#›</a:t>
            </a:fld>
            <a:endParaRPr lang="en-US"/>
          </a:p>
        </p:txBody>
      </p:sp>
    </p:spTree>
    <p:extLst>
      <p:ext uri="{BB962C8B-B14F-4D97-AF65-F5344CB8AC3E}">
        <p14:creationId xmlns:p14="http://schemas.microsoft.com/office/powerpoint/2010/main" val="1436185864"/>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2.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6.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4.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1.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3.xml"/><Relationship Id="rId5" Type="http://schemas.openxmlformats.org/officeDocument/2006/relationships/image" Target="../media/image15.jpe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9.xml"/><Relationship Id="rId4" Type="http://schemas.openxmlformats.org/officeDocument/2006/relationships/image" Target="../media/image15.jpeg"/></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102.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g"/><Relationship Id="rId1" Type="http://schemas.openxmlformats.org/officeDocument/2006/relationships/slideLayout" Target="../slideLayouts/slideLayout102.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4.jpg"/><Relationship Id="rId1" Type="http://schemas.openxmlformats.org/officeDocument/2006/relationships/slideLayout" Target="../slideLayouts/slideLayout102.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7.png"/><Relationship Id="rId1" Type="http://schemas.openxmlformats.org/officeDocument/2006/relationships/slideLayout" Target="../slideLayouts/slideLayout10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3.xml"/><Relationship Id="rId5" Type="http://schemas.openxmlformats.org/officeDocument/2006/relationships/image" Target="../media/image15.jpeg"/><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9.xml"/><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1.png"/><Relationship Id="rId7" Type="http://schemas.openxmlformats.org/officeDocument/2006/relationships/image" Target="../media/image14.GIF"/><Relationship Id="rId2" Type="http://schemas.openxmlformats.org/officeDocument/2006/relationships/notesSlide" Target="../notesSlides/notesSlide2.xml"/><Relationship Id="rId1" Type="http://schemas.openxmlformats.org/officeDocument/2006/relationships/slideLayout" Target="../slideLayouts/slideLayout95.xml"/><Relationship Id="rId6" Type="http://schemas.openxmlformats.org/officeDocument/2006/relationships/image" Target="../media/image13.png"/><Relationship Id="rId5" Type="http://schemas.microsoft.com/office/2007/relationships/hdphoto" Target="../media/hdphoto1.wdp"/><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8.png"/><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0.png"/><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6.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5.png"/><Relationship Id="rId1" Type="http://schemas.openxmlformats.org/officeDocument/2006/relationships/slideLayout" Target="../slideLayouts/slideLayout37.xml"/><Relationship Id="rId6" Type="http://schemas.openxmlformats.org/officeDocument/2006/relationships/image" Target="../media/image27.png"/><Relationship Id="rId5" Type="http://schemas.openxmlformats.org/officeDocument/2006/relationships/image" Target="../media/image15.jpeg"/><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9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3.xml"/><Relationship Id="rId5" Type="http://schemas.openxmlformats.org/officeDocument/2006/relationships/image" Target="../media/image15.jpe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5.xml"/><Relationship Id="rId5" Type="http://schemas.openxmlformats.org/officeDocument/2006/relationships/image" Target="../media/image15.jpe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6.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5.xml"/><Relationship Id="rId5" Type="http://schemas.openxmlformats.org/officeDocument/2006/relationships/image" Target="../media/image15.jpe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130" y="-61905"/>
            <a:ext cx="12192000" cy="6767513"/>
          </a:xfrm>
          <a:prstGeom prst="rect">
            <a:avLst/>
          </a:prstGeom>
        </p:spPr>
      </p:pic>
      <p:sp>
        <p:nvSpPr>
          <p:cNvPr id="5" name="TextBox 4"/>
          <p:cNvSpPr txBox="1"/>
          <p:nvPr/>
        </p:nvSpPr>
        <p:spPr>
          <a:xfrm>
            <a:off x="682388" y="981300"/>
            <a:ext cx="10272842"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tư</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8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12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743200" y="1621830"/>
            <a:ext cx="3074670"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việt</a:t>
            </a:r>
            <a:endParaRPr lang="en-US" sz="3200" b="1" dirty="0">
              <a:solidFill>
                <a:schemeClr val="bg1"/>
              </a:solidFill>
              <a:latin typeface="HP001 4 hàng" panose="020B0603050302020204" pitchFamily="34" charset="0"/>
            </a:endParaRPr>
          </a:p>
        </p:txBody>
      </p:sp>
      <p:sp>
        <p:nvSpPr>
          <p:cNvPr id="7" name="TextBox 6"/>
          <p:cNvSpPr txBox="1"/>
          <p:nvPr/>
        </p:nvSpPr>
        <p:spPr>
          <a:xfrm>
            <a:off x="2033516" y="2308969"/>
            <a:ext cx="9545074"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1+ 2: </a:t>
            </a:r>
            <a:r>
              <a:rPr lang="en-US" sz="3200" b="1" dirty="0" err="1" smtClean="0">
                <a:solidFill>
                  <a:schemeClr val="bg1"/>
                </a:solidFill>
                <a:latin typeface="HP001 4 hàng" panose="020B0603050302020204" pitchFamily="34" charset="0"/>
              </a:rPr>
              <a:t>Đọc</a:t>
            </a:r>
            <a:endParaRPr lang="en-US" sz="3200" b="1" dirty="0">
              <a:solidFill>
                <a:schemeClr val="bg1"/>
              </a:solidFill>
              <a:latin typeface="HP001 4 hàng" panose="020B0603050302020204" pitchFamily="34" charset="0"/>
            </a:endParaRPr>
          </a:p>
        </p:txBody>
      </p:sp>
      <p:sp>
        <p:nvSpPr>
          <p:cNvPr id="8" name="TextBox 7"/>
          <p:cNvSpPr txBox="1"/>
          <p:nvPr/>
        </p:nvSpPr>
        <p:spPr>
          <a:xfrm>
            <a:off x="832512" y="2893745"/>
            <a:ext cx="10842807"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Em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mang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về</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yêu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thương</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39209227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xmlns="" id="{D0E02854-4F4C-4E8F-B991-F4B60D2F089F}"/>
              </a:ext>
            </a:extLst>
          </p:cNvPr>
          <p:cNvSpPr txBox="1"/>
          <p:nvPr/>
        </p:nvSpPr>
        <p:spPr>
          <a:xfrm>
            <a:off x="457200" y="1508759"/>
            <a:ext cx="374265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vang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nhãn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xmlns="" id="{CC3DD3ED-C7F1-46B7-A163-A11F71034BB5}"/>
              </a:ext>
            </a:extLst>
          </p:cNvPr>
          <p:cNvSpPr txBox="1"/>
          <p:nvPr/>
        </p:nvSpPr>
        <p:spPr>
          <a:xfrm>
            <a:off x="4223609" y="1906026"/>
            <a:ext cx="4195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Nằm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cuộn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rộng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7" name="Picture 6">
            <a:extLst>
              <a:ext uri="{FF2B5EF4-FFF2-40B4-BE49-F238E27FC236}">
                <a16:creationId xmlns:a16="http://schemas.microsoft.com/office/drawing/2014/main" xmlns="" id="{2402D7C2-03A0-4757-824D-16C11982A9ED}"/>
              </a:ext>
            </a:extLst>
          </p:cNvPr>
          <p:cNvPicPr>
            <a:picLocks noChangeAspect="1"/>
          </p:cNvPicPr>
          <p:nvPr/>
        </p:nvPicPr>
        <p:blipFill>
          <a:blip r:embed="rId3"/>
          <a:stretch>
            <a:fillRect/>
          </a:stretch>
        </p:blipFill>
        <p:spPr>
          <a:xfrm>
            <a:off x="8282305" y="1817103"/>
            <a:ext cx="3658058" cy="2862322"/>
          </a:xfrm>
          <a:prstGeom prst="rect">
            <a:avLst/>
          </a:prstGeom>
        </p:spPr>
      </p:pic>
      <p:cxnSp>
        <p:nvCxnSpPr>
          <p:cNvPr id="9" name="Straight Connector 8">
            <a:extLst>
              <a:ext uri="{FF2B5EF4-FFF2-40B4-BE49-F238E27FC236}">
                <a16:creationId xmlns:a16="http://schemas.microsoft.com/office/drawing/2014/main" xmlns="" id="{9204E8D6-2041-4278-809B-125F100CC638}"/>
              </a:ext>
            </a:extLst>
          </p:cNvPr>
          <p:cNvCxnSpPr/>
          <p:nvPr/>
        </p:nvCxnSpPr>
        <p:spPr>
          <a:xfrm flipH="1">
            <a:off x="2775098" y="146594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28D0D46E-3F1E-42CD-8F64-C6166E82458F}"/>
              </a:ext>
            </a:extLst>
          </p:cNvPr>
          <p:cNvCxnSpPr/>
          <p:nvPr/>
        </p:nvCxnSpPr>
        <p:spPr>
          <a:xfrm flipH="1">
            <a:off x="2872437" y="1817103"/>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87C9CF8C-A9EB-4C1F-848F-13BCF8EFFD3F}"/>
              </a:ext>
            </a:extLst>
          </p:cNvPr>
          <p:cNvCxnSpPr/>
          <p:nvPr/>
        </p:nvCxnSpPr>
        <p:spPr>
          <a:xfrm flipH="1">
            <a:off x="3202046" y="2257189"/>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6E786C71-89C7-49EA-8A69-0EF4219E890B}"/>
              </a:ext>
            </a:extLst>
          </p:cNvPr>
          <p:cNvCxnSpPr/>
          <p:nvPr/>
        </p:nvCxnSpPr>
        <p:spPr>
          <a:xfrm flipH="1">
            <a:off x="2999142" y="269727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90FDBEE8-2585-4920-BAA8-9FEA757384F5}"/>
              </a:ext>
            </a:extLst>
          </p:cNvPr>
          <p:cNvCxnSpPr/>
          <p:nvPr/>
        </p:nvCxnSpPr>
        <p:spPr>
          <a:xfrm flipH="1">
            <a:off x="3561400" y="291731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91F512EE-85E9-4E87-A7A0-768E9043E4EF}"/>
              </a:ext>
            </a:extLst>
          </p:cNvPr>
          <p:cNvCxnSpPr/>
          <p:nvPr/>
        </p:nvCxnSpPr>
        <p:spPr>
          <a:xfrm flipH="1">
            <a:off x="3784303" y="335740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5485A0A8-EBC3-4620-81C9-881E1AF1F917}"/>
              </a:ext>
            </a:extLst>
          </p:cNvPr>
          <p:cNvCxnSpPr/>
          <p:nvPr/>
        </p:nvCxnSpPr>
        <p:spPr>
          <a:xfrm flipH="1">
            <a:off x="3202046" y="395558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848BD22B-48D7-4590-A4CC-F198D873BAF3}"/>
              </a:ext>
            </a:extLst>
          </p:cNvPr>
          <p:cNvCxnSpPr/>
          <p:nvPr/>
        </p:nvCxnSpPr>
        <p:spPr>
          <a:xfrm flipH="1">
            <a:off x="3163946" y="439566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076C7DC0-C926-428C-8949-A212DE326DB0}"/>
              </a:ext>
            </a:extLst>
          </p:cNvPr>
          <p:cNvCxnSpPr/>
          <p:nvPr/>
        </p:nvCxnSpPr>
        <p:spPr>
          <a:xfrm flipH="1">
            <a:off x="3523300" y="4765963"/>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DC6BC01D-465F-4DDA-B96B-49573AAFC6CD}"/>
              </a:ext>
            </a:extLst>
          </p:cNvPr>
          <p:cNvCxnSpPr/>
          <p:nvPr/>
        </p:nvCxnSpPr>
        <p:spPr>
          <a:xfrm flipH="1">
            <a:off x="4028930" y="512919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38E0A816-FB25-4955-96CB-100F2F6E0420}"/>
              </a:ext>
            </a:extLst>
          </p:cNvPr>
          <p:cNvCxnSpPr/>
          <p:nvPr/>
        </p:nvCxnSpPr>
        <p:spPr>
          <a:xfrm flipH="1">
            <a:off x="6833794" y="185006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D8501FB7-CAE8-48CE-BBC4-A08735DAC595}"/>
              </a:ext>
            </a:extLst>
          </p:cNvPr>
          <p:cNvCxnSpPr/>
          <p:nvPr/>
        </p:nvCxnSpPr>
        <p:spPr>
          <a:xfrm flipH="1">
            <a:off x="7558049" y="2257189"/>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xmlns="" id="{B8F2AA7A-9E09-451E-8192-3D943424343A}"/>
              </a:ext>
            </a:extLst>
          </p:cNvPr>
          <p:cNvCxnSpPr/>
          <p:nvPr/>
        </p:nvCxnSpPr>
        <p:spPr>
          <a:xfrm flipH="1">
            <a:off x="7351062" y="273965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06EE0904-C9F2-4982-9A37-9BCA20EF5516}"/>
              </a:ext>
            </a:extLst>
          </p:cNvPr>
          <p:cNvCxnSpPr/>
          <p:nvPr/>
        </p:nvCxnSpPr>
        <p:spPr>
          <a:xfrm flipH="1">
            <a:off x="7488862" y="295969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7C586401-2A0F-45FB-9BC3-C9037EB79AB8}"/>
              </a:ext>
            </a:extLst>
          </p:cNvPr>
          <p:cNvCxnSpPr/>
          <p:nvPr/>
        </p:nvCxnSpPr>
        <p:spPr>
          <a:xfrm flipH="1">
            <a:off x="7196539" y="374692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E4E7CBCA-F759-4018-9926-86C3A15EDA7A}"/>
              </a:ext>
            </a:extLst>
          </p:cNvPr>
          <p:cNvCxnSpPr/>
          <p:nvPr/>
        </p:nvCxnSpPr>
        <p:spPr>
          <a:xfrm flipH="1">
            <a:off x="6906674" y="417562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xmlns="" id="{BF00576B-FE0C-4C8A-80C6-35AFCD0C6CF8}"/>
              </a:ext>
            </a:extLst>
          </p:cNvPr>
          <p:cNvCxnSpPr/>
          <p:nvPr/>
        </p:nvCxnSpPr>
        <p:spPr>
          <a:xfrm flipH="1">
            <a:off x="7739422" y="445938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9D19497B-06E2-4051-89FD-2CCD51A9B02D}"/>
              </a:ext>
            </a:extLst>
          </p:cNvPr>
          <p:cNvCxnSpPr/>
          <p:nvPr/>
        </p:nvCxnSpPr>
        <p:spPr>
          <a:xfrm flipH="1">
            <a:off x="7663222" y="490915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sp>
        <p:nvSpPr>
          <p:cNvPr id="31" name="Cloud 30">
            <a:extLst>
              <a:ext uri="{FF2B5EF4-FFF2-40B4-BE49-F238E27FC236}">
                <a16:creationId xmlns:a16="http://schemas.microsoft.com/office/drawing/2014/main" xmlns="" id="{66F330EB-C33A-4DFA-AA07-A156396750D6}"/>
              </a:ext>
            </a:extLst>
          </p:cNvPr>
          <p:cNvSpPr/>
          <p:nvPr/>
        </p:nvSpPr>
        <p:spPr>
          <a:xfrm>
            <a:off x="8537944" y="5011698"/>
            <a:ext cx="2944761"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noProof="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000" b="1" noProof="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noProof="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câu</a:t>
            </a:r>
            <a:r>
              <a:rPr lang="en-US" sz="2000" b="1" noProof="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noProof="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nối</a:t>
            </a:r>
            <a:r>
              <a:rPr lang="en-US" sz="2000" b="1" noProof="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noProof="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tiếp</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492832906"/>
      </p:ext>
    </p:extLst>
  </p:cSld>
  <p:clrMapOvr>
    <a:masterClrMapping/>
  </p:clrMapOvr>
  <p:transition spd="slow"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500"/>
                                        <p:tgtEl>
                                          <p:spTgt spid="2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fade">
                                      <p:cBhvr>
                                        <p:cTn id="72" dur="500"/>
                                        <p:tgtEl>
                                          <p:spTgt spid="2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fade">
                                      <p:cBhvr>
                                        <p:cTn id="77" dur="500"/>
                                        <p:tgtEl>
                                          <p:spTgt spid="27"/>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500"/>
                                        <p:tgtEl>
                                          <p:spTgt spid="28"/>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fade">
                                      <p:cBhvr>
                                        <p:cTn id="87" dur="500"/>
                                        <p:tgtEl>
                                          <p:spTgt spid="29"/>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30"/>
                                        </p:tgtEl>
                                        <p:attrNameLst>
                                          <p:attrName>style.visibility</p:attrName>
                                        </p:attrNameLst>
                                      </p:cBhvr>
                                      <p:to>
                                        <p:strVal val="visible"/>
                                      </p:to>
                                    </p:set>
                                    <p:animEffect transition="in" filter="fade">
                                      <p:cBhvr>
                                        <p:cTn id="92" dur="500"/>
                                        <p:tgtEl>
                                          <p:spTgt spid="30"/>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1" nodeType="clickEffect">
                                  <p:stCondLst>
                                    <p:cond delay="0"/>
                                  </p:stCondLst>
                                  <p:childTnLst>
                                    <p:set>
                                      <p:cBhvr>
                                        <p:cTn id="96" dur="1" fill="hold">
                                          <p:stCondLst>
                                            <p:cond delay="0"/>
                                          </p:stCondLst>
                                        </p:cTn>
                                        <p:tgtEl>
                                          <p:spTgt spid="31"/>
                                        </p:tgtEl>
                                        <p:attrNameLst>
                                          <p:attrName>style.visibility</p:attrName>
                                        </p:attrNameLst>
                                      </p:cBhvr>
                                      <p:to>
                                        <p:strVal val="visible"/>
                                      </p:to>
                                    </p:set>
                                    <p:animEffect transition="in" filter="barn(inVertical)">
                                      <p:cBhvr>
                                        <p:cTn id="9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1"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xmlns="" id="{D0E02854-4F4C-4E8F-B991-F4B60D2F089F}"/>
              </a:ext>
            </a:extLst>
          </p:cNvPr>
          <p:cNvSpPr txBox="1"/>
          <p:nvPr/>
        </p:nvSpPr>
        <p:spPr>
          <a:xfrm>
            <a:off x="457200" y="1508759"/>
            <a:ext cx="374265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vang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nhãn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xmlns="" id="{CC3DD3ED-C7F1-46B7-A163-A11F71034BB5}"/>
              </a:ext>
            </a:extLst>
          </p:cNvPr>
          <p:cNvSpPr txBox="1"/>
          <p:nvPr/>
        </p:nvSpPr>
        <p:spPr>
          <a:xfrm>
            <a:off x="4223609" y="1906026"/>
            <a:ext cx="4195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Nằm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cuộn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rộng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7" name="Picture 6">
            <a:extLst>
              <a:ext uri="{FF2B5EF4-FFF2-40B4-BE49-F238E27FC236}">
                <a16:creationId xmlns:a16="http://schemas.microsoft.com/office/drawing/2014/main" xmlns="" id="{2402D7C2-03A0-4757-824D-16C11982A9ED}"/>
              </a:ext>
            </a:extLst>
          </p:cNvPr>
          <p:cNvPicPr>
            <a:picLocks noChangeAspect="1"/>
          </p:cNvPicPr>
          <p:nvPr/>
        </p:nvPicPr>
        <p:blipFill>
          <a:blip r:embed="rId3"/>
          <a:stretch>
            <a:fillRect/>
          </a:stretch>
        </p:blipFill>
        <p:spPr>
          <a:xfrm>
            <a:off x="8282305" y="1817103"/>
            <a:ext cx="3658058" cy="2862322"/>
          </a:xfrm>
          <a:prstGeom prst="rect">
            <a:avLst/>
          </a:prstGeom>
        </p:spPr>
      </p:pic>
      <p:sp>
        <p:nvSpPr>
          <p:cNvPr id="12" name="Cloud 11">
            <a:extLst>
              <a:ext uri="{FF2B5EF4-FFF2-40B4-BE49-F238E27FC236}">
                <a16:creationId xmlns:a16="http://schemas.microsoft.com/office/drawing/2014/main" xmlns="" id="{4500622B-2505-413E-BAD3-162E61F415A1}"/>
              </a:ext>
            </a:extLst>
          </p:cNvPr>
          <p:cNvSpPr/>
          <p:nvPr/>
        </p:nvSpPr>
        <p:spPr>
          <a:xfrm>
            <a:off x="8803758" y="5011698"/>
            <a:ext cx="2678947"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nối</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tiếp</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3">
            <a:extLst>
              <a:ext uri="{FF2B5EF4-FFF2-40B4-BE49-F238E27FC236}">
                <a16:creationId xmlns:a16="http://schemas.microsoft.com/office/drawing/2014/main" xmlns="" id="{62A58FDF-36D1-45DB-898F-618811ADB4EA}"/>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3670" y="1095153"/>
            <a:ext cx="527050" cy="263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a:extLst>
              <a:ext uri="{FF2B5EF4-FFF2-40B4-BE49-F238E27FC236}">
                <a16:creationId xmlns:a16="http://schemas.microsoft.com/office/drawing/2014/main" xmlns="" id="{3EED9072-B076-4AC3-9991-E736E857C824}"/>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5725" y="3639002"/>
            <a:ext cx="527050" cy="1943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a:extLst>
              <a:ext uri="{FF2B5EF4-FFF2-40B4-BE49-F238E27FC236}">
                <a16:creationId xmlns:a16="http://schemas.microsoft.com/office/drawing/2014/main" xmlns="" id="{EFC5D5F6-0E07-4454-8A35-F84528D706B4}"/>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09696" y="1508759"/>
            <a:ext cx="527050" cy="1943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a:extLst>
              <a:ext uri="{FF2B5EF4-FFF2-40B4-BE49-F238E27FC236}">
                <a16:creationId xmlns:a16="http://schemas.microsoft.com/office/drawing/2014/main" xmlns="" id="{73466248-618D-4132-AE3C-0F3BC1E47221}"/>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90020" y="3406149"/>
            <a:ext cx="527050" cy="1943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6898498"/>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ppt_x"/>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ppt_x"/>
                                          </p:val>
                                        </p:tav>
                                        <p:tav tm="100000">
                                          <p:val>
                                            <p:strVal val="#ppt_x"/>
                                          </p:val>
                                        </p:tav>
                                      </p:tavLst>
                                    </p:anim>
                                    <p:anim calcmode="lin" valueType="num">
                                      <p:cBhvr additive="base">
                                        <p:cTn id="3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xmlns="" id="{D0E02854-4F4C-4E8F-B991-F4B60D2F089F}"/>
              </a:ext>
            </a:extLst>
          </p:cNvPr>
          <p:cNvSpPr txBox="1"/>
          <p:nvPr/>
        </p:nvSpPr>
        <p:spPr>
          <a:xfrm>
            <a:off x="457200" y="1508759"/>
            <a:ext cx="374265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vang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nhãn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xmlns="" id="{CC3DD3ED-C7F1-46B7-A163-A11F71034BB5}"/>
              </a:ext>
            </a:extLst>
          </p:cNvPr>
          <p:cNvSpPr txBox="1"/>
          <p:nvPr/>
        </p:nvSpPr>
        <p:spPr>
          <a:xfrm>
            <a:off x="4223609" y="1906026"/>
            <a:ext cx="4195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Nằm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cuộn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rộng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7" name="Picture 6">
            <a:extLst>
              <a:ext uri="{FF2B5EF4-FFF2-40B4-BE49-F238E27FC236}">
                <a16:creationId xmlns:a16="http://schemas.microsoft.com/office/drawing/2014/main" xmlns="" id="{2402D7C2-03A0-4757-824D-16C11982A9ED}"/>
              </a:ext>
            </a:extLst>
          </p:cNvPr>
          <p:cNvPicPr>
            <a:picLocks noChangeAspect="1"/>
          </p:cNvPicPr>
          <p:nvPr/>
        </p:nvPicPr>
        <p:blipFill>
          <a:blip r:embed="rId3"/>
          <a:stretch>
            <a:fillRect/>
          </a:stretch>
        </p:blipFill>
        <p:spPr>
          <a:xfrm>
            <a:off x="8282305" y="1817103"/>
            <a:ext cx="3658058" cy="2862322"/>
          </a:xfrm>
          <a:prstGeom prst="rect">
            <a:avLst/>
          </a:prstGeom>
        </p:spPr>
      </p:pic>
      <p:sp>
        <p:nvSpPr>
          <p:cNvPr id="12" name="Cloud 11">
            <a:extLst>
              <a:ext uri="{FF2B5EF4-FFF2-40B4-BE49-F238E27FC236}">
                <a16:creationId xmlns:a16="http://schemas.microsoft.com/office/drawing/2014/main" xmlns="" id="{4500622B-2505-413E-BAD3-162E61F415A1}"/>
              </a:ext>
            </a:extLst>
          </p:cNvPr>
          <p:cNvSpPr/>
          <p:nvPr/>
        </p:nvSpPr>
        <p:spPr>
          <a:xfrm>
            <a:off x="9239694" y="5011698"/>
            <a:ext cx="2243012"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toàn</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bài</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74801424"/>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0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Trả lời câu hỏi</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xmlns="" id="{D0E02854-4F4C-4E8F-B991-F4B60D2F089F}"/>
              </a:ext>
            </a:extLst>
          </p:cNvPr>
          <p:cNvSpPr txBox="1"/>
          <p:nvPr/>
        </p:nvSpPr>
        <p:spPr>
          <a:xfrm>
            <a:off x="457200" y="1508759"/>
            <a:ext cx="374265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vang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nhãn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xmlns="" id="{CC3DD3ED-C7F1-46B7-A163-A11F71034BB5}"/>
              </a:ext>
            </a:extLst>
          </p:cNvPr>
          <p:cNvSpPr txBox="1"/>
          <p:nvPr/>
        </p:nvSpPr>
        <p:spPr>
          <a:xfrm>
            <a:off x="4223609" y="1906026"/>
            <a:ext cx="4195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Nằm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cuộn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rộng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7" name="Picture 6">
            <a:extLst>
              <a:ext uri="{FF2B5EF4-FFF2-40B4-BE49-F238E27FC236}">
                <a16:creationId xmlns:a16="http://schemas.microsoft.com/office/drawing/2014/main" xmlns="" id="{2402D7C2-03A0-4757-824D-16C11982A9ED}"/>
              </a:ext>
            </a:extLst>
          </p:cNvPr>
          <p:cNvPicPr>
            <a:picLocks noChangeAspect="1"/>
          </p:cNvPicPr>
          <p:nvPr/>
        </p:nvPicPr>
        <p:blipFill>
          <a:blip r:embed="rId3"/>
          <a:stretch>
            <a:fillRect/>
          </a:stretch>
        </p:blipFill>
        <p:spPr>
          <a:xfrm>
            <a:off x="8282305" y="1817103"/>
            <a:ext cx="3658058" cy="2862322"/>
          </a:xfrm>
          <a:prstGeom prst="rect">
            <a:avLst/>
          </a:prstGeom>
        </p:spPr>
      </p:pic>
      <p:sp>
        <p:nvSpPr>
          <p:cNvPr id="2" name="Rectangle: Rounded Corners 1">
            <a:extLst>
              <a:ext uri="{FF2B5EF4-FFF2-40B4-BE49-F238E27FC236}">
                <a16:creationId xmlns:a16="http://schemas.microsoft.com/office/drawing/2014/main" xmlns="" id="{3CB66D3A-AE1C-434F-98C6-7C97981B1912}"/>
              </a:ext>
            </a:extLst>
          </p:cNvPr>
          <p:cNvSpPr/>
          <p:nvPr/>
        </p:nvSpPr>
        <p:spPr>
          <a:xfrm>
            <a:off x="744279" y="5691678"/>
            <a:ext cx="5644367" cy="7078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1.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nhỏ</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hỏi</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mẹ</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điều</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gì</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6" name="Straight Connector 5">
            <a:extLst>
              <a:ext uri="{FF2B5EF4-FFF2-40B4-BE49-F238E27FC236}">
                <a16:creationId xmlns:a16="http://schemas.microsoft.com/office/drawing/2014/main" xmlns="" id="{1F31898B-30A9-41CD-88B1-D6B86E4CA6C0}"/>
              </a:ext>
            </a:extLst>
          </p:cNvPr>
          <p:cNvCxnSpPr>
            <a:cxnSpLocks/>
          </p:cNvCxnSpPr>
          <p:nvPr/>
        </p:nvCxnSpPr>
        <p:spPr>
          <a:xfrm>
            <a:off x="1972340" y="1906026"/>
            <a:ext cx="802758"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a:extLst>
              <a:ext uri="{FF2B5EF4-FFF2-40B4-BE49-F238E27FC236}">
                <a16:creationId xmlns:a16="http://schemas.microsoft.com/office/drawing/2014/main" xmlns="" id="{2D9FFA70-E736-4E4B-BCFE-6C1E2EC64FFF}"/>
              </a:ext>
            </a:extLst>
          </p:cNvPr>
          <p:cNvCxnSpPr>
            <a:cxnSpLocks/>
          </p:cNvCxnSpPr>
          <p:nvPr/>
        </p:nvCxnSpPr>
        <p:spPr>
          <a:xfrm>
            <a:off x="568842" y="2320696"/>
            <a:ext cx="1982972"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53825867"/>
      </p:ext>
    </p:extLst>
  </p:cSld>
  <p:clrMapOvr>
    <a:masterClrMapping/>
  </p:clrMapOvr>
  <p:transition spd="slow"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xmlns="" id="{D0E02854-4F4C-4E8F-B991-F4B60D2F089F}"/>
              </a:ext>
            </a:extLst>
          </p:cNvPr>
          <p:cNvSpPr txBox="1"/>
          <p:nvPr/>
        </p:nvSpPr>
        <p:spPr>
          <a:xfrm>
            <a:off x="457200" y="1508759"/>
            <a:ext cx="374265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vang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nhãn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xmlns="" id="{CC3DD3ED-C7F1-46B7-A163-A11F71034BB5}"/>
              </a:ext>
            </a:extLst>
          </p:cNvPr>
          <p:cNvSpPr txBox="1"/>
          <p:nvPr/>
        </p:nvSpPr>
        <p:spPr>
          <a:xfrm>
            <a:off x="4223609" y="1906026"/>
            <a:ext cx="4195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Nằm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cuộn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rộng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7" name="Picture 6">
            <a:extLst>
              <a:ext uri="{FF2B5EF4-FFF2-40B4-BE49-F238E27FC236}">
                <a16:creationId xmlns:a16="http://schemas.microsoft.com/office/drawing/2014/main" xmlns="" id="{2402D7C2-03A0-4757-824D-16C11982A9ED}"/>
              </a:ext>
            </a:extLst>
          </p:cNvPr>
          <p:cNvPicPr>
            <a:picLocks noChangeAspect="1"/>
          </p:cNvPicPr>
          <p:nvPr/>
        </p:nvPicPr>
        <p:blipFill>
          <a:blip r:embed="rId3"/>
          <a:stretch>
            <a:fillRect/>
          </a:stretch>
        </p:blipFill>
        <p:spPr>
          <a:xfrm>
            <a:off x="8282305" y="1817103"/>
            <a:ext cx="3658058" cy="2862322"/>
          </a:xfrm>
          <a:prstGeom prst="rect">
            <a:avLst/>
          </a:prstGeom>
        </p:spPr>
      </p:pic>
      <p:sp>
        <p:nvSpPr>
          <p:cNvPr id="2" name="Rectangle: Rounded Corners 1">
            <a:extLst>
              <a:ext uri="{FF2B5EF4-FFF2-40B4-BE49-F238E27FC236}">
                <a16:creationId xmlns:a16="http://schemas.microsoft.com/office/drawing/2014/main" xmlns="" id="{3CB66D3A-AE1C-434F-98C6-7C97981B1912}"/>
              </a:ext>
            </a:extLst>
          </p:cNvPr>
          <p:cNvSpPr/>
          <p:nvPr/>
        </p:nvSpPr>
        <p:spPr>
          <a:xfrm>
            <a:off x="744278" y="5691678"/>
            <a:ext cx="10849007" cy="7078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2. </a:t>
            </a:r>
            <a:r>
              <a:rPr lang="vi-VN"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Trong khổ thơ đầu bạn nhỏ tả em mình như thế nào?</a:t>
            </a:r>
            <a:endPar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3" name="Straight Connector 12">
            <a:extLst>
              <a:ext uri="{FF2B5EF4-FFF2-40B4-BE49-F238E27FC236}">
                <a16:creationId xmlns:a16="http://schemas.microsoft.com/office/drawing/2014/main" xmlns="" id="{2D9FFA70-E736-4E4B-BCFE-6C1E2EC64FFF}"/>
              </a:ext>
            </a:extLst>
          </p:cNvPr>
          <p:cNvCxnSpPr>
            <a:cxnSpLocks/>
          </p:cNvCxnSpPr>
          <p:nvPr/>
        </p:nvCxnSpPr>
        <p:spPr>
          <a:xfrm>
            <a:off x="568842" y="2701696"/>
            <a:ext cx="2642444"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xmlns="" id="{68D7FDDD-4A21-4766-A61D-834FD743B201}"/>
              </a:ext>
            </a:extLst>
          </p:cNvPr>
          <p:cNvCxnSpPr>
            <a:cxnSpLocks/>
          </p:cNvCxnSpPr>
          <p:nvPr/>
        </p:nvCxnSpPr>
        <p:spPr>
          <a:xfrm>
            <a:off x="457200" y="3039153"/>
            <a:ext cx="2642444"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a:extLst>
              <a:ext uri="{FF2B5EF4-FFF2-40B4-BE49-F238E27FC236}">
                <a16:creationId xmlns:a16="http://schemas.microsoft.com/office/drawing/2014/main" xmlns="" id="{5EF321AC-DEB8-4EC2-8D09-848349489BCF}"/>
              </a:ext>
            </a:extLst>
          </p:cNvPr>
          <p:cNvCxnSpPr>
            <a:cxnSpLocks/>
          </p:cNvCxnSpPr>
          <p:nvPr/>
        </p:nvCxnSpPr>
        <p:spPr>
          <a:xfrm flipV="1">
            <a:off x="568842" y="3429000"/>
            <a:ext cx="3034329" cy="12924"/>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a:extLst>
              <a:ext uri="{FF2B5EF4-FFF2-40B4-BE49-F238E27FC236}">
                <a16:creationId xmlns:a16="http://schemas.microsoft.com/office/drawing/2014/main" xmlns="" id="{5CE24B09-2072-4477-8225-9539F261D366}"/>
              </a:ext>
            </a:extLst>
          </p:cNvPr>
          <p:cNvCxnSpPr>
            <a:cxnSpLocks/>
          </p:cNvCxnSpPr>
          <p:nvPr/>
        </p:nvCxnSpPr>
        <p:spPr>
          <a:xfrm flipV="1">
            <a:off x="568842" y="3779466"/>
            <a:ext cx="3034329" cy="12924"/>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81938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par>
                                <p:cTn id="11" presetID="16" presetClass="entr" presetSubtype="21"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par>
                                <p:cTn id="14" presetID="16" presetClass="entr" presetSubtype="21"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par>
                                <p:cTn id="17" presetID="16" presetClass="entr" presetSubtype="21"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xmlns="" id="{D0E02854-4F4C-4E8F-B991-F4B60D2F089F}"/>
              </a:ext>
            </a:extLst>
          </p:cNvPr>
          <p:cNvSpPr txBox="1"/>
          <p:nvPr/>
        </p:nvSpPr>
        <p:spPr>
          <a:xfrm>
            <a:off x="457200" y="1508759"/>
            <a:ext cx="374265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vang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nhãn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xmlns="" id="{CC3DD3ED-C7F1-46B7-A163-A11F71034BB5}"/>
              </a:ext>
            </a:extLst>
          </p:cNvPr>
          <p:cNvSpPr txBox="1"/>
          <p:nvPr/>
        </p:nvSpPr>
        <p:spPr>
          <a:xfrm>
            <a:off x="3956530" y="1673779"/>
            <a:ext cx="4195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Nằm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cuộn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rộng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 name="Rectangle: Rounded Corners 1">
            <a:extLst>
              <a:ext uri="{FF2B5EF4-FFF2-40B4-BE49-F238E27FC236}">
                <a16:creationId xmlns:a16="http://schemas.microsoft.com/office/drawing/2014/main" xmlns="" id="{3CB66D3A-AE1C-434F-98C6-7C97981B1912}"/>
              </a:ext>
            </a:extLst>
          </p:cNvPr>
          <p:cNvSpPr/>
          <p:nvPr/>
        </p:nvSpPr>
        <p:spPr>
          <a:xfrm>
            <a:off x="744279" y="5691678"/>
            <a:ext cx="11360635" cy="7078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3. </a:t>
            </a:r>
            <a:r>
              <a:rPr lang="vi-VN"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Trong khổ thơ thứ hai và thứ ba bạn nhỏ đoán em bé từ đâu đến?</a:t>
            </a:r>
            <a:endPar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3" name="Straight Connector 12">
            <a:extLst>
              <a:ext uri="{FF2B5EF4-FFF2-40B4-BE49-F238E27FC236}">
                <a16:creationId xmlns:a16="http://schemas.microsoft.com/office/drawing/2014/main" xmlns="" id="{2D9FFA70-E736-4E4B-BCFE-6C1E2EC64FFF}"/>
              </a:ext>
            </a:extLst>
          </p:cNvPr>
          <p:cNvCxnSpPr>
            <a:cxnSpLocks/>
          </p:cNvCxnSpPr>
          <p:nvPr/>
        </p:nvCxnSpPr>
        <p:spPr>
          <a:xfrm>
            <a:off x="1526785" y="4497839"/>
            <a:ext cx="1673615"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xmlns="" id="{448F55D2-6D8D-43E1-9DEB-50500A7AF04D}"/>
              </a:ext>
            </a:extLst>
          </p:cNvPr>
          <p:cNvCxnSpPr>
            <a:cxnSpLocks/>
          </p:cNvCxnSpPr>
          <p:nvPr/>
        </p:nvCxnSpPr>
        <p:spPr>
          <a:xfrm>
            <a:off x="1537671" y="4867954"/>
            <a:ext cx="1673615"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a:extLst>
              <a:ext uri="{FF2B5EF4-FFF2-40B4-BE49-F238E27FC236}">
                <a16:creationId xmlns:a16="http://schemas.microsoft.com/office/drawing/2014/main" xmlns="" id="{B5C3C12D-6F74-49FC-8984-072B49B5F4B4}"/>
              </a:ext>
            </a:extLst>
          </p:cNvPr>
          <p:cNvCxnSpPr>
            <a:cxnSpLocks/>
          </p:cNvCxnSpPr>
          <p:nvPr/>
        </p:nvCxnSpPr>
        <p:spPr>
          <a:xfrm>
            <a:off x="1624757" y="5227183"/>
            <a:ext cx="1695386"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a:extLst>
              <a:ext uri="{FF2B5EF4-FFF2-40B4-BE49-F238E27FC236}">
                <a16:creationId xmlns:a16="http://schemas.microsoft.com/office/drawing/2014/main" xmlns="" id="{2B4EEA56-5904-46DA-A157-DBAB957364E5}"/>
              </a:ext>
            </a:extLst>
          </p:cNvPr>
          <p:cNvCxnSpPr>
            <a:cxnSpLocks/>
          </p:cNvCxnSpPr>
          <p:nvPr/>
        </p:nvCxnSpPr>
        <p:spPr>
          <a:xfrm>
            <a:off x="4882939" y="2462212"/>
            <a:ext cx="2426121" cy="0"/>
          </a:xfrm>
          <a:prstGeom prst="line">
            <a:avLst/>
          </a:prstGeom>
        </p:spPr>
        <p:style>
          <a:lnRef idx="3">
            <a:schemeClr val="accent2"/>
          </a:lnRef>
          <a:fillRef idx="0">
            <a:schemeClr val="accent2"/>
          </a:fillRef>
          <a:effectRef idx="2">
            <a:schemeClr val="accent2"/>
          </a:effectRef>
          <a:fontRef idx="minor">
            <a:schemeClr val="tx1"/>
          </a:fontRef>
        </p:style>
      </p:cxnSp>
      <p:pic>
        <p:nvPicPr>
          <p:cNvPr id="18" name="Picture 17">
            <a:extLst>
              <a:ext uri="{FF2B5EF4-FFF2-40B4-BE49-F238E27FC236}">
                <a16:creationId xmlns:a16="http://schemas.microsoft.com/office/drawing/2014/main" xmlns="" id="{96D5E8FE-3684-48D9-9AA5-3AA32F066751}"/>
              </a:ext>
            </a:extLst>
          </p:cNvPr>
          <p:cNvPicPr>
            <a:picLocks noChangeAspect="1"/>
          </p:cNvPicPr>
          <p:nvPr/>
        </p:nvPicPr>
        <p:blipFill>
          <a:blip r:embed="rId3"/>
          <a:stretch>
            <a:fillRect/>
          </a:stretch>
        </p:blipFill>
        <p:spPr>
          <a:xfrm>
            <a:off x="7417281" y="1508759"/>
            <a:ext cx="4614579" cy="2818719"/>
          </a:xfrm>
          <a:prstGeom prst="rect">
            <a:avLst/>
          </a:prstGeom>
        </p:spPr>
      </p:pic>
      <p:sp>
        <p:nvSpPr>
          <p:cNvPr id="19" name="Oval 18">
            <a:extLst>
              <a:ext uri="{FF2B5EF4-FFF2-40B4-BE49-F238E27FC236}">
                <a16:creationId xmlns:a16="http://schemas.microsoft.com/office/drawing/2014/main" xmlns="" id="{96D2EBDE-CAF8-452A-BAC5-9494F59A0C5D}"/>
              </a:ext>
            </a:extLst>
          </p:cNvPr>
          <p:cNvSpPr/>
          <p:nvPr/>
        </p:nvSpPr>
        <p:spPr>
          <a:xfrm>
            <a:off x="7805057" y="1508759"/>
            <a:ext cx="1739203" cy="139772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xmlns="" id="{36D8788E-E3E9-49E5-B56A-E7DA1B3C42BE}"/>
              </a:ext>
            </a:extLst>
          </p:cNvPr>
          <p:cNvSpPr/>
          <p:nvPr/>
        </p:nvSpPr>
        <p:spPr>
          <a:xfrm>
            <a:off x="9609068" y="1375873"/>
            <a:ext cx="1739203" cy="139772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xmlns="" id="{70230895-F8F8-4502-BF7F-B3AB5CB59172}"/>
              </a:ext>
            </a:extLst>
          </p:cNvPr>
          <p:cNvSpPr/>
          <p:nvPr/>
        </p:nvSpPr>
        <p:spPr>
          <a:xfrm>
            <a:off x="7275526" y="3008239"/>
            <a:ext cx="1739203" cy="139772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xmlns="" id="{D322368F-21C3-436D-8301-3BF742132FB2}"/>
              </a:ext>
            </a:extLst>
          </p:cNvPr>
          <p:cNvSpPr/>
          <p:nvPr/>
        </p:nvSpPr>
        <p:spPr>
          <a:xfrm>
            <a:off x="10571542" y="2937045"/>
            <a:ext cx="1739203" cy="139772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3748782"/>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arn(inVertical)">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barn(inVertical)">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barn(inVertical)">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barn(inVertical)">
                                      <p:cBhvr>
                                        <p:cTn id="4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9" grpId="0" animBg="1"/>
      <p:bldP spid="21" grpId="0" animBg="1"/>
      <p:bldP spid="22" grpId="0" animBg="1"/>
      <p:bldP spid="2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xmlns="" id="{D0E02854-4F4C-4E8F-B991-F4B60D2F089F}"/>
              </a:ext>
            </a:extLst>
          </p:cNvPr>
          <p:cNvSpPr txBox="1"/>
          <p:nvPr/>
        </p:nvSpPr>
        <p:spPr>
          <a:xfrm>
            <a:off x="457200" y="1508759"/>
            <a:ext cx="374265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vang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nhãn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xmlns="" id="{CC3DD3ED-C7F1-46B7-A163-A11F71034BB5}"/>
              </a:ext>
            </a:extLst>
          </p:cNvPr>
          <p:cNvSpPr txBox="1"/>
          <p:nvPr/>
        </p:nvSpPr>
        <p:spPr>
          <a:xfrm>
            <a:off x="4223609" y="1906026"/>
            <a:ext cx="4195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Nằm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cuộn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rộng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7" name="Picture 6">
            <a:extLst>
              <a:ext uri="{FF2B5EF4-FFF2-40B4-BE49-F238E27FC236}">
                <a16:creationId xmlns:a16="http://schemas.microsoft.com/office/drawing/2014/main" xmlns="" id="{2402D7C2-03A0-4757-824D-16C11982A9ED}"/>
              </a:ext>
            </a:extLst>
          </p:cNvPr>
          <p:cNvPicPr>
            <a:picLocks noChangeAspect="1"/>
          </p:cNvPicPr>
          <p:nvPr/>
        </p:nvPicPr>
        <p:blipFill>
          <a:blip r:embed="rId3"/>
          <a:stretch>
            <a:fillRect/>
          </a:stretch>
        </p:blipFill>
        <p:spPr>
          <a:xfrm>
            <a:off x="8282305" y="1817103"/>
            <a:ext cx="3658058" cy="2862322"/>
          </a:xfrm>
          <a:prstGeom prst="rect">
            <a:avLst/>
          </a:prstGeom>
        </p:spPr>
      </p:pic>
      <p:sp>
        <p:nvSpPr>
          <p:cNvPr id="2" name="Rectangle: Rounded Corners 1">
            <a:extLst>
              <a:ext uri="{FF2B5EF4-FFF2-40B4-BE49-F238E27FC236}">
                <a16:creationId xmlns:a16="http://schemas.microsoft.com/office/drawing/2014/main" xmlns="" id="{3CB66D3A-AE1C-434F-98C6-7C97981B1912}"/>
              </a:ext>
            </a:extLst>
          </p:cNvPr>
          <p:cNvSpPr/>
          <p:nvPr/>
        </p:nvSpPr>
        <p:spPr>
          <a:xfrm>
            <a:off x="744279" y="5691678"/>
            <a:ext cx="10892550" cy="7078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4.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Em</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bé</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đã</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mang</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đến</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những</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gì</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cho</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gia</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đình</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bạn</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nhỏ</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3" name="Straight Connector 12">
            <a:extLst>
              <a:ext uri="{FF2B5EF4-FFF2-40B4-BE49-F238E27FC236}">
                <a16:creationId xmlns:a16="http://schemas.microsoft.com/office/drawing/2014/main" xmlns="" id="{2D9FFA70-E736-4E4B-BCFE-6C1E2EC64FFF}"/>
              </a:ext>
            </a:extLst>
          </p:cNvPr>
          <p:cNvCxnSpPr>
            <a:cxnSpLocks/>
          </p:cNvCxnSpPr>
          <p:nvPr/>
        </p:nvCxnSpPr>
        <p:spPr>
          <a:xfrm>
            <a:off x="5195271" y="5292496"/>
            <a:ext cx="1357929"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347612684"/>
      </p:ext>
    </p:extLst>
  </p:cSld>
  <p:clrMapOvr>
    <a:masterClrMapping/>
  </p:clrMapOvr>
  <p:transition spd="slow"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Hoạt</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động</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luyện</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tập</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4764785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93C35C90-0D48-400D-BD0D-64BCB9126FC3}"/>
              </a:ext>
            </a:extLst>
          </p:cNvPr>
          <p:cNvSpPr>
            <a:spLocks noGrp="1"/>
          </p:cNvSpPr>
          <p:nvPr>
            <p:ph type="title"/>
          </p:nvPr>
        </p:nvSpPr>
        <p:spPr/>
        <p:txBody>
          <a:bodyPr/>
          <a:lstStyle/>
          <a:p>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1.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Tìm</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thêm</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các</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từ</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ngữ</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tả</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bé</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Cloud 5">
            <a:extLst>
              <a:ext uri="{FF2B5EF4-FFF2-40B4-BE49-F238E27FC236}">
                <a16:creationId xmlns:a16="http://schemas.microsoft.com/office/drawing/2014/main" xmlns="" id="{147063F2-7C15-4E75-AA88-922FB9D3B325}"/>
              </a:ext>
            </a:extLst>
          </p:cNvPr>
          <p:cNvSpPr/>
          <p:nvPr/>
        </p:nvSpPr>
        <p:spPr>
          <a:xfrm>
            <a:off x="2395260" y="1357489"/>
            <a:ext cx="6128658" cy="27432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bụ bẫm, ngộ nghĩnh, đáng yêu, bầu bĩnh, ngây thơ, dễ thương, mập mạp</a:t>
            </a:r>
            <a:endParaRPr lang="en-US" sz="28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itle 4">
            <a:extLst>
              <a:ext uri="{FF2B5EF4-FFF2-40B4-BE49-F238E27FC236}">
                <a16:creationId xmlns:a16="http://schemas.microsoft.com/office/drawing/2014/main" xmlns="" id="{8EDC0234-7C09-40BC-B49E-E78FC2D449B8}"/>
              </a:ext>
            </a:extLst>
          </p:cNvPr>
          <p:cNvSpPr txBox="1">
            <a:spLocks/>
          </p:cNvSpPr>
          <p:nvPr/>
        </p:nvSpPr>
        <p:spPr>
          <a:xfrm>
            <a:off x="838200" y="4174948"/>
            <a:ext cx="1069904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2. </a:t>
            </a:r>
            <a:r>
              <a:rPr lang="vi-VN"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Đặt câu với từ ngữ em tìm được ở bài tập 1.</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Title 4">
            <a:extLst>
              <a:ext uri="{FF2B5EF4-FFF2-40B4-BE49-F238E27FC236}">
                <a16:creationId xmlns:a16="http://schemas.microsoft.com/office/drawing/2014/main" xmlns="" id="{5F6FC191-815C-43C7-87D0-9EC7100B4FE7}"/>
              </a:ext>
            </a:extLst>
          </p:cNvPr>
          <p:cNvSpPr txBox="1">
            <a:spLocks/>
          </p:cNvSpPr>
          <p:nvPr/>
        </p:nvSpPr>
        <p:spPr>
          <a:xfrm>
            <a:off x="1978378" y="5293693"/>
            <a:ext cx="1069904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36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 </a:t>
            </a:r>
            <a:r>
              <a:rPr lang="en-US" sz="3600" dirty="0" err="1">
                <a:latin typeface="Arial-Rounded" panose="020B0500000000000000" pitchFamily="34" charset="0"/>
                <a:ea typeface="Arial-Rounded" panose="020B0500000000000000" pitchFamily="34" charset="0"/>
                <a:cs typeface="Arial-Rounded" panose="020B0500000000000000" pitchFamily="34" charset="0"/>
              </a:rPr>
              <a:t>Bé</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Xoài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đáng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yêu</a:t>
            </a:r>
            <a:r>
              <a:rPr lang="en-US" sz="3600" dirty="0">
                <a:latin typeface="Arial-Rounded" panose="020B0500000000000000" pitchFamily="34" charset="0"/>
                <a:ea typeface="Arial-Rounded" panose="020B0500000000000000" pitchFamily="34" charset="0"/>
                <a:cs typeface="Arial-Rounded" panose="020B0500000000000000"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arn(inVertical)">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down)">
                                      <p:cBhvr>
                                        <p:cTn id="2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18"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1337218"/>
            <a:ext cx="7381060" cy="1445623"/>
          </a:xfrm>
        </p:spPr>
        <p:txBody>
          <a:bodyPr>
            <a:normAutofit fontScale="90000"/>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pic>
        <p:nvPicPr>
          <p:cNvPr id="5" name="Picture 4"/>
          <p:cNvPicPr>
            <a:picLocks noChangeAspect="1"/>
          </p:cNvPicPr>
          <p:nvPr/>
        </p:nvPicPr>
        <p:blipFill>
          <a:blip r:embed="rId4"/>
          <a:stretch>
            <a:fillRect/>
          </a:stretch>
        </p:blipFill>
        <p:spPr>
          <a:xfrm>
            <a:off x="4442460" y="2948940"/>
            <a:ext cx="3286125" cy="3909060"/>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edg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999" y="-97931"/>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a:t>
            </a:r>
            <a:r>
              <a:rPr lang="en-US" sz="3200" b="1" dirty="0">
                <a:solidFill>
                  <a:schemeClr val="bg1"/>
                </a:solidFill>
                <a:latin typeface="HP001 4 hàng" panose="020B0603050302020204" pitchFamily="34" charset="0"/>
              </a:rPr>
              <a:t>9</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12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823482" y="1621830"/>
            <a:ext cx="3826700"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3: </a:t>
            </a:r>
            <a:r>
              <a:rPr lang="en-US" sz="3200" b="1" dirty="0" err="1" smtClean="0">
                <a:solidFill>
                  <a:schemeClr val="bg1"/>
                </a:solidFill>
                <a:latin typeface="HP001 4 hàng" panose="020B0603050302020204" pitchFamily="34" charset="0"/>
              </a:rPr>
              <a:t>Nghe</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endParaRPr lang="en-US" sz="3200" b="1" dirty="0">
              <a:solidFill>
                <a:schemeClr val="bg1"/>
              </a:solidFill>
              <a:latin typeface="HP001 4 hàng" panose="020B0603050302020204" pitchFamily="34" charset="0"/>
            </a:endParaRPr>
          </a:p>
        </p:txBody>
      </p:sp>
      <p:sp>
        <p:nvSpPr>
          <p:cNvPr id="7" name="TextBox 6"/>
          <p:cNvSpPr txBox="1"/>
          <p:nvPr/>
        </p:nvSpPr>
        <p:spPr>
          <a:xfrm>
            <a:off x="2074460" y="2206605"/>
            <a:ext cx="6796585"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Em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mang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về</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yêu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thương</a:t>
            </a:r>
            <a:endParaRPr lang="en-US" sz="3200" b="1" dirty="0">
              <a:solidFill>
                <a:schemeClr val="bg1"/>
              </a:solidFill>
              <a:latin typeface="HP001 4 hàng" panose="020B0603050302020204" pitchFamily="34" charset="0"/>
            </a:endParaRPr>
          </a:p>
        </p:txBody>
      </p:sp>
      <p:sp>
        <p:nvSpPr>
          <p:cNvPr id="9" name="TextBox 8"/>
          <p:cNvSpPr txBox="1"/>
          <p:nvPr/>
        </p:nvSpPr>
        <p:spPr>
          <a:xfrm>
            <a:off x="0" y="2993438"/>
            <a:ext cx="1163378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4" name="TextBox 13"/>
          <p:cNvSpPr txBox="1"/>
          <p:nvPr/>
        </p:nvSpPr>
        <p:spPr>
          <a:xfrm>
            <a:off x="-503847" y="5001981"/>
            <a:ext cx="11858200"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10835261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999" y="-97931"/>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a:t>
            </a:r>
            <a:r>
              <a:rPr lang="en-US" sz="3200" b="1" dirty="0">
                <a:solidFill>
                  <a:schemeClr val="bg1"/>
                </a:solidFill>
                <a:latin typeface="HP001 4 hàng" panose="020B0603050302020204" pitchFamily="34" charset="0"/>
              </a:rPr>
              <a:t>9</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12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823482" y="1621830"/>
            <a:ext cx="3826700"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3: </a:t>
            </a:r>
            <a:r>
              <a:rPr lang="en-US" sz="3200" b="1" dirty="0" err="1" smtClean="0">
                <a:solidFill>
                  <a:schemeClr val="bg1"/>
                </a:solidFill>
                <a:latin typeface="HP001 4 hàng" panose="020B0603050302020204" pitchFamily="34" charset="0"/>
              </a:rPr>
              <a:t>Nghe</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endParaRPr lang="en-US" sz="3200" b="1" dirty="0">
              <a:solidFill>
                <a:schemeClr val="bg1"/>
              </a:solidFill>
              <a:latin typeface="HP001 4 hàng" panose="020B0603050302020204" pitchFamily="34" charset="0"/>
            </a:endParaRPr>
          </a:p>
        </p:txBody>
      </p:sp>
      <p:sp>
        <p:nvSpPr>
          <p:cNvPr id="7" name="TextBox 6"/>
          <p:cNvSpPr txBox="1"/>
          <p:nvPr/>
        </p:nvSpPr>
        <p:spPr>
          <a:xfrm>
            <a:off x="2823482" y="2301373"/>
            <a:ext cx="4573605"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Nặn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đồ</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chơi</a:t>
            </a:r>
            <a:endParaRPr lang="en-US" sz="3200" b="1" dirty="0">
              <a:solidFill>
                <a:schemeClr val="bg1"/>
              </a:solidFill>
              <a:latin typeface="HP001 4 hàng" panose="020B0603050302020204" pitchFamily="34" charset="0"/>
            </a:endParaRPr>
          </a:p>
        </p:txBody>
      </p:sp>
      <p:sp>
        <p:nvSpPr>
          <p:cNvPr id="9" name="TextBox 8"/>
          <p:cNvSpPr txBox="1"/>
          <p:nvPr/>
        </p:nvSpPr>
        <p:spPr>
          <a:xfrm>
            <a:off x="132972" y="2886148"/>
            <a:ext cx="1163378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0" name="TextBox 9"/>
          <p:cNvSpPr txBox="1"/>
          <p:nvPr/>
        </p:nvSpPr>
        <p:spPr>
          <a:xfrm>
            <a:off x="0" y="4150466"/>
            <a:ext cx="11816100"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Mở</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rộng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vốn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từ</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về</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gia</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đình</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từ</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ngữ</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chỉ</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đặc</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điểm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Câu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nêu</a:t>
            </a:r>
            <a:r>
              <a:rPr lang="en-US" sz="3200" b="1"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2" name="TextBox 11"/>
          <p:cNvSpPr txBox="1"/>
          <p:nvPr/>
        </p:nvSpPr>
        <p:spPr>
          <a:xfrm>
            <a:off x="178692" y="3629648"/>
            <a:ext cx="11679508"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4: </a:t>
            </a:r>
            <a:r>
              <a:rPr lang="en-US" sz="3200" b="1" dirty="0" err="1" smtClean="0">
                <a:solidFill>
                  <a:schemeClr val="bg1"/>
                </a:solidFill>
                <a:latin typeface="HP001 4 hàng" panose="020B0603050302020204" pitchFamily="34" charset="0"/>
              </a:rPr>
              <a:t>Luyện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tập</a:t>
            </a:r>
            <a:endParaRPr lang="en-US" sz="3200" b="1" dirty="0">
              <a:solidFill>
                <a:schemeClr val="bg1"/>
              </a:solidFill>
              <a:latin typeface="HP001 4 hàng" panose="020B0603050302020204" pitchFamily="34" charset="0"/>
            </a:endParaRPr>
          </a:p>
        </p:txBody>
      </p:sp>
      <p:cxnSp>
        <p:nvCxnSpPr>
          <p:cNvPr id="3" name="Straight Connector 2"/>
          <p:cNvCxnSpPr/>
          <p:nvPr/>
        </p:nvCxnSpPr>
        <p:spPr>
          <a:xfrm>
            <a:off x="2292824" y="3285826"/>
            <a:ext cx="7301552" cy="0"/>
          </a:xfrm>
          <a:prstGeom prst="line">
            <a:avLst/>
          </a:prstGeom>
          <a:ln w="76200"/>
        </p:spPr>
        <p:style>
          <a:lnRef idx="3">
            <a:schemeClr val="accent2"/>
          </a:lnRef>
          <a:fillRef idx="0">
            <a:schemeClr val="accent2"/>
          </a:fillRef>
          <a:effectRef idx="2">
            <a:schemeClr val="accent2"/>
          </a:effectRef>
          <a:fontRef idx="minor">
            <a:schemeClr val="tx1"/>
          </a:fontRef>
        </p:style>
      </p:cxnSp>
      <p:sp>
        <p:nvSpPr>
          <p:cNvPr id="14" name="TextBox 13"/>
          <p:cNvSpPr txBox="1"/>
          <p:nvPr/>
        </p:nvSpPr>
        <p:spPr>
          <a:xfrm>
            <a:off x="-503847" y="5001981"/>
            <a:ext cx="11858200"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1" name="TextBox 10"/>
          <p:cNvSpPr txBox="1"/>
          <p:nvPr/>
        </p:nvSpPr>
        <p:spPr>
          <a:xfrm>
            <a:off x="-611874" y="4899352"/>
            <a:ext cx="11816100"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đặc</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điểm</a:t>
            </a:r>
            <a:r>
              <a:rPr lang="en-US" sz="3200" b="1" dirty="0" smtClean="0">
                <a:solidFill>
                  <a:schemeClr val="bg1"/>
                </a:solidFill>
                <a:latin typeface="HP001 4 hàng" panose="020B0603050302020204" pitchFamily="34" charset="0"/>
              </a:rPr>
              <a:t>.</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30450046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0" name="Picture 9">
            <a:extLst>
              <a:ext uri="{FF2B5EF4-FFF2-40B4-BE49-F238E27FC236}">
                <a16:creationId xmlns:a16="http://schemas.microsoft.com/office/drawing/2014/main" xmlns="" id="{B040B8C5-5EAE-4CA2-A2C3-98E4C366076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advClick="0" advTm="3713">
        <p14:ripple/>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Viết</a:t>
            </a:r>
          </a:p>
        </p:txBody>
      </p:sp>
      <p:pic>
        <p:nvPicPr>
          <p:cNvPr id="6" name="Picture 5">
            <a:extLst>
              <a:ext uri="{FF2B5EF4-FFF2-40B4-BE49-F238E27FC236}">
                <a16:creationId xmlns:a16="http://schemas.microsoft.com/office/drawing/2014/main" xmlns="" id="{EE5FD597-EDA8-476C-A6CD-E5EEE6B7A3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advClick="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ext Box 1"/>
          <p:cNvSpPr txBox="1"/>
          <p:nvPr/>
        </p:nvSpPr>
        <p:spPr>
          <a:xfrm>
            <a:off x="4502890" y="772856"/>
            <a:ext cx="5550747" cy="5693866"/>
          </a:xfrm>
          <a:prstGeom prst="rect">
            <a:avLst/>
          </a:prstGeom>
          <a:noFill/>
        </p:spPr>
        <p:txBody>
          <a:bodyPr wrap="square" rtlCol="0">
            <a:spAutoFit/>
          </a:bodyPr>
          <a:lstStyle/>
          <a:p>
            <a:pPr lvl="0">
              <a:defRPr/>
            </a:pPr>
            <a:r>
              <a:rPr lang="vi-VN" sz="2800" dirty="0">
                <a:solidFill>
                  <a:srgbClr val="000000"/>
                </a:solidFill>
                <a:latin typeface="HP001 4 hang 1 ô ly" panose="020B0603050302020204" charset="0"/>
                <a:cs typeface="HP001 4 hang 1 ô ly" panose="020B0603050302020204" charset="0"/>
              </a:rPr>
              <a:t>Mẹ, mẹ ơi em bé</a:t>
            </a:r>
          </a:p>
          <a:p>
            <a:pPr lvl="0">
              <a:defRPr/>
            </a:pPr>
            <a:r>
              <a:rPr lang="vi-VN" sz="2800" dirty="0">
                <a:solidFill>
                  <a:srgbClr val="000000"/>
                </a:solidFill>
                <a:latin typeface="HP001 4 hang 1 ô ly" panose="020B0603050302020204" charset="0"/>
                <a:cs typeface="HP001 4 hang 1 ô ly" panose="020B0603050302020204" charset="0"/>
              </a:rPr>
              <a:t>Từ đâu đến nhà ta</a:t>
            </a:r>
          </a:p>
          <a:p>
            <a:pPr lvl="0">
              <a:defRPr/>
            </a:pPr>
            <a:r>
              <a:rPr lang="vi-VN" sz="2800" dirty="0">
                <a:solidFill>
                  <a:srgbClr val="000000"/>
                </a:solidFill>
                <a:latin typeface="HP001 4 hang 1 ô ly" panose="020B0603050302020204" charset="0"/>
                <a:cs typeface="HP001 4 hang 1 ô ly" panose="020B0603050302020204" charset="0"/>
              </a:rPr>
              <a:t>Nụ cười như tia nắng</a:t>
            </a:r>
          </a:p>
          <a:p>
            <a:pPr lvl="0">
              <a:defRPr/>
            </a:pPr>
            <a:r>
              <a:rPr lang="vi-VN" sz="2800" dirty="0">
                <a:solidFill>
                  <a:srgbClr val="000000"/>
                </a:solidFill>
                <a:latin typeface="HP001 4 hang 1 ô ly" panose="020B0603050302020204" charset="0"/>
                <a:cs typeface="HP001 4 hang 1 ô ly" panose="020B0603050302020204" charset="0"/>
              </a:rPr>
              <a:t>Bàn tay như nụ hoa</a:t>
            </a:r>
          </a:p>
          <a:p>
            <a:pPr lvl="0">
              <a:defRPr/>
            </a:pPr>
            <a:r>
              <a:rPr lang="vi-VN" sz="2800" dirty="0">
                <a:solidFill>
                  <a:srgbClr val="000000"/>
                </a:solidFill>
                <a:latin typeface="HP001 4 hang 1 ô ly" panose="020B0603050302020204" charset="0"/>
                <a:cs typeface="HP001 4 hang 1 ô ly" panose="020B0603050302020204" charset="0"/>
              </a:rPr>
              <a:t>Bước chân đi lẫm chẫm</a:t>
            </a:r>
          </a:p>
          <a:p>
            <a:pPr lvl="0">
              <a:defRPr/>
            </a:pPr>
            <a:r>
              <a:rPr lang="vi-VN" sz="2800" dirty="0">
                <a:solidFill>
                  <a:srgbClr val="000000"/>
                </a:solidFill>
                <a:latin typeface="HP001 4 hang 1 ô ly" panose="020B0603050302020204" charset="0"/>
                <a:cs typeface="HP001 4 hang 1 ô ly" panose="020B0603050302020204" charset="0"/>
              </a:rPr>
              <a:t>Tiếng cười vang sân nhà?</a:t>
            </a:r>
          </a:p>
          <a:p>
            <a:pPr lvl="0">
              <a:defRPr/>
            </a:pPr>
            <a:endParaRPr lang="vi-VN" sz="2800" dirty="0">
              <a:solidFill>
                <a:srgbClr val="000000"/>
              </a:solidFill>
              <a:latin typeface="HP001 4 hang 1 ô ly" panose="020B0603050302020204" charset="0"/>
              <a:cs typeface="HP001 4 hang 1 ô ly" panose="020B0603050302020204" charset="0"/>
            </a:endParaRPr>
          </a:p>
          <a:p>
            <a:pPr lvl="0">
              <a:defRPr/>
            </a:pPr>
            <a:r>
              <a:rPr lang="vi-VN" sz="2800" dirty="0">
                <a:solidFill>
                  <a:srgbClr val="000000"/>
                </a:solidFill>
                <a:latin typeface="HP001 4 hang 1 ô ly" panose="020B0603050302020204" charset="0"/>
                <a:cs typeface="HP001 4 hang 1 ô ly" panose="020B0603050302020204" charset="0"/>
              </a:rPr>
              <a:t>Hay bé từ sao xuống</a:t>
            </a:r>
          </a:p>
          <a:p>
            <a:pPr lvl="0">
              <a:defRPr/>
            </a:pPr>
            <a:r>
              <a:rPr lang="vi-VN" sz="2800" dirty="0">
                <a:solidFill>
                  <a:srgbClr val="000000"/>
                </a:solidFill>
                <a:latin typeface="HP001 4 hang 1 ô ly" panose="020B0603050302020204" charset="0"/>
                <a:cs typeface="HP001 4 hang 1 ô ly" panose="020B0603050302020204" charset="0"/>
              </a:rPr>
              <a:t>Hay từ biển bước lên</a:t>
            </a:r>
          </a:p>
          <a:p>
            <a:pPr lvl="0">
              <a:defRPr/>
            </a:pPr>
            <a:r>
              <a:rPr lang="vi-VN" sz="2800" dirty="0">
                <a:solidFill>
                  <a:srgbClr val="000000"/>
                </a:solidFill>
                <a:latin typeface="HP001 4 hang 1 ô ly" panose="020B0603050302020204" charset="0"/>
                <a:cs typeface="HP001 4 hang 1 ô ly" panose="020B0603050302020204" charset="0"/>
              </a:rPr>
              <a:t>Hay bé trong quả nhãn</a:t>
            </a:r>
          </a:p>
          <a:p>
            <a:pPr lvl="0">
              <a:defRPr/>
            </a:pPr>
            <a:r>
              <a:rPr lang="vi-VN" sz="2800" dirty="0">
                <a:solidFill>
                  <a:srgbClr val="000000"/>
                </a:solidFill>
                <a:latin typeface="HP001 4 hang 1 ô ly" panose="020B0603050302020204" charset="0"/>
                <a:cs typeface="HP001 4 hang 1 ô ly" panose="020B0603050302020204" charset="0"/>
              </a:rPr>
              <a:t>Ông trồng cạnh hàng hiên?</a:t>
            </a:r>
          </a:p>
          <a:p>
            <a:pPr lvl="0">
              <a:defRPr/>
            </a:pPr>
            <a:endParaRPr lang="vi-VN" sz="2800" dirty="0">
              <a:solidFill>
                <a:srgbClr val="000000"/>
              </a:solidFill>
              <a:latin typeface="HP001 4 hang 1 ô ly" panose="020B0603050302020204" charset="0"/>
              <a:cs typeface="HP001 4 hang 1 ô ly" panose="020B0603050302020204" charset="0"/>
            </a:endParaRPr>
          </a:p>
          <a:p>
            <a:pPr lvl="0">
              <a:defRPr/>
            </a:pPr>
            <a:endParaRPr lang="vi-VN" sz="2800" dirty="0">
              <a:solidFill>
                <a:srgbClr val="000000"/>
              </a:solidFill>
              <a:latin typeface="HP001 4 hang 1 ô ly" panose="020B0603050302020204" charset="0"/>
              <a:cs typeface="HP001 4 hang 1 ô ly" panose="020B0603050302020204" charset="0"/>
            </a:endParaRPr>
          </a:p>
        </p:txBody>
      </p:sp>
      <p:sp>
        <p:nvSpPr>
          <p:cNvPr id="3" name="Rounded Rectangle 1">
            <a:extLst>
              <a:ext uri="{FF2B5EF4-FFF2-40B4-BE49-F238E27FC236}">
                <a16:creationId xmlns:a16="http://schemas.microsoft.com/office/drawing/2014/main" xmlns="" id="{CBEBA727-938B-4B9B-BA0D-4137C430FDFB}"/>
              </a:ext>
            </a:extLst>
          </p:cNvPr>
          <p:cNvSpPr/>
          <p:nvPr/>
        </p:nvSpPr>
        <p:spPr>
          <a:xfrm>
            <a:off x="1027430" y="548433"/>
            <a:ext cx="2709192"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Nghe –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A0A4AF36-1B93-4BC6-B6DC-3F7D6D18F3D6}"/>
              </a:ext>
            </a:extLst>
          </p:cNvPr>
          <p:cNvSpPr txBox="1"/>
          <p:nvPr/>
        </p:nvSpPr>
        <p:spPr>
          <a:xfrm>
            <a:off x="985652" y="201881"/>
            <a:ext cx="8146473" cy="523220"/>
          </a:xfrm>
          <a:prstGeom prst="rect">
            <a:avLst/>
          </a:prstGeom>
          <a:noFill/>
        </p:spPr>
        <p:txBody>
          <a:bodyPr wrap="square" rtlCol="0">
            <a:spAutoFit/>
          </a:bodyPr>
          <a:lstStyle/>
          <a:p>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2.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Chọn</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1"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iên</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1"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yên</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hoặc</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1"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uyên</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thay</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ô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vuông</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xmlns="" id="{C12036E4-9E21-40F0-B06A-F6DA3478D125}"/>
              </a:ext>
            </a:extLst>
          </p:cNvPr>
          <p:cNvPicPr>
            <a:picLocks noChangeAspect="1"/>
          </p:cNvPicPr>
          <p:nvPr/>
        </p:nvPicPr>
        <p:blipFill>
          <a:blip r:embed="rId3"/>
          <a:stretch>
            <a:fillRect/>
          </a:stretch>
        </p:blipFill>
        <p:spPr>
          <a:xfrm>
            <a:off x="1840676" y="1151906"/>
            <a:ext cx="7433954" cy="1947554"/>
          </a:xfrm>
          <a:prstGeom prst="rect">
            <a:avLst/>
          </a:prstGeom>
        </p:spPr>
      </p:pic>
      <p:sp>
        <p:nvSpPr>
          <p:cNvPr id="6" name="Rectangle 5">
            <a:extLst>
              <a:ext uri="{FF2B5EF4-FFF2-40B4-BE49-F238E27FC236}">
                <a16:creationId xmlns:a16="http://schemas.microsoft.com/office/drawing/2014/main" xmlns="" id="{07652506-7BF5-4C20-90D8-BBFB88ECFC57}"/>
              </a:ext>
            </a:extLst>
          </p:cNvPr>
          <p:cNvSpPr/>
          <p:nvPr/>
        </p:nvSpPr>
        <p:spPr>
          <a:xfrm>
            <a:off x="3610099" y="1151906"/>
            <a:ext cx="592933" cy="42680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err="1">
                <a:latin typeface="Arial-Rounded" panose="020B0500000000000000" pitchFamily="34" charset="0"/>
                <a:ea typeface="Arial-Rounded" panose="020B0500000000000000" pitchFamily="34" charset="0"/>
                <a:cs typeface="Arial-Rounded" panose="020B0500000000000000" pitchFamily="34" charset="0"/>
              </a:rPr>
              <a:t>iên</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a:extLst>
              <a:ext uri="{FF2B5EF4-FFF2-40B4-BE49-F238E27FC236}">
                <a16:creationId xmlns:a16="http://schemas.microsoft.com/office/drawing/2014/main" xmlns="" id="{A1FB0548-5CBF-47B8-B656-DB75E23C3D86}"/>
              </a:ext>
            </a:extLst>
          </p:cNvPr>
          <p:cNvSpPr/>
          <p:nvPr/>
        </p:nvSpPr>
        <p:spPr>
          <a:xfrm>
            <a:off x="5735782" y="1912280"/>
            <a:ext cx="697102" cy="42680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600" dirty="0" err="1">
                <a:latin typeface="Arial-Rounded" panose="020B0500000000000000" pitchFamily="34" charset="0"/>
                <a:ea typeface="Arial-Rounded" panose="020B0500000000000000" pitchFamily="34" charset="0"/>
                <a:cs typeface="Arial-Rounded" panose="020B0500000000000000" pitchFamily="34" charset="0"/>
              </a:rPr>
              <a:t>yên</a:t>
            </a:r>
            <a:endParaRPr lang="en-US" sz="1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7">
            <a:extLst>
              <a:ext uri="{FF2B5EF4-FFF2-40B4-BE49-F238E27FC236}">
                <a16:creationId xmlns:a16="http://schemas.microsoft.com/office/drawing/2014/main" xmlns="" id="{C85AEE0A-28C8-4F1D-81B6-1CB8DE1D8790}"/>
              </a:ext>
            </a:extLst>
          </p:cNvPr>
          <p:cNvSpPr/>
          <p:nvPr/>
        </p:nvSpPr>
        <p:spPr>
          <a:xfrm>
            <a:off x="4465122" y="3002195"/>
            <a:ext cx="736269" cy="42680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600" dirty="0" err="1">
                <a:latin typeface="Arial-Rounded" panose="020B0500000000000000" pitchFamily="34" charset="0"/>
                <a:ea typeface="Arial-Rounded" panose="020B0500000000000000" pitchFamily="34" charset="0"/>
                <a:cs typeface="Arial-Rounded" panose="020B0500000000000000" pitchFamily="34" charset="0"/>
              </a:rPr>
              <a:t>uyên</a:t>
            </a:r>
            <a:endParaRPr lang="en-US" sz="16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00469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A0A4AF36-1B93-4BC6-B6DC-3F7D6D18F3D6}"/>
              </a:ext>
            </a:extLst>
          </p:cNvPr>
          <p:cNvSpPr txBox="1"/>
          <p:nvPr/>
        </p:nvSpPr>
        <p:spPr>
          <a:xfrm>
            <a:off x="985652" y="201881"/>
            <a:ext cx="8146473" cy="523220"/>
          </a:xfrm>
          <a:prstGeom prst="rect">
            <a:avLst/>
          </a:prstGeom>
          <a:noFill/>
        </p:spPr>
        <p:txBody>
          <a:bodyPr wrap="square" rtlCol="0">
            <a:spAutoFit/>
          </a:bodyPr>
          <a:lstStyle/>
          <a:p>
            <a:pPr lvl="0"/>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3.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Chọn</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hoặc</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b</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xmlns="" id="{A8602A93-6493-4718-8619-B7C74E061025}"/>
              </a:ext>
            </a:extLst>
          </p:cNvPr>
          <p:cNvPicPr>
            <a:picLocks noChangeAspect="1"/>
          </p:cNvPicPr>
          <p:nvPr/>
        </p:nvPicPr>
        <p:blipFill>
          <a:blip r:embed="rId3"/>
          <a:stretch>
            <a:fillRect/>
          </a:stretch>
        </p:blipFill>
        <p:spPr>
          <a:xfrm>
            <a:off x="1793175" y="1899494"/>
            <a:ext cx="8514608" cy="2482501"/>
          </a:xfrm>
          <a:prstGeom prst="rect">
            <a:avLst/>
          </a:prstGeom>
        </p:spPr>
      </p:pic>
      <p:sp>
        <p:nvSpPr>
          <p:cNvPr id="11" name="Rectangle 10">
            <a:extLst>
              <a:ext uri="{FF2B5EF4-FFF2-40B4-BE49-F238E27FC236}">
                <a16:creationId xmlns:a16="http://schemas.microsoft.com/office/drawing/2014/main" xmlns="" id="{56036B5B-D0F4-42BB-817A-06C53BAA45D0}"/>
              </a:ext>
            </a:extLst>
          </p:cNvPr>
          <p:cNvSpPr/>
          <p:nvPr/>
        </p:nvSpPr>
        <p:spPr>
          <a:xfrm>
            <a:off x="5058888" y="1508166"/>
            <a:ext cx="700644" cy="39132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dắt</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11">
            <a:extLst>
              <a:ext uri="{FF2B5EF4-FFF2-40B4-BE49-F238E27FC236}">
                <a16:creationId xmlns:a16="http://schemas.microsoft.com/office/drawing/2014/main" xmlns="" id="{3876D20C-471A-47C1-9954-05BECF65EF88}"/>
              </a:ext>
            </a:extLst>
          </p:cNvPr>
          <p:cNvSpPr/>
          <p:nvPr/>
        </p:nvSpPr>
        <p:spPr>
          <a:xfrm>
            <a:off x="7042067" y="2612571"/>
            <a:ext cx="700644" cy="39132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rắt</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a:extLst>
              <a:ext uri="{FF2B5EF4-FFF2-40B4-BE49-F238E27FC236}">
                <a16:creationId xmlns:a16="http://schemas.microsoft.com/office/drawing/2014/main" xmlns="" id="{791CAB68-BE29-4E2A-8C82-96926E8F31A7}"/>
              </a:ext>
            </a:extLst>
          </p:cNvPr>
          <p:cNvSpPr/>
          <p:nvPr/>
        </p:nvSpPr>
        <p:spPr>
          <a:xfrm>
            <a:off x="5332020" y="2878223"/>
            <a:ext cx="700644" cy="39132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reo</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a:extLst>
              <a:ext uri="{FF2B5EF4-FFF2-40B4-BE49-F238E27FC236}">
                <a16:creationId xmlns:a16="http://schemas.microsoft.com/office/drawing/2014/main" xmlns="" id="{F64A086D-46C2-4143-BC34-DBAAA3BA56A4}"/>
              </a:ext>
            </a:extLst>
          </p:cNvPr>
          <p:cNvSpPr/>
          <p:nvPr/>
        </p:nvSpPr>
        <p:spPr>
          <a:xfrm>
            <a:off x="6840187" y="4186331"/>
            <a:ext cx="902524" cy="39132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gieo</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368358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barn(inVertical)">
                                      <p:cBhvr>
                                        <p:cTn id="3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animBg="1"/>
      <p:bldP spid="13" grpId="0" animBg="1"/>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lowchart: Document 8">
            <a:extLst>
              <a:ext uri="{FF2B5EF4-FFF2-40B4-BE49-F238E27FC236}">
                <a16:creationId xmlns:a16="http://schemas.microsoft.com/office/drawing/2014/main" xmlns="" id="{D12DDE76-C203-4047-9998-63900085B5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8175" y="0"/>
            <a:ext cx="3248025" cy="3400426"/>
          </a:xfrm>
          <a:prstGeom prst="flowChartDocument">
            <a:avLst/>
          </a:prstGeom>
          <a:solidFill>
            <a:srgbClr val="5B81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1D380A03-8729-4851-880B-EE5EB567FAC9}"/>
              </a:ext>
            </a:extLst>
          </p:cNvPr>
          <p:cNvSpPr txBox="1"/>
          <p:nvPr/>
        </p:nvSpPr>
        <p:spPr>
          <a:xfrm>
            <a:off x="838200" y="171162"/>
            <a:ext cx="3048000" cy="2371148"/>
          </a:xfrm>
          <a:prstGeom prst="rect">
            <a:avLst/>
          </a:prstGeom>
        </p:spPr>
        <p:txBody>
          <a:bodyPr vert="horz" lIns="91440" tIns="45720" rIns="91440" bIns="45720" rtlCol="0" anchor="ctr">
            <a:normAutofit/>
          </a:bodyPr>
          <a:lstStyle/>
          <a:p>
            <a:pPr lvl="0">
              <a:lnSpc>
                <a:spcPct val="90000"/>
              </a:lnSpc>
              <a:spcBef>
                <a:spcPct val="0"/>
              </a:spcBef>
              <a:spcAft>
                <a:spcPts val="600"/>
              </a:spcAft>
            </a:pP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b. </a:t>
            </a:r>
            <a:r>
              <a:rPr lang="en-US" sz="3200" kern="12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Nhìn</a:t>
            </a: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t>
            </a:r>
            <a:r>
              <a:rPr lang="en-US" sz="3200" kern="12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tranh</a:t>
            </a: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t>
            </a:r>
            <a:r>
              <a:rPr lang="en-US" sz="3200" kern="12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tìm</a:t>
            </a: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t>
            </a:r>
            <a:r>
              <a:rPr lang="en-US" sz="3200" kern="12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từ</a:t>
            </a: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t>
            </a:r>
            <a:r>
              <a:rPr lang="en-US" sz="3200" kern="12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ngữ</a:t>
            </a: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t>
            </a:r>
            <a:r>
              <a:rPr lang="en-US" sz="3200" kern="12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chứa</a:t>
            </a: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ai </a:t>
            </a:r>
            <a:r>
              <a:rPr lang="en-US" sz="3200" kern="12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hoặc</a:t>
            </a: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ay</a:t>
            </a:r>
            <a:endParaRPr kumimoji="0" lang="en-US" sz="32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xmlns="" id="{090B0167-7BF2-468E-B8A4-06493AF7E918}"/>
              </a:ext>
            </a:extLst>
          </p:cNvPr>
          <p:cNvPicPr>
            <a:picLocks noChangeAspect="1"/>
          </p:cNvPicPr>
          <p:nvPr/>
        </p:nvPicPr>
        <p:blipFill>
          <a:blip r:embed="rId2"/>
          <a:stretch>
            <a:fillRect/>
          </a:stretch>
        </p:blipFill>
        <p:spPr>
          <a:xfrm>
            <a:off x="6524978" y="639592"/>
            <a:ext cx="5486080" cy="5578816"/>
          </a:xfrm>
          <a:prstGeom prst="rect">
            <a:avLst/>
          </a:prstGeom>
        </p:spPr>
      </p:pic>
      <p:sp>
        <p:nvSpPr>
          <p:cNvPr id="5" name="Rectangle 4">
            <a:extLst>
              <a:ext uri="{FF2B5EF4-FFF2-40B4-BE49-F238E27FC236}">
                <a16:creationId xmlns:a16="http://schemas.microsoft.com/office/drawing/2014/main" xmlns="" id="{FE6429CB-B5C5-4175-8854-5F07F669F3E5}"/>
              </a:ext>
            </a:extLst>
          </p:cNvPr>
          <p:cNvSpPr/>
          <p:nvPr/>
        </p:nvSpPr>
        <p:spPr>
          <a:xfrm>
            <a:off x="5486400" y="3036711"/>
            <a:ext cx="1038578" cy="66604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tay</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7">
            <a:extLst>
              <a:ext uri="{FF2B5EF4-FFF2-40B4-BE49-F238E27FC236}">
                <a16:creationId xmlns:a16="http://schemas.microsoft.com/office/drawing/2014/main" xmlns="" id="{7D908B4E-D1C6-46EF-8148-18CE0582E300}"/>
              </a:ext>
            </a:extLst>
          </p:cNvPr>
          <p:cNvSpPr/>
          <p:nvPr/>
        </p:nvSpPr>
        <p:spPr>
          <a:xfrm>
            <a:off x="10834511" y="496711"/>
            <a:ext cx="1038578" cy="66604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dirty="0">
                <a:latin typeface="Arial-Rounded" panose="020B0500000000000000" pitchFamily="34" charset="0"/>
                <a:ea typeface="Arial-Rounded" panose="020B0500000000000000" pitchFamily="34" charset="0"/>
                <a:cs typeface="Arial-Rounded" panose="020B0500000000000000" pitchFamily="34" charset="0"/>
              </a:rPr>
              <a:t>tai</a:t>
            </a:r>
          </a:p>
        </p:txBody>
      </p:sp>
      <p:sp>
        <p:nvSpPr>
          <p:cNvPr id="10" name="Rectangle 9">
            <a:extLst>
              <a:ext uri="{FF2B5EF4-FFF2-40B4-BE49-F238E27FC236}">
                <a16:creationId xmlns:a16="http://schemas.microsoft.com/office/drawing/2014/main" xmlns="" id="{64EE8D42-B05E-43D3-BD2E-613C99887E64}"/>
              </a:ext>
            </a:extLst>
          </p:cNvPr>
          <p:cNvSpPr/>
          <p:nvPr/>
        </p:nvSpPr>
        <p:spPr>
          <a:xfrm>
            <a:off x="6005689" y="1181459"/>
            <a:ext cx="1038578" cy="66604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vai</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11">
            <a:extLst>
              <a:ext uri="{FF2B5EF4-FFF2-40B4-BE49-F238E27FC236}">
                <a16:creationId xmlns:a16="http://schemas.microsoft.com/office/drawing/2014/main" xmlns="" id="{E9A20737-C9BC-4782-B4C1-49A7231DC5A3}"/>
              </a:ext>
            </a:extLst>
          </p:cNvPr>
          <p:cNvSpPr/>
          <p:nvPr/>
        </p:nvSpPr>
        <p:spPr>
          <a:xfrm>
            <a:off x="10789355" y="3036710"/>
            <a:ext cx="1038578" cy="66604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váy</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a:extLst>
              <a:ext uri="{FF2B5EF4-FFF2-40B4-BE49-F238E27FC236}">
                <a16:creationId xmlns:a16="http://schemas.microsoft.com/office/drawing/2014/main" xmlns="" id="{45DD7E9E-30A5-49AD-A8CC-ED361FBC058D}"/>
              </a:ext>
            </a:extLst>
          </p:cNvPr>
          <p:cNvSpPr/>
          <p:nvPr/>
        </p:nvSpPr>
        <p:spPr>
          <a:xfrm>
            <a:off x="10255955" y="5885385"/>
            <a:ext cx="1330994" cy="66604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giày</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13">
            <a:extLst>
              <a:ext uri="{FF2B5EF4-FFF2-40B4-BE49-F238E27FC236}">
                <a16:creationId xmlns:a16="http://schemas.microsoft.com/office/drawing/2014/main" xmlns="" id="{726B11EB-1A76-43F9-A169-3ACB50C9E8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07" y="5967799"/>
            <a:ext cx="894460" cy="890201"/>
          </a:xfrm>
          <a:prstGeom prst="rect">
            <a:avLst/>
          </a:prstGeom>
        </p:spPr>
      </p:pic>
    </p:spTree>
    <p:extLst>
      <p:ext uri="{BB962C8B-B14F-4D97-AF65-F5344CB8AC3E}">
        <p14:creationId xmlns:p14="http://schemas.microsoft.com/office/powerpoint/2010/main" val="1463593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randombar(horizont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randombar(horizontal)">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randombar(horizontal)">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randombar(horizontal)">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8" grpId="0" animBg="1"/>
      <p:bldP spid="10" grpId="0" animBg="1"/>
      <p:bldP spid="12" grpId="0" animBg="1"/>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0" name="Picture 9">
            <a:extLst>
              <a:ext uri="{FF2B5EF4-FFF2-40B4-BE49-F238E27FC236}">
                <a16:creationId xmlns:a16="http://schemas.microsoft.com/office/drawing/2014/main" xmlns="" id="{E120CA37-502C-4CF5-8E13-38B0CD53B7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advTm="3713">
        <p14:prism isInverted="1"/>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Luyện</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tập</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a:extLst>
              <a:ext uri="{FF2B5EF4-FFF2-40B4-BE49-F238E27FC236}">
                <a16:creationId xmlns:a16="http://schemas.microsoft.com/office/drawing/2014/main" xmlns="" id="{4E5C80AA-6E55-4BDF-A07E-B5CD8DBA73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997308" y="3953840"/>
            <a:ext cx="171604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574080" y="4091425"/>
            <a:ext cx="1578457"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9355120" y="2879776"/>
            <a:ext cx="1211606"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4" name="组合 23"/>
          <p:cNvGrpSpPr/>
          <p:nvPr/>
        </p:nvGrpSpPr>
        <p:grpSpPr>
          <a:xfrm>
            <a:off x="3596319" y="491818"/>
            <a:ext cx="5155335" cy="4896929"/>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3"/>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4" cstate="print">
              <a:extLst>
                <a:ext uri="{BEBA8EAE-BF5A-486C-A8C5-ECC9F3942E4B}">
                  <a14:imgProps xmlns:a14="http://schemas.microsoft.com/office/drawing/2010/main">
                    <a14:imgLayer r:embed="rId5">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9039516" y="3259314"/>
            <a:ext cx="1239357"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6" cstate="print">
            <a:extLst>
              <a:ext uri="{28A0092B-C50C-407E-A947-70E740481C1C}">
                <a14:useLocalDpi xmlns:a14="http://schemas.microsoft.com/office/drawing/2010/main" val="0"/>
              </a:ext>
            </a:extLst>
          </a:blip>
          <a:srcRect l="53606" t="-1143" r="26891" b="81649"/>
          <a:stretch>
            <a:fillRect/>
          </a:stretch>
        </p:blipFill>
        <p:spPr>
          <a:xfrm>
            <a:off x="8587644" y="810849"/>
            <a:ext cx="1759996" cy="734428"/>
          </a:xfrm>
          <a:prstGeom prst="rect">
            <a:avLst/>
          </a:prstGeom>
        </p:spPr>
      </p:pic>
      <p:sp>
        <p:nvSpPr>
          <p:cNvPr id="22" name="椭圆 21"/>
          <p:cNvSpPr/>
          <p:nvPr/>
        </p:nvSpPr>
        <p:spPr>
          <a:xfrm>
            <a:off x="1216617" y="598108"/>
            <a:ext cx="887648"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660440" y="1216686"/>
            <a:ext cx="538143"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0" name="Rectangle 19"/>
          <p:cNvSpPr/>
          <p:nvPr/>
        </p:nvSpPr>
        <p:spPr>
          <a:xfrm>
            <a:off x="4240654" y="3006461"/>
            <a:ext cx="4152249" cy="1084866"/>
          </a:xfrm>
          <a:prstGeom prst="rect">
            <a:avLst/>
          </a:prstGeom>
          <a:noFill/>
        </p:spPr>
        <p:txBody>
          <a:bodyPr wrap="none" lIns="68496" tIns="34267" rIns="68496" bIns="34267">
            <a:spAutoFit/>
            <a:scene3d>
              <a:camera prst="orthographicFront"/>
              <a:lightRig rig="soft" dir="t">
                <a:rot lat="0" lon="0" rev="15600000"/>
              </a:lightRig>
            </a:scene3d>
            <a:sp3d extrusionH="57150" prstMaterial="softEdge">
              <a:bevelT w="25400" h="38100"/>
            </a:sp3d>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Khởi</a:t>
            </a:r>
            <a:r>
              <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động</a:t>
            </a:r>
            <a:endPar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2050" name="Picture 2" descr="在走动的火车 852x480 | Pics, Animation, Trave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804072" y="2728265"/>
            <a:ext cx="7818554" cy="440481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xmlns="" id="{EB3601B4-5914-4E0B-940F-0A3F7B93945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38E22C2-8002-457C-A3E1-66159ADB548F}"/>
              </a:ext>
            </a:extLst>
          </p:cNvPr>
          <p:cNvSpPr>
            <a:spLocks noGrp="1"/>
          </p:cNvSpPr>
          <p:nvPr>
            <p:ph idx="1"/>
          </p:nvPr>
        </p:nvSpPr>
        <p:spPr/>
        <p:txBody>
          <a:bodyPr/>
          <a:lstStyle/>
          <a:p>
            <a:endParaRPr lang="en-US" dirty="0"/>
          </a:p>
        </p:txBody>
      </p:sp>
      <p:sp>
        <p:nvSpPr>
          <p:cNvPr id="5" name="TextBox 4">
            <a:extLst>
              <a:ext uri="{FF2B5EF4-FFF2-40B4-BE49-F238E27FC236}">
                <a16:creationId xmlns:a16="http://schemas.microsoft.com/office/drawing/2014/main" xmlns="" id="{F72570B7-C619-4061-BA21-E5DF90B6F2A5}"/>
              </a:ext>
            </a:extLst>
          </p:cNvPr>
          <p:cNvSpPr txBox="1"/>
          <p:nvPr/>
        </p:nvSpPr>
        <p:spPr>
          <a:xfrm>
            <a:off x="1019519" y="500472"/>
            <a:ext cx="8146473" cy="523220"/>
          </a:xfrm>
          <a:prstGeom prst="rect">
            <a:avLst/>
          </a:prstGeom>
          <a:noFill/>
        </p:spPr>
        <p:txBody>
          <a:bodyPr wrap="square" rtlCol="0">
            <a:spAutoFit/>
          </a:bodyPr>
          <a:lstStyle/>
          <a:p>
            <a:pPr lvl="0"/>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1.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Tìm</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từ</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phù</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hợp</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thay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cho</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ô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vuông</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xmlns="" id="{162182E9-17C6-434E-A491-D3666A38566B}"/>
              </a:ext>
            </a:extLst>
          </p:cNvPr>
          <p:cNvPicPr>
            <a:picLocks noChangeAspect="1"/>
          </p:cNvPicPr>
          <p:nvPr/>
        </p:nvPicPr>
        <p:blipFill>
          <a:blip r:embed="rId2"/>
          <a:stretch>
            <a:fillRect/>
          </a:stretch>
        </p:blipFill>
        <p:spPr>
          <a:xfrm>
            <a:off x="3273778" y="1738490"/>
            <a:ext cx="4504266" cy="2523948"/>
          </a:xfrm>
          <a:prstGeom prst="rect">
            <a:avLst/>
          </a:prstGeom>
        </p:spPr>
      </p:pic>
      <p:sp>
        <p:nvSpPr>
          <p:cNvPr id="8" name="Rectangle 7">
            <a:extLst>
              <a:ext uri="{FF2B5EF4-FFF2-40B4-BE49-F238E27FC236}">
                <a16:creationId xmlns:a16="http://schemas.microsoft.com/office/drawing/2014/main" xmlns="" id="{BE99E070-8B9A-4BF2-9E14-B0592AC64633}"/>
              </a:ext>
            </a:extLst>
          </p:cNvPr>
          <p:cNvSpPr/>
          <p:nvPr/>
        </p:nvSpPr>
        <p:spPr>
          <a:xfrm>
            <a:off x="7055556" y="1738491"/>
            <a:ext cx="993422" cy="451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Cậu</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8">
            <a:extLst>
              <a:ext uri="{FF2B5EF4-FFF2-40B4-BE49-F238E27FC236}">
                <a16:creationId xmlns:a16="http://schemas.microsoft.com/office/drawing/2014/main" xmlns="" id="{938C4D41-2054-4862-8B35-CF8E9DAE2B11}"/>
              </a:ext>
            </a:extLst>
          </p:cNvPr>
          <p:cNvSpPr/>
          <p:nvPr/>
        </p:nvSpPr>
        <p:spPr>
          <a:xfrm>
            <a:off x="6920089" y="2381958"/>
            <a:ext cx="1254920" cy="451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Chú</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9">
            <a:extLst>
              <a:ext uri="{FF2B5EF4-FFF2-40B4-BE49-F238E27FC236}">
                <a16:creationId xmlns:a16="http://schemas.microsoft.com/office/drawing/2014/main" xmlns="" id="{371F5B1C-F02E-4195-9FCB-F1D62E3A3B27}"/>
              </a:ext>
            </a:extLst>
          </p:cNvPr>
          <p:cNvSpPr/>
          <p:nvPr/>
        </p:nvSpPr>
        <p:spPr>
          <a:xfrm>
            <a:off x="6987823" y="3096421"/>
            <a:ext cx="993422" cy="451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Dì</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a:extLst>
              <a:ext uri="{FF2B5EF4-FFF2-40B4-BE49-F238E27FC236}">
                <a16:creationId xmlns:a16="http://schemas.microsoft.com/office/drawing/2014/main" xmlns="" id="{5F0B8D26-1369-4AB8-9DDC-BF88FDA254DC}"/>
              </a:ext>
            </a:extLst>
          </p:cNvPr>
          <p:cNvSpPr/>
          <p:nvPr/>
        </p:nvSpPr>
        <p:spPr>
          <a:xfrm>
            <a:off x="6920089" y="3716562"/>
            <a:ext cx="993422" cy="451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Cô</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Picture 12">
            <a:extLst>
              <a:ext uri="{FF2B5EF4-FFF2-40B4-BE49-F238E27FC236}">
                <a16:creationId xmlns:a16="http://schemas.microsoft.com/office/drawing/2014/main" xmlns="" id="{D47D0A9C-4B10-4A10-9238-C74EDDD008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2140162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down)">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down)">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9" grpId="0" animBg="1"/>
      <p:bldP spid="10" grpId="0" animBg="1"/>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5" descr="Text&#10;&#10;Description automatically generated with medium confidence">
            <a:extLst>
              <a:ext uri="{FF2B5EF4-FFF2-40B4-BE49-F238E27FC236}">
                <a16:creationId xmlns:a16="http://schemas.microsoft.com/office/drawing/2014/main" xmlns="" id="{BE8528CF-8636-4808-8972-2BE2F7D6034E}"/>
              </a:ext>
            </a:extLst>
          </p:cNvPr>
          <p:cNvPicPr>
            <a:picLocks noGrp="1" noChangeAspect="1"/>
          </p:cNvPicPr>
          <p:nvPr>
            <p:ph idx="1"/>
          </p:nvPr>
        </p:nvPicPr>
        <p:blipFill>
          <a:blip r:embed="rId2"/>
          <a:stretch>
            <a:fillRect/>
          </a:stretch>
        </p:blipFill>
        <p:spPr>
          <a:xfrm>
            <a:off x="1783644" y="1693334"/>
            <a:ext cx="7620000" cy="2517422"/>
          </a:xfrm>
          <a:prstGeom prst="rect">
            <a:avLst/>
          </a:prstGeom>
        </p:spPr>
      </p:pic>
      <p:sp>
        <p:nvSpPr>
          <p:cNvPr id="4" name="TextBox 3">
            <a:extLst>
              <a:ext uri="{FF2B5EF4-FFF2-40B4-BE49-F238E27FC236}">
                <a16:creationId xmlns:a16="http://schemas.microsoft.com/office/drawing/2014/main" xmlns="" id="{236EAE25-D359-4726-A827-5A99C5011126}"/>
              </a:ext>
            </a:extLst>
          </p:cNvPr>
          <p:cNvSpPr txBox="1"/>
          <p:nvPr/>
        </p:nvSpPr>
        <p:spPr>
          <a:xfrm>
            <a:off x="1019519" y="500472"/>
            <a:ext cx="8824392" cy="523220"/>
          </a:xfrm>
          <a:prstGeom prst="rect">
            <a:avLst/>
          </a:prstGeom>
          <a:noFill/>
        </p:spPr>
        <p:txBody>
          <a:bodyPr wrap="square" rtlCol="0">
            <a:spAutoFit/>
          </a:bodyPr>
          <a:lstStyle/>
          <a:p>
            <a:pPr lvl="0">
              <a:spcAft>
                <a:spcPts val="600"/>
              </a:spcAft>
            </a:pP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2.Tìm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các</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từ</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ngữ</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chỉ</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đặc</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điểm</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trong</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đoạn</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thơ</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dưới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đây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8" name="Straight Connector 7">
            <a:extLst>
              <a:ext uri="{FF2B5EF4-FFF2-40B4-BE49-F238E27FC236}">
                <a16:creationId xmlns:a16="http://schemas.microsoft.com/office/drawing/2014/main" xmlns="" id="{48625EE0-BAA9-4FB1-AA1B-F4405E04FCFC}"/>
              </a:ext>
            </a:extLst>
          </p:cNvPr>
          <p:cNvCxnSpPr/>
          <p:nvPr/>
        </p:nvCxnSpPr>
        <p:spPr>
          <a:xfrm>
            <a:off x="3070578" y="3206044"/>
            <a:ext cx="846667"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9" name="Straight Connector 8">
            <a:extLst>
              <a:ext uri="{FF2B5EF4-FFF2-40B4-BE49-F238E27FC236}">
                <a16:creationId xmlns:a16="http://schemas.microsoft.com/office/drawing/2014/main" xmlns="" id="{9B0FA054-46FF-4C5B-994A-FAEFBF169D29}"/>
              </a:ext>
            </a:extLst>
          </p:cNvPr>
          <p:cNvCxnSpPr/>
          <p:nvPr/>
        </p:nvCxnSpPr>
        <p:spPr>
          <a:xfrm>
            <a:off x="3138311" y="3736622"/>
            <a:ext cx="846667"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0" name="Straight Connector 9">
            <a:extLst>
              <a:ext uri="{FF2B5EF4-FFF2-40B4-BE49-F238E27FC236}">
                <a16:creationId xmlns:a16="http://schemas.microsoft.com/office/drawing/2014/main" xmlns="" id="{EAE03D25-689C-4AFC-AB8B-637152023D44}"/>
              </a:ext>
            </a:extLst>
          </p:cNvPr>
          <p:cNvCxnSpPr>
            <a:cxnSpLocks/>
          </p:cNvCxnSpPr>
          <p:nvPr/>
        </p:nvCxnSpPr>
        <p:spPr>
          <a:xfrm>
            <a:off x="7608711" y="3194755"/>
            <a:ext cx="541867"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2" name="Straight Connector 11">
            <a:extLst>
              <a:ext uri="{FF2B5EF4-FFF2-40B4-BE49-F238E27FC236}">
                <a16:creationId xmlns:a16="http://schemas.microsoft.com/office/drawing/2014/main" xmlns="" id="{51477F71-F252-4F3A-AC46-977A31A15311}"/>
              </a:ext>
            </a:extLst>
          </p:cNvPr>
          <p:cNvCxnSpPr>
            <a:cxnSpLocks/>
          </p:cNvCxnSpPr>
          <p:nvPr/>
        </p:nvCxnSpPr>
        <p:spPr>
          <a:xfrm>
            <a:off x="7857066" y="3736621"/>
            <a:ext cx="541867" cy="0"/>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05695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CD2A0D-2571-4F63-8747-800294308F2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30771B6F-1A6F-4C6A-995E-CBBD0C660E16}"/>
              </a:ext>
            </a:extLst>
          </p:cNvPr>
          <p:cNvSpPr>
            <a:spLocks noGrp="1"/>
          </p:cNvSpPr>
          <p:nvPr>
            <p:ph idx="1"/>
          </p:nvPr>
        </p:nvSpPr>
        <p:spPr/>
        <p:txBody>
          <a:bodyPr/>
          <a:lstStyle/>
          <a:p>
            <a:endParaRPr lang="en-US" dirty="0"/>
          </a:p>
        </p:txBody>
      </p:sp>
      <p:sp>
        <p:nvSpPr>
          <p:cNvPr id="4" name="TextBox 3">
            <a:extLst>
              <a:ext uri="{FF2B5EF4-FFF2-40B4-BE49-F238E27FC236}">
                <a16:creationId xmlns:a16="http://schemas.microsoft.com/office/drawing/2014/main" xmlns="" id="{3A0B3B21-3441-443B-90DD-08C8930A141A}"/>
              </a:ext>
            </a:extLst>
          </p:cNvPr>
          <p:cNvSpPr txBox="1"/>
          <p:nvPr/>
        </p:nvSpPr>
        <p:spPr>
          <a:xfrm>
            <a:off x="1019519" y="500472"/>
            <a:ext cx="8824392" cy="523220"/>
          </a:xfrm>
          <a:prstGeom prst="rect">
            <a:avLst/>
          </a:prstGeom>
          <a:noFill/>
        </p:spPr>
        <p:txBody>
          <a:bodyPr wrap="square" rtlCol="0">
            <a:spAutoFit/>
          </a:bodyPr>
          <a:lstStyle/>
          <a:p>
            <a:pPr lvl="0">
              <a:spcAft>
                <a:spcPts val="600"/>
              </a:spcAft>
            </a:pP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3.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hợp</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cột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với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cột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B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để</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tạo</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thành</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nêu</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đặc</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điểm</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xmlns="" id="{6F10C9BB-1D55-4E88-BE77-2BA7CC559CEC}"/>
              </a:ext>
            </a:extLst>
          </p:cNvPr>
          <p:cNvPicPr>
            <a:picLocks noChangeAspect="1"/>
          </p:cNvPicPr>
          <p:nvPr/>
        </p:nvPicPr>
        <p:blipFill>
          <a:blip r:embed="rId2"/>
          <a:stretch>
            <a:fillRect/>
          </a:stretch>
        </p:blipFill>
        <p:spPr>
          <a:xfrm>
            <a:off x="2528887" y="2243137"/>
            <a:ext cx="7134225" cy="2371725"/>
          </a:xfrm>
          <a:prstGeom prst="rect">
            <a:avLst/>
          </a:prstGeom>
        </p:spPr>
      </p:pic>
      <p:cxnSp>
        <p:nvCxnSpPr>
          <p:cNvPr id="9" name="Straight Arrow Connector 8">
            <a:extLst>
              <a:ext uri="{FF2B5EF4-FFF2-40B4-BE49-F238E27FC236}">
                <a16:creationId xmlns:a16="http://schemas.microsoft.com/office/drawing/2014/main" xmlns="" id="{CE9DE5C1-04B5-468A-A8A3-0B1836355BD9}"/>
              </a:ext>
            </a:extLst>
          </p:cNvPr>
          <p:cNvCxnSpPr/>
          <p:nvPr/>
        </p:nvCxnSpPr>
        <p:spPr>
          <a:xfrm>
            <a:off x="5892800" y="2889956"/>
            <a:ext cx="1174044" cy="135466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a:extLst>
              <a:ext uri="{FF2B5EF4-FFF2-40B4-BE49-F238E27FC236}">
                <a16:creationId xmlns:a16="http://schemas.microsoft.com/office/drawing/2014/main" xmlns="" id="{018F4970-3948-4B66-8A0D-39F316366EBE}"/>
              </a:ext>
            </a:extLst>
          </p:cNvPr>
          <p:cNvCxnSpPr/>
          <p:nvPr/>
        </p:nvCxnSpPr>
        <p:spPr>
          <a:xfrm flipV="1">
            <a:off x="5892800" y="2889956"/>
            <a:ext cx="1174044" cy="72248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3" name="Straight Arrow Connector 12">
            <a:extLst>
              <a:ext uri="{FF2B5EF4-FFF2-40B4-BE49-F238E27FC236}">
                <a16:creationId xmlns:a16="http://schemas.microsoft.com/office/drawing/2014/main" xmlns="" id="{C715DAFC-5AED-461D-9E31-F434DD0F2FA6}"/>
              </a:ext>
            </a:extLst>
          </p:cNvPr>
          <p:cNvCxnSpPr/>
          <p:nvPr/>
        </p:nvCxnSpPr>
        <p:spPr>
          <a:xfrm flipV="1">
            <a:off x="5892800" y="3429000"/>
            <a:ext cx="1174044" cy="81562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0" name="Picture 9">
            <a:extLst>
              <a:ext uri="{FF2B5EF4-FFF2-40B4-BE49-F238E27FC236}">
                <a16:creationId xmlns:a16="http://schemas.microsoft.com/office/drawing/2014/main" xmlns="" id="{610075D5-06FC-45BA-9F67-DCECF2ABAF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3556251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ppt_x"/>
                                          </p:val>
                                        </p:tav>
                                        <p:tav tm="100000">
                                          <p:val>
                                            <p:strVal val="#ppt_x"/>
                                          </p:val>
                                        </p:tav>
                                      </p:tavLst>
                                    </p:anim>
                                    <p:anim calcmode="lin" valueType="num">
                                      <p:cBhvr additive="base">
                                        <p:cTn id="3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 y="0"/>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sáu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10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12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795912" y="1670215"/>
            <a:ext cx="10879408"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5: </a:t>
            </a:r>
            <a:r>
              <a:rPr lang="en-US" sz="3200" b="1" dirty="0" err="1">
                <a:solidFill>
                  <a:schemeClr val="bg1"/>
                </a:solidFill>
                <a:latin typeface="HP001 4 hàng" panose="020B0603050302020204" pitchFamily="34" charset="0"/>
              </a:rPr>
              <a:t>Luyện</a:t>
            </a:r>
            <a:r>
              <a:rPr lang="en-US" sz="3200" b="1" dirty="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đoạn</a:t>
            </a:r>
            <a:endParaRPr lang="en-US" sz="3200" b="1" dirty="0">
              <a:solidFill>
                <a:schemeClr val="bg1"/>
              </a:solidFill>
              <a:latin typeface="HP001 4 hàng" panose="020B0603050302020204" pitchFamily="34" charset="0"/>
            </a:endParaRPr>
          </a:p>
        </p:txBody>
      </p:sp>
      <p:sp>
        <p:nvSpPr>
          <p:cNvPr id="7" name="TextBox 6"/>
          <p:cNvSpPr txBox="1"/>
          <p:nvPr/>
        </p:nvSpPr>
        <p:spPr>
          <a:xfrm>
            <a:off x="272955" y="2359130"/>
            <a:ext cx="11402365"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đoạn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văn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kể</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một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việc</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người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thân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đã</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làm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cho</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em</a:t>
            </a:r>
            <a:r>
              <a:rPr lang="en-US" sz="3200" b="1" dirty="0" smtClean="0">
                <a:solidFill>
                  <a:schemeClr val="bg1"/>
                </a:solidFill>
                <a:latin typeface="HP001 4 hàng" panose="020B0603050302020204" pitchFamily="34" charset="0"/>
              </a:rPr>
              <a:t>.</a:t>
            </a:r>
            <a:endParaRPr lang="en-US" sz="3200" b="1" dirty="0">
              <a:solidFill>
                <a:schemeClr val="bg1"/>
              </a:solidFill>
              <a:latin typeface="HP001 4 hàng" panose="020B0603050302020204" pitchFamily="34" charset="0"/>
            </a:endParaRPr>
          </a:p>
        </p:txBody>
      </p:sp>
      <p:sp>
        <p:nvSpPr>
          <p:cNvPr id="8" name="TextBox 7"/>
          <p:cNvSpPr txBox="1"/>
          <p:nvPr/>
        </p:nvSpPr>
        <p:spPr>
          <a:xfrm>
            <a:off x="832800" y="3063866"/>
            <a:ext cx="1087940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
        <p:nvSpPr>
          <p:cNvPr id="10" name="TextBox 9"/>
          <p:cNvSpPr txBox="1"/>
          <p:nvPr/>
        </p:nvSpPr>
        <p:spPr>
          <a:xfrm>
            <a:off x="1189460" y="2875324"/>
            <a:ext cx="10664190"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
        <p:nvSpPr>
          <p:cNvPr id="11" name="TextBox 10"/>
          <p:cNvSpPr txBox="1"/>
          <p:nvPr/>
        </p:nvSpPr>
        <p:spPr>
          <a:xfrm>
            <a:off x="1091821" y="3648641"/>
            <a:ext cx="10672664"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3" name="TextBox 12"/>
          <p:cNvSpPr txBox="1"/>
          <p:nvPr/>
        </p:nvSpPr>
        <p:spPr>
          <a:xfrm>
            <a:off x="1298293" y="4288713"/>
            <a:ext cx="10664190"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31772430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Luyện</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viết</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đoạn</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23988833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62C6C2-2A75-4487-9FDC-6966610D15A3}"/>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xmlns="" id="{C01476B8-0DD8-488F-A91B-3BCBA3D700DC}"/>
              </a:ext>
            </a:extLst>
          </p:cNvPr>
          <p:cNvSpPr>
            <a:spLocks noGrp="1"/>
          </p:cNvSpPr>
          <p:nvPr>
            <p:ph idx="1"/>
          </p:nvPr>
        </p:nvSpPr>
        <p:spPr/>
        <p:txBody>
          <a:bodyPr/>
          <a:lstStyle/>
          <a:p>
            <a:pPr marL="0" indent="0">
              <a:buNone/>
            </a:pPr>
            <a:r>
              <a:rPr lang="vi-VN" dirty="0">
                <a:latin typeface="Arial-Rounded" panose="020B0500000000000000" pitchFamily="34" charset="0"/>
                <a:ea typeface="Arial-Rounded" panose="020B0500000000000000" pitchFamily="34" charset="0"/>
                <a:cs typeface="Arial-Rounded" panose="020B0500000000000000" pitchFamily="34" charset="0"/>
              </a:rPr>
              <a:t>Khi tôi còn bé tí tôi ở nhà với ông ngoại cả ngày để bố mẹ đi làm. Ông kể cho tôi nghe rất nhiều chuyện cổ tích. Ông dạy tôi vẽ rất nhiều con vật: voi, hổ, hươu, nai, sóc. Ông còn dạy tôi vẽ cả ông mặt trời, dòng sông, con thuyền. Mỗi khi ông có việc đi đâu, tôi rất nhớ ông và mong ông sớm trở về với tôi.</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extBox 3">
            <a:extLst>
              <a:ext uri="{FF2B5EF4-FFF2-40B4-BE49-F238E27FC236}">
                <a16:creationId xmlns:a16="http://schemas.microsoft.com/office/drawing/2014/main" xmlns="" id="{01215880-E6B9-4ECA-B101-FB4236F6BE3F}"/>
              </a:ext>
            </a:extLst>
          </p:cNvPr>
          <p:cNvSpPr txBox="1"/>
          <p:nvPr/>
        </p:nvSpPr>
        <p:spPr>
          <a:xfrm>
            <a:off x="1019519" y="500472"/>
            <a:ext cx="8824392" cy="646331"/>
          </a:xfrm>
          <a:prstGeom prst="rect">
            <a:avLst/>
          </a:prstGeom>
          <a:noFill/>
        </p:spPr>
        <p:txBody>
          <a:bodyPr wrap="square" rtlCol="0">
            <a:spAutoFit/>
          </a:bodyPr>
          <a:lstStyle/>
          <a:p>
            <a:pPr lvl="0">
              <a:spcAft>
                <a:spcPts val="600"/>
              </a:spcAft>
            </a:pP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1.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đoạn</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văn</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sau</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và</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trả</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lời</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hỏi</a:t>
            </a:r>
            <a:endPar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Rectangle 4">
            <a:extLst>
              <a:ext uri="{FF2B5EF4-FFF2-40B4-BE49-F238E27FC236}">
                <a16:creationId xmlns:a16="http://schemas.microsoft.com/office/drawing/2014/main" xmlns="" id="{2FBC5C45-C53F-44EB-B980-89BC150781FB}"/>
              </a:ext>
            </a:extLst>
          </p:cNvPr>
          <p:cNvSpPr/>
          <p:nvPr/>
        </p:nvSpPr>
        <p:spPr>
          <a:xfrm>
            <a:off x="936978" y="4018844"/>
            <a:ext cx="6671733" cy="6698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Rounded" panose="020B0500000000000000" pitchFamily="34" charset="0"/>
                <a:ea typeface="Arial-Rounded" panose="020B0500000000000000" pitchFamily="34" charset="0"/>
                <a:cs typeface="Arial-Rounded" panose="020B0500000000000000" pitchFamily="34" charset="0"/>
              </a:rPr>
              <a:t>a.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đoạn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văn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nhỏ</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kể</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về</a:t>
            </a:r>
            <a:r>
              <a:rPr lang="en-US" sz="2800" dirty="0">
                <a:latin typeface="Arial-Rounded" panose="020B0500000000000000" pitchFamily="34" charset="0"/>
                <a:ea typeface="Arial-Rounded" panose="020B0500000000000000" pitchFamily="34" charset="0"/>
                <a:cs typeface="Arial-Rounded" panose="020B0500000000000000" pitchFamily="34" charset="0"/>
              </a:rPr>
              <a:t> ai?</a:t>
            </a:r>
          </a:p>
        </p:txBody>
      </p:sp>
      <p:cxnSp>
        <p:nvCxnSpPr>
          <p:cNvPr id="7" name="Straight Connector 6">
            <a:extLst>
              <a:ext uri="{FF2B5EF4-FFF2-40B4-BE49-F238E27FC236}">
                <a16:creationId xmlns:a16="http://schemas.microsoft.com/office/drawing/2014/main" xmlns="" id="{02E0CADE-1CD5-4611-ABC0-B045C21FAA2D}"/>
              </a:ext>
            </a:extLst>
          </p:cNvPr>
          <p:cNvCxnSpPr/>
          <p:nvPr/>
        </p:nvCxnSpPr>
        <p:spPr>
          <a:xfrm>
            <a:off x="5181600" y="2257778"/>
            <a:ext cx="1411111" cy="0"/>
          </a:xfrm>
          <a:prstGeom prst="line">
            <a:avLst/>
          </a:prstGeom>
        </p:spPr>
        <p:style>
          <a:lnRef idx="3">
            <a:schemeClr val="accent1"/>
          </a:lnRef>
          <a:fillRef idx="0">
            <a:schemeClr val="accent1"/>
          </a:fillRef>
          <a:effectRef idx="2">
            <a:schemeClr val="accent1"/>
          </a:effectRef>
          <a:fontRef idx="minor">
            <a:schemeClr val="tx1"/>
          </a:fontRef>
        </p:style>
      </p:cxnSp>
      <p:sp>
        <p:nvSpPr>
          <p:cNvPr id="8" name="Rectangle 7">
            <a:extLst>
              <a:ext uri="{FF2B5EF4-FFF2-40B4-BE49-F238E27FC236}">
                <a16:creationId xmlns:a16="http://schemas.microsoft.com/office/drawing/2014/main" xmlns="" id="{945A1268-F6C3-4FAC-A1A3-03C942ADA909}"/>
              </a:ext>
            </a:extLst>
          </p:cNvPr>
          <p:cNvSpPr/>
          <p:nvPr/>
        </p:nvSpPr>
        <p:spPr>
          <a:xfrm>
            <a:off x="1019519" y="4815206"/>
            <a:ext cx="6671733" cy="6698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Rounded" panose="020B0500000000000000" pitchFamily="34" charset="0"/>
                <a:ea typeface="Arial-Rounded" panose="020B0500000000000000" pitchFamily="34" charset="0"/>
                <a:cs typeface="Arial-Rounded" panose="020B0500000000000000" pitchFamily="34" charset="0"/>
              </a:rPr>
              <a:t>b. </a:t>
            </a:r>
            <a:r>
              <a:rPr lang="en-US" sz="28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đó</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đã</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làm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gì</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nhỏ</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cxnSp>
        <p:nvCxnSpPr>
          <p:cNvPr id="10" name="Straight Connector 9">
            <a:extLst>
              <a:ext uri="{FF2B5EF4-FFF2-40B4-BE49-F238E27FC236}">
                <a16:creationId xmlns:a16="http://schemas.microsoft.com/office/drawing/2014/main" xmlns="" id="{87BE5E62-9311-48C2-9E86-D9B79DD8B004}"/>
              </a:ext>
            </a:extLst>
          </p:cNvPr>
          <p:cNvCxnSpPr/>
          <p:nvPr/>
        </p:nvCxnSpPr>
        <p:spPr>
          <a:xfrm>
            <a:off x="7608711" y="2624667"/>
            <a:ext cx="3409245"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11" name="Straight Connector 10">
            <a:extLst>
              <a:ext uri="{FF2B5EF4-FFF2-40B4-BE49-F238E27FC236}">
                <a16:creationId xmlns:a16="http://schemas.microsoft.com/office/drawing/2014/main" xmlns="" id="{44CB3517-626A-41D6-BA55-F9B328DC87F7}"/>
              </a:ext>
            </a:extLst>
          </p:cNvPr>
          <p:cNvCxnSpPr>
            <a:cxnSpLocks/>
          </p:cNvCxnSpPr>
          <p:nvPr/>
        </p:nvCxnSpPr>
        <p:spPr>
          <a:xfrm>
            <a:off x="946140" y="3019778"/>
            <a:ext cx="10071816"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13" name="Straight Connector 12">
            <a:extLst>
              <a:ext uri="{FF2B5EF4-FFF2-40B4-BE49-F238E27FC236}">
                <a16:creationId xmlns:a16="http://schemas.microsoft.com/office/drawing/2014/main" xmlns="" id="{119F7F8C-390B-4F2B-8ED3-622316B60875}"/>
              </a:ext>
            </a:extLst>
          </p:cNvPr>
          <p:cNvCxnSpPr>
            <a:cxnSpLocks/>
          </p:cNvCxnSpPr>
          <p:nvPr/>
        </p:nvCxnSpPr>
        <p:spPr>
          <a:xfrm>
            <a:off x="936978" y="3429000"/>
            <a:ext cx="2607733" cy="0"/>
          </a:xfrm>
          <a:prstGeom prst="line">
            <a:avLst/>
          </a:prstGeom>
        </p:spPr>
        <p:style>
          <a:lnRef idx="3">
            <a:schemeClr val="accent6"/>
          </a:lnRef>
          <a:fillRef idx="0">
            <a:schemeClr val="accent6"/>
          </a:fillRef>
          <a:effectRef idx="2">
            <a:schemeClr val="accent6"/>
          </a:effectRef>
          <a:fontRef idx="minor">
            <a:schemeClr val="tx1"/>
          </a:fontRef>
        </p:style>
      </p:cxnSp>
      <p:sp>
        <p:nvSpPr>
          <p:cNvPr id="15" name="Rectangle 14">
            <a:extLst>
              <a:ext uri="{FF2B5EF4-FFF2-40B4-BE49-F238E27FC236}">
                <a16:creationId xmlns:a16="http://schemas.microsoft.com/office/drawing/2014/main" xmlns="" id="{35B7F13C-3A86-484F-8072-E09AC47B33E1}"/>
              </a:ext>
            </a:extLst>
          </p:cNvPr>
          <p:cNvSpPr/>
          <p:nvPr/>
        </p:nvSpPr>
        <p:spPr>
          <a:xfrm>
            <a:off x="936977" y="5628569"/>
            <a:ext cx="6671733" cy="10272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Rounded" panose="020B0500000000000000" pitchFamily="34" charset="0"/>
                <a:ea typeface="Arial-Rounded" panose="020B0500000000000000" pitchFamily="34" charset="0"/>
                <a:cs typeface="Arial-Rounded" panose="020B0500000000000000" pitchFamily="34" charset="0"/>
              </a:rPr>
              <a:t>c.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Câu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nào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thể</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hiện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rõ</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tình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cảm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nhỏ</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với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đó</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cxnSp>
        <p:nvCxnSpPr>
          <p:cNvPr id="17" name="Straight Connector 16">
            <a:extLst>
              <a:ext uri="{FF2B5EF4-FFF2-40B4-BE49-F238E27FC236}">
                <a16:creationId xmlns:a16="http://schemas.microsoft.com/office/drawing/2014/main" xmlns="" id="{4E1407D4-0053-4A37-873E-DD30B8A7E70B}"/>
              </a:ext>
            </a:extLst>
          </p:cNvPr>
          <p:cNvCxnSpPr/>
          <p:nvPr/>
        </p:nvCxnSpPr>
        <p:spPr>
          <a:xfrm>
            <a:off x="7691252" y="3403848"/>
            <a:ext cx="3417015" cy="38089"/>
          </a:xfrm>
          <a:prstGeom prst="line">
            <a:avLst/>
          </a:prstGeom>
        </p:spPr>
        <p:style>
          <a:lnRef idx="3">
            <a:schemeClr val="dk1"/>
          </a:lnRef>
          <a:fillRef idx="0">
            <a:schemeClr val="dk1"/>
          </a:fillRef>
          <a:effectRef idx="2">
            <a:schemeClr val="dk1"/>
          </a:effectRef>
          <a:fontRef idx="minor">
            <a:schemeClr val="tx1"/>
          </a:fontRef>
        </p:style>
      </p:cxnSp>
      <p:cxnSp>
        <p:nvCxnSpPr>
          <p:cNvPr id="18" name="Straight Connector 17">
            <a:extLst>
              <a:ext uri="{FF2B5EF4-FFF2-40B4-BE49-F238E27FC236}">
                <a16:creationId xmlns:a16="http://schemas.microsoft.com/office/drawing/2014/main" xmlns="" id="{F73A78D7-F1B7-44D6-B50A-FADC7D9D06D4}"/>
              </a:ext>
            </a:extLst>
          </p:cNvPr>
          <p:cNvCxnSpPr>
            <a:cxnSpLocks/>
          </p:cNvCxnSpPr>
          <p:nvPr/>
        </p:nvCxnSpPr>
        <p:spPr>
          <a:xfrm>
            <a:off x="838200" y="3755916"/>
            <a:ext cx="33274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357458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ppt_x"/>
                                          </p:val>
                                        </p:tav>
                                        <p:tav tm="100000">
                                          <p:val>
                                            <p:strVal val="#ppt_x"/>
                                          </p:val>
                                        </p:tav>
                                      </p:tavLst>
                                    </p:anim>
                                    <p:anim calcmode="lin" valueType="num">
                                      <p:cBhvr additive="base">
                                        <p:cTn id="40" dur="500" fill="hold"/>
                                        <p:tgtEl>
                                          <p:spTgt spid="11"/>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barn(inVertical)">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barn(inVertical)">
                                      <p:cBhvr>
                                        <p:cTn id="54" dur="500"/>
                                        <p:tgtEl>
                                          <p:spTgt spid="17"/>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barn(inVertical)">
                                      <p:cBhvr>
                                        <p:cTn id="5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8" grpId="0" animBg="1"/>
      <p:bldP spid="1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A8823F-6D5E-4870-8892-C6F5ED28EBEC}"/>
              </a:ext>
            </a:extLst>
          </p:cNvPr>
          <p:cNvSpPr>
            <a:spLocks noGrp="1"/>
          </p:cNvSpPr>
          <p:nvPr>
            <p:ph type="title"/>
          </p:nvPr>
        </p:nvSpPr>
        <p:spPr/>
        <p:txBody>
          <a:bodyPr/>
          <a:lstStyle/>
          <a:p>
            <a:pPr algn="ctr"/>
            <a:r>
              <a:rPr lang="en-US" dirty="0">
                <a:latin typeface="Arial-Rounded" panose="020B0500000000000000" pitchFamily="34" charset="0"/>
                <a:ea typeface="Arial-Rounded" panose="020B0500000000000000" pitchFamily="34" charset="0"/>
                <a:cs typeface="Arial-Rounded" panose="020B0500000000000000" pitchFamily="34" charset="0"/>
              </a:rPr>
              <a:t>2. </a:t>
            </a:r>
            <a:r>
              <a:rPr lang="en-US" dirty="0" err="1">
                <a:latin typeface="Arial-Rounded" panose="020B0500000000000000" pitchFamily="34" charset="0"/>
                <a:ea typeface="Arial-Rounded" panose="020B0500000000000000" pitchFamily="34" charset="0"/>
                <a:cs typeface="Arial-Rounded" panose="020B0500000000000000" pitchFamily="34" charset="0"/>
              </a:rPr>
              <a:t>Viết</a:t>
            </a:r>
            <a:r>
              <a:rPr lang="en-US" dirty="0">
                <a:latin typeface="Arial-Rounded" panose="020B0500000000000000" pitchFamily="34" charset="0"/>
                <a:ea typeface="Arial-Rounded" panose="020B0500000000000000" pitchFamily="34" charset="0"/>
                <a:cs typeface="Arial-Rounded" panose="020B0500000000000000" pitchFamily="34" charset="0"/>
              </a:rPr>
              <a:t> 3-4 </a:t>
            </a:r>
            <a:r>
              <a:rPr lang="en-US" dirty="0" err="1">
                <a:latin typeface="Arial-Rounded" panose="020B0500000000000000" pitchFamily="34" charset="0"/>
                <a:ea typeface="Arial-Rounded" panose="020B0500000000000000" pitchFamily="34" charset="0"/>
                <a:cs typeface="Arial-Rounded" panose="020B0500000000000000" pitchFamily="34" charset="0"/>
              </a:rPr>
              <a:t>câu</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kể</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về</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một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việc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người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thân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đã</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làm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cho</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em</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xmlns="" id="{A1CAD647-D63A-4DC1-9B6E-0051FCFD851F}"/>
              </a:ext>
            </a:extLst>
          </p:cNvPr>
          <p:cNvSpPr>
            <a:spLocks noGrp="1"/>
          </p:cNvSpPr>
          <p:nvPr>
            <p:ph idx="1"/>
          </p:nvPr>
        </p:nvSpPr>
        <p:spPr/>
        <p:txBody>
          <a:bodyPr/>
          <a:lstStyle/>
          <a:p>
            <a:endParaRPr lang="en-US" dirty="0"/>
          </a:p>
        </p:txBody>
      </p:sp>
      <p:sp>
        <p:nvSpPr>
          <p:cNvPr id="5" name="Rectangle: Rounded Corners 4">
            <a:extLst>
              <a:ext uri="{FF2B5EF4-FFF2-40B4-BE49-F238E27FC236}">
                <a16:creationId xmlns:a16="http://schemas.microsoft.com/office/drawing/2014/main" xmlns="" id="{5A6B727E-17AD-4D45-857C-F422ED0CF9A3}"/>
              </a:ext>
            </a:extLst>
          </p:cNvPr>
          <p:cNvSpPr/>
          <p:nvPr/>
        </p:nvSpPr>
        <p:spPr>
          <a:xfrm>
            <a:off x="1097507" y="1825625"/>
            <a:ext cx="10515599" cy="34587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Bà nội là người rất thân với em. Ngày nhỏ em thường ở nhà bà. Hằng ngày bà chải tóc cho em. Bà kể cho em biết bao nhiêu câu chuyện bổ ích. Bà kể về thời bà còn trẻ và kể cả những câu chuyện từ xa xưa. Em rất yêu quý bà, em mong bà sống lâu trăm tuổi.</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457540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FFFF00"/>
          </a:solidFill>
        </p:spPr>
      </p:pic>
      <p:sp>
        <p:nvSpPr>
          <p:cNvPr id="5" name="Rounded Rectangle 4"/>
          <p:cNvSpPr/>
          <p:nvPr/>
        </p:nvSpPr>
        <p:spPr>
          <a:xfrm>
            <a:off x="3741490" y="1383283"/>
            <a:ext cx="6937695" cy="31001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009938" y="1507517"/>
            <a:ext cx="6065240" cy="2800767"/>
          </a:xfrm>
          <a:prstGeom prst="rect">
            <a:avLst/>
          </a:prstGeom>
          <a:noFill/>
        </p:spPr>
        <p:txBody>
          <a:bodyPr wrap="square" rtlCol="0">
            <a:spAutoFit/>
          </a:bodyPr>
          <a:lstStyle/>
          <a:p>
            <a:pPr algn="ctr"/>
            <a:r>
              <a:rPr lang="en-US" sz="8800" b="1" dirty="0">
                <a:solidFill>
                  <a:srgbClr val="FF0000"/>
                </a:solidFill>
              </a:rPr>
              <a:t>CỦNG CỐ BÀI HỌC</a:t>
            </a:r>
          </a:p>
        </p:txBody>
      </p:sp>
      <p:pic>
        <p:nvPicPr>
          <p:cNvPr id="7"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6970" y="4671704"/>
            <a:ext cx="1694696" cy="2161906"/>
          </a:xfrm>
          <a:prstGeom prst="rect">
            <a:avLst/>
          </a:prstGeom>
        </p:spPr>
      </p:pic>
      <p:pic>
        <p:nvPicPr>
          <p:cNvPr id="9"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1571" y="3987066"/>
            <a:ext cx="3188719" cy="2671178"/>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pic>
        <p:nvPicPr>
          <p:cNvPr id="11"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321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250" fill="hold"/>
                                        <p:tgtEl>
                                          <p:spTgt spid="9"/>
                                        </p:tgtEl>
                                        <p:attrNameLst>
                                          <p:attrName>ppt_x</p:attrName>
                                        </p:attrNameLst>
                                      </p:cBhvr>
                                      <p:tavLst>
                                        <p:tav tm="0">
                                          <p:val>
                                            <p:strVal val="1+#ppt_w/2"/>
                                          </p:val>
                                        </p:tav>
                                        <p:tav tm="100000">
                                          <p:val>
                                            <p:strVal val="#ppt_x"/>
                                          </p:val>
                                        </p:tav>
                                      </p:tavLst>
                                    </p:anim>
                                    <p:anim calcmode="lin" valueType="num">
                                      <p:cBhvr additive="base">
                                        <p:cTn id="14" dur="1250" fill="hold"/>
                                        <p:tgtEl>
                                          <p:spTgt spid="9"/>
                                        </p:tgtEl>
                                        <p:attrNameLst>
                                          <p:attrName>ppt_y</p:attrName>
                                        </p:attrNameLst>
                                      </p:cBhvr>
                                      <p:tavLst>
                                        <p:tav tm="0">
                                          <p:val>
                                            <p:strVal val="#ppt_y"/>
                                          </p:val>
                                        </p:tav>
                                        <p:tav tm="100000">
                                          <p:val>
                                            <p:strVal val="#ppt_y"/>
                                          </p:val>
                                        </p:tav>
                                      </p:tavLst>
                                    </p:anim>
                                  </p:childTnLst>
                                </p:cTn>
                              </p:par>
                              <p:par>
                                <p:cTn id="15" presetID="42" presetClass="entr" presetSubtype="0" fill="hold" nodeType="withEffect">
                                  <p:stCondLst>
                                    <p:cond delay="156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bai 26">
            <a:hlinkClick r:id="" action="ppaction://media"/>
            <a:extLst>
              <a:ext uri="{FF2B5EF4-FFF2-40B4-BE49-F238E27FC236}">
                <a16:creationId xmlns:a16="http://schemas.microsoft.com/office/drawing/2014/main" xmlns="" id="{C4C835BA-5B31-493B-B69F-82913925B3A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758811756"/>
      </p:ext>
    </p:extLst>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 fill="hold" display="0">
                  <p:stCondLst>
                    <p:cond delay="indefinite"/>
                  </p:stCondLst>
                </p:cTn>
                <p:tgtEl>
                  <p:spTgt spid="2"/>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Flowchart: Document 17"/>
          <p:cNvSpPr/>
          <p:nvPr/>
        </p:nvSpPr>
        <p:spPr>
          <a:xfrm>
            <a:off x="-76201" y="-14642"/>
            <a:ext cx="12420601" cy="194355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 name="connsiteX0-449" fmla="*/ 76 w 21676"/>
              <a:gd name="connsiteY0-450" fmla="*/ 0 h 23225"/>
              <a:gd name="connsiteX1-451" fmla="*/ 21676 w 21676"/>
              <a:gd name="connsiteY1-452" fmla="*/ 0 h 23225"/>
              <a:gd name="connsiteX2-453" fmla="*/ 21625 w 21676"/>
              <a:gd name="connsiteY2-454" fmla="*/ 18938 h 23225"/>
              <a:gd name="connsiteX3-455" fmla="*/ 17591 w 21676"/>
              <a:gd name="connsiteY3-456" fmla="*/ 19806 h 23225"/>
              <a:gd name="connsiteX4-457" fmla="*/ 8469 w 21676"/>
              <a:gd name="connsiteY4-458" fmla="*/ 23038 h 23225"/>
              <a:gd name="connsiteX5-459" fmla="*/ 1 w 21676"/>
              <a:gd name="connsiteY5-460" fmla="*/ 20416 h 23225"/>
              <a:gd name="connsiteX6-461" fmla="*/ 76 w 21676"/>
              <a:gd name="connsiteY6-462" fmla="*/ 0 h 23225"/>
              <a:gd name="connsiteX0-463" fmla="*/ 76 w 21676"/>
              <a:gd name="connsiteY0-464" fmla="*/ 0 h 23225"/>
              <a:gd name="connsiteX1-465" fmla="*/ 21676 w 21676"/>
              <a:gd name="connsiteY1-466" fmla="*/ 0 h 23225"/>
              <a:gd name="connsiteX2-467" fmla="*/ 21625 w 21676"/>
              <a:gd name="connsiteY2-468" fmla="*/ 18938 h 23225"/>
              <a:gd name="connsiteX3-469" fmla="*/ 17591 w 21676"/>
              <a:gd name="connsiteY3-470" fmla="*/ 19806 h 23225"/>
              <a:gd name="connsiteX4-471" fmla="*/ 8290 w 21676"/>
              <a:gd name="connsiteY4-472" fmla="*/ 23038 h 23225"/>
              <a:gd name="connsiteX5-473" fmla="*/ 1 w 21676"/>
              <a:gd name="connsiteY5-474" fmla="*/ 20416 h 23225"/>
              <a:gd name="connsiteX6-475" fmla="*/ 76 w 21676"/>
              <a:gd name="connsiteY6-476" fmla="*/ 0 h 23225"/>
              <a:gd name="connsiteX0-477" fmla="*/ 76 w 21676"/>
              <a:gd name="connsiteY0-478" fmla="*/ 0 h 23054"/>
              <a:gd name="connsiteX1-479" fmla="*/ 21676 w 21676"/>
              <a:gd name="connsiteY1-480" fmla="*/ 0 h 23054"/>
              <a:gd name="connsiteX2-481" fmla="*/ 21625 w 21676"/>
              <a:gd name="connsiteY2-482" fmla="*/ 18938 h 23054"/>
              <a:gd name="connsiteX3-483" fmla="*/ 17591 w 21676"/>
              <a:gd name="connsiteY3-484" fmla="*/ 19806 h 23054"/>
              <a:gd name="connsiteX4-485" fmla="*/ 8290 w 21676"/>
              <a:gd name="connsiteY4-486" fmla="*/ 23038 h 23054"/>
              <a:gd name="connsiteX5-487" fmla="*/ 1 w 21676"/>
              <a:gd name="connsiteY5-488" fmla="*/ 20416 h 23054"/>
              <a:gd name="connsiteX6-489" fmla="*/ 76 w 21676"/>
              <a:gd name="connsiteY6-490" fmla="*/ 0 h 23054"/>
              <a:gd name="connsiteX0-491" fmla="*/ 76 w 21676"/>
              <a:gd name="connsiteY0-492" fmla="*/ 0 h 23038"/>
              <a:gd name="connsiteX1-493" fmla="*/ 21676 w 21676"/>
              <a:gd name="connsiteY1-494" fmla="*/ 0 h 23038"/>
              <a:gd name="connsiteX2-495" fmla="*/ 21625 w 21676"/>
              <a:gd name="connsiteY2-496" fmla="*/ 18938 h 23038"/>
              <a:gd name="connsiteX3-497" fmla="*/ 17591 w 21676"/>
              <a:gd name="connsiteY3-498" fmla="*/ 19806 h 23038"/>
              <a:gd name="connsiteX4-499" fmla="*/ 8290 w 21676"/>
              <a:gd name="connsiteY4-500" fmla="*/ 23038 h 23038"/>
              <a:gd name="connsiteX5-501" fmla="*/ 1 w 21676"/>
              <a:gd name="connsiteY5-502" fmla="*/ 20416 h 23038"/>
              <a:gd name="connsiteX6-503" fmla="*/ 76 w 21676"/>
              <a:gd name="connsiteY6-504" fmla="*/ 0 h 23038"/>
              <a:gd name="connsiteX0-505" fmla="*/ 76 w 21676"/>
              <a:gd name="connsiteY0-506" fmla="*/ 0 h 23038"/>
              <a:gd name="connsiteX1-507" fmla="*/ 21676 w 21676"/>
              <a:gd name="connsiteY1-508" fmla="*/ 0 h 23038"/>
              <a:gd name="connsiteX2-509" fmla="*/ 21625 w 21676"/>
              <a:gd name="connsiteY2-510" fmla="*/ 18938 h 23038"/>
              <a:gd name="connsiteX3-511" fmla="*/ 18037 w 21676"/>
              <a:gd name="connsiteY3-512" fmla="*/ 19806 h 23038"/>
              <a:gd name="connsiteX4-513" fmla="*/ 8290 w 21676"/>
              <a:gd name="connsiteY4-514" fmla="*/ 23038 h 23038"/>
              <a:gd name="connsiteX5-515" fmla="*/ 1 w 21676"/>
              <a:gd name="connsiteY5-516" fmla="*/ 20416 h 23038"/>
              <a:gd name="connsiteX6-517" fmla="*/ 76 w 21676"/>
              <a:gd name="connsiteY6-518" fmla="*/ 0 h 23038"/>
              <a:gd name="connsiteX0-519" fmla="*/ 76 w 21676"/>
              <a:gd name="connsiteY0-520" fmla="*/ 0 h 23038"/>
              <a:gd name="connsiteX1-521" fmla="*/ 21676 w 21676"/>
              <a:gd name="connsiteY1-522" fmla="*/ 0 h 23038"/>
              <a:gd name="connsiteX2-523" fmla="*/ 21625 w 21676"/>
              <a:gd name="connsiteY2-524" fmla="*/ 19390 h 23038"/>
              <a:gd name="connsiteX3-525" fmla="*/ 18037 w 21676"/>
              <a:gd name="connsiteY3-526" fmla="*/ 19806 h 23038"/>
              <a:gd name="connsiteX4-527" fmla="*/ 8290 w 21676"/>
              <a:gd name="connsiteY4-528" fmla="*/ 23038 h 23038"/>
              <a:gd name="connsiteX5-529" fmla="*/ 1 w 21676"/>
              <a:gd name="connsiteY5-530" fmla="*/ 20416 h 23038"/>
              <a:gd name="connsiteX6-531" fmla="*/ 76 w 21676"/>
              <a:gd name="connsiteY6-532" fmla="*/ 0 h 23038"/>
              <a:gd name="connsiteX0-533" fmla="*/ 76 w 21676"/>
              <a:gd name="connsiteY0-534" fmla="*/ 0 h 23038"/>
              <a:gd name="connsiteX1-535" fmla="*/ 21676 w 21676"/>
              <a:gd name="connsiteY1-536" fmla="*/ 0 h 23038"/>
              <a:gd name="connsiteX2-537" fmla="*/ 21625 w 21676"/>
              <a:gd name="connsiteY2-538" fmla="*/ 19390 h 23038"/>
              <a:gd name="connsiteX3-539" fmla="*/ 18037 w 21676"/>
              <a:gd name="connsiteY3-540" fmla="*/ 19806 h 23038"/>
              <a:gd name="connsiteX4-541" fmla="*/ 8290 w 21676"/>
              <a:gd name="connsiteY4-542" fmla="*/ 23038 h 23038"/>
              <a:gd name="connsiteX5-543" fmla="*/ 1 w 21676"/>
              <a:gd name="connsiteY5-544" fmla="*/ 20416 h 23038"/>
              <a:gd name="connsiteX6-545" fmla="*/ 76 w 21676"/>
              <a:gd name="connsiteY6-546" fmla="*/ 0 h 23038"/>
              <a:gd name="connsiteX0-547" fmla="*/ 76 w 21676"/>
              <a:gd name="connsiteY0-548" fmla="*/ 0 h 23075"/>
              <a:gd name="connsiteX1-549" fmla="*/ 21676 w 21676"/>
              <a:gd name="connsiteY1-550" fmla="*/ 0 h 23075"/>
              <a:gd name="connsiteX2-551" fmla="*/ 21625 w 21676"/>
              <a:gd name="connsiteY2-552" fmla="*/ 19390 h 23075"/>
              <a:gd name="connsiteX3-553" fmla="*/ 18037 w 21676"/>
              <a:gd name="connsiteY3-554" fmla="*/ 19806 h 23075"/>
              <a:gd name="connsiteX4-555" fmla="*/ 8290 w 21676"/>
              <a:gd name="connsiteY4-556" fmla="*/ 23038 h 23075"/>
              <a:gd name="connsiteX5-557" fmla="*/ 1 w 21676"/>
              <a:gd name="connsiteY5-558" fmla="*/ 20416 h 23075"/>
              <a:gd name="connsiteX6-559" fmla="*/ 76 w 21676"/>
              <a:gd name="connsiteY6-560" fmla="*/ 0 h 23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Flowchart: Document 17"/>
          <p:cNvSpPr/>
          <p:nvPr/>
        </p:nvSpPr>
        <p:spPr>
          <a:xfrm>
            <a:off x="-76199" y="-14642"/>
            <a:ext cx="12420599" cy="1676400"/>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1" name="Group 10"/>
          <p:cNvGrpSpPr/>
          <p:nvPr/>
        </p:nvGrpSpPr>
        <p:grpSpPr>
          <a:xfrm>
            <a:off x="2677838" y="2582835"/>
            <a:ext cx="8187023" cy="1254880"/>
            <a:chOff x="1021645" y="2277584"/>
            <a:chExt cx="6674556" cy="1284766"/>
          </a:xfrm>
        </p:grpSpPr>
        <p:pic>
          <p:nvPicPr>
            <p:cNvPr id="1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7413" y="2469755"/>
              <a:ext cx="5768788" cy="1092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1645" y="2277584"/>
              <a:ext cx="1154994" cy="1284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1905001" y="2579060"/>
              <a:ext cx="5121462" cy="785556"/>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4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4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4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4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4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5" name="TextBox 14"/>
          <p:cNvSpPr txBox="1"/>
          <p:nvPr/>
        </p:nvSpPr>
        <p:spPr>
          <a:xfrm>
            <a:off x="2745105" y="378460"/>
            <a:ext cx="7770495" cy="920750"/>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3175">
                  <a:solidFill>
                    <a:prstClr val="white"/>
                  </a:solid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Thứ....ngày....tháng.....</a:t>
            </a:r>
          </a:p>
        </p:txBody>
      </p:sp>
      <p:sp>
        <p:nvSpPr>
          <p:cNvPr id="16" name="TextBox 15"/>
          <p:cNvSpPr txBox="1"/>
          <p:nvPr/>
        </p:nvSpPr>
        <p:spPr>
          <a:xfrm>
            <a:off x="2902418" y="2582835"/>
            <a:ext cx="967557" cy="1231900"/>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25"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3125"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95" b="1" i="0" u="none" strike="noStrike" kern="1200" cap="none" spc="0" normalizeH="0" baseline="0" noProof="0" dirty="0">
                <a:ln>
                  <a:noFill/>
                </a:ln>
                <a:solidFill>
                  <a:prstClr val="white"/>
                </a:solidFill>
                <a:effectLst/>
                <a:uLnTx/>
                <a:uFillTx/>
                <a:latin typeface="Arial Rounded MT Bold" panose="020F0704030504030204" pitchFamily="34" charset="0"/>
                <a:ea typeface="Arial-Rounded" panose="020B0500000000000000" pitchFamily="34" charset="0"/>
                <a:cs typeface="Times New Roman" panose="02020603050405020304" pitchFamily="18" charset="0"/>
              </a:rPr>
              <a:t>26</a:t>
            </a:r>
          </a:p>
        </p:txBody>
      </p:sp>
      <p:sp>
        <p:nvSpPr>
          <p:cNvPr id="17" name="Rectangle 16"/>
          <p:cNvSpPr/>
          <p:nvPr/>
        </p:nvSpPr>
        <p:spPr>
          <a:xfrm>
            <a:off x="1" y="6705600"/>
            <a:ext cx="12192000" cy="2190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8" name="Picture 17">
            <a:extLst>
              <a:ext uri="{FF2B5EF4-FFF2-40B4-BE49-F238E27FC236}">
                <a16:creationId xmlns:a16="http://schemas.microsoft.com/office/drawing/2014/main" xmlns="" id="{0EF0ABD5-5B09-47EA-A52D-1C0261E48CB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1 + 2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xmlns="" id="{8D3496FD-E945-47E1-9126-40F6F78AFC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advTm="3713">
        <p:blinds dir="vert"/>
      </p:transition>
    </mc:Choice>
    <mc:Fallback xmlns="">
      <p:transition spd="slow" advClick="0" advTm="3713">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32080" y="0"/>
            <a:ext cx="1440180" cy="784860"/>
          </a:xfrm>
          <a:prstGeom prst="rect">
            <a:avLst/>
          </a:prstGeom>
        </p:spPr>
      </p:pic>
      <p:sp>
        <p:nvSpPr>
          <p:cNvPr id="6" name="Text Box 5"/>
          <p:cNvSpPr txBox="1"/>
          <p:nvPr/>
        </p:nvSpPr>
        <p:spPr>
          <a:xfrm>
            <a:off x="2191385" y="254635"/>
            <a:ext cx="8843645"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1.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Nói</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về</a:t>
            </a:r>
            <a:r>
              <a:rPr lang="en-US" sz="3200" dirty="0">
                <a:solidFill>
                  <a:prstClr val="black"/>
                </a:solidFill>
                <a:latin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cs typeface="Arial-Rounded" panose="020B0500000000000000" pitchFamily="34" charset="0"/>
              </a:rPr>
              <a:t>một</a:t>
            </a:r>
            <a:r>
              <a:rPr lang="en-US" sz="3200" dirty="0">
                <a:solidFill>
                  <a:prstClr val="black"/>
                </a:solidFill>
                <a:latin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cs typeface="Arial-Rounded" panose="020B0500000000000000" pitchFamily="34" charset="0"/>
              </a:rPr>
              <a:t>em</a:t>
            </a:r>
            <a:r>
              <a:rPr lang="en-US" sz="3200" dirty="0">
                <a:solidFill>
                  <a:prstClr val="black"/>
                </a:solidFill>
                <a:latin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cs typeface="Arial-Rounded" panose="020B0500000000000000" pitchFamily="34" charset="0"/>
              </a:rPr>
              <a:t>bé</a:t>
            </a:r>
            <a:r>
              <a:rPr lang="en-US" sz="3200" dirty="0">
                <a:solidFill>
                  <a:prstClr val="black"/>
                </a:solidFill>
                <a:latin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cs typeface="Arial-Rounded" panose="020B0500000000000000" pitchFamily="34" charset="0"/>
              </a:rPr>
              <a:t>mà</a:t>
            </a:r>
            <a:r>
              <a:rPr lang="en-US" sz="3200" dirty="0">
                <a:solidFill>
                  <a:prstClr val="black"/>
                </a:solidFill>
                <a:latin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cs typeface="Arial-Rounded" panose="020B0500000000000000" pitchFamily="34" charset="0"/>
              </a:rPr>
              <a:t>em</a:t>
            </a:r>
            <a:r>
              <a:rPr lang="en-US" sz="3200" dirty="0">
                <a:solidFill>
                  <a:prstClr val="black"/>
                </a:solidFill>
                <a:latin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cs typeface="Arial-Rounded" panose="020B0500000000000000" pitchFamily="34" charset="0"/>
              </a:rPr>
              <a:t>biết</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3" name="Content Placeholder 2">
            <a:extLst>
              <a:ext uri="{FF2B5EF4-FFF2-40B4-BE49-F238E27FC236}">
                <a16:creationId xmlns:a16="http://schemas.microsoft.com/office/drawing/2014/main" xmlns="" id="{F327B27A-85A3-40FD-B657-7092FDF08595}"/>
              </a:ext>
            </a:extLst>
          </p:cNvPr>
          <p:cNvSpPr>
            <a:spLocks noGrp="1"/>
          </p:cNvSpPr>
          <p:nvPr>
            <p:ph sz="half" idx="2"/>
          </p:nvPr>
        </p:nvSpPr>
        <p:spPr/>
        <p:txBody>
          <a:bodyPr/>
          <a:lstStyle/>
          <a:p>
            <a:endParaRPr lang="en-US"/>
          </a:p>
        </p:txBody>
      </p:sp>
      <p:pic>
        <p:nvPicPr>
          <p:cNvPr id="7" name="Picture 6">
            <a:extLst>
              <a:ext uri="{FF2B5EF4-FFF2-40B4-BE49-F238E27FC236}">
                <a16:creationId xmlns:a16="http://schemas.microsoft.com/office/drawing/2014/main" xmlns="" id="{374EAB83-1797-4DE9-807B-01D3F1EC471D}"/>
              </a:ext>
            </a:extLst>
          </p:cNvPr>
          <p:cNvPicPr>
            <a:picLocks noChangeAspect="1"/>
          </p:cNvPicPr>
          <p:nvPr/>
        </p:nvPicPr>
        <p:blipFill>
          <a:blip r:embed="rId4"/>
          <a:stretch>
            <a:fillRect/>
          </a:stretch>
        </p:blipFill>
        <p:spPr>
          <a:xfrm>
            <a:off x="2441446" y="1019175"/>
            <a:ext cx="7156709" cy="3600893"/>
          </a:xfrm>
          <a:prstGeom prst="rect">
            <a:avLst/>
          </a:prstGeom>
        </p:spPr>
      </p:pic>
      <p:sp>
        <p:nvSpPr>
          <p:cNvPr id="8" name="Thought Bubble: Cloud 7">
            <a:extLst>
              <a:ext uri="{FF2B5EF4-FFF2-40B4-BE49-F238E27FC236}">
                <a16:creationId xmlns:a16="http://schemas.microsoft.com/office/drawing/2014/main" xmlns="" id="{CCA83028-0F3E-4FCF-A4A1-F1CE28ADCF2F}"/>
              </a:ext>
            </a:extLst>
          </p:cNvPr>
          <p:cNvSpPr/>
          <p:nvPr/>
        </p:nvSpPr>
        <p:spPr>
          <a:xfrm>
            <a:off x="1" y="1092835"/>
            <a:ext cx="2881422" cy="1288858"/>
          </a:xfrm>
          <a:prstGeom prst="cloudCallout">
            <a:avLst>
              <a:gd name="adj1" fmla="val 71272"/>
              <a:gd name="adj2" fmla="val 7817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thấy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gì</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bức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tranh</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10" name="Thought Bubble: Cloud 9">
            <a:extLst>
              <a:ext uri="{FF2B5EF4-FFF2-40B4-BE49-F238E27FC236}">
                <a16:creationId xmlns:a16="http://schemas.microsoft.com/office/drawing/2014/main" xmlns="" id="{30CE00CC-BB11-4002-9FBA-55A8734294FF}"/>
              </a:ext>
            </a:extLst>
          </p:cNvPr>
          <p:cNvSpPr/>
          <p:nvPr/>
        </p:nvSpPr>
        <p:spPr>
          <a:xfrm>
            <a:off x="7590720" y="374746"/>
            <a:ext cx="3275754" cy="1288858"/>
          </a:xfrm>
          <a:prstGeom prst="cloudCallout">
            <a:avLst>
              <a:gd name="adj1" fmla="val -27990"/>
              <a:gd name="adj2" fmla="val 7652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Mọi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bức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tranh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đang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làm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gì</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5" name="Content Placeholder 4">
            <a:extLst>
              <a:ext uri="{FF2B5EF4-FFF2-40B4-BE49-F238E27FC236}">
                <a16:creationId xmlns:a16="http://schemas.microsoft.com/office/drawing/2014/main" xmlns="" id="{F00E736A-D5AB-4A7D-B73B-4A5D2BD52C01}"/>
              </a:ext>
            </a:extLst>
          </p:cNvPr>
          <p:cNvSpPr>
            <a:spLocks noGrp="1"/>
          </p:cNvSpPr>
          <p:nvPr>
            <p:ph sz="half" idx="1"/>
          </p:nvPr>
        </p:nvSpPr>
        <p:spPr/>
        <p:txBody>
          <a:bodyPr/>
          <a:lstStyle/>
          <a:p>
            <a:endParaRPr lang="en-GB"/>
          </a:p>
        </p:txBody>
      </p:sp>
      <p:pic>
        <p:nvPicPr>
          <p:cNvPr id="11" name="Picture 10">
            <a:extLst>
              <a:ext uri="{FF2B5EF4-FFF2-40B4-BE49-F238E27FC236}">
                <a16:creationId xmlns:a16="http://schemas.microsoft.com/office/drawing/2014/main" xmlns="" id="{4FB31DF1-A044-4AF6-9C9F-F1FF462977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xmlns="" id="{D0E02854-4F4C-4E8F-B991-F4B60D2F089F}"/>
              </a:ext>
            </a:extLst>
          </p:cNvPr>
          <p:cNvSpPr txBox="1"/>
          <p:nvPr/>
        </p:nvSpPr>
        <p:spPr>
          <a:xfrm>
            <a:off x="457200" y="1508759"/>
            <a:ext cx="3742659" cy="4893647"/>
          </a:xfrm>
          <a:prstGeom prst="rect">
            <a:avLst/>
          </a:prstGeom>
          <a:noFill/>
        </p:spPr>
        <p:txBody>
          <a:bodyPr wrap="square" rtlCol="0">
            <a:spAutoFit/>
          </a:bodyPr>
          <a:lstStyle/>
          <a:p>
            <a:r>
              <a:rPr lang="en-US" sz="2400" dirty="0" err="1">
                <a:latin typeface="Arial-Rounded" panose="020B0500000000000000" pitchFamily="34" charset="0"/>
                <a:ea typeface="Arial-Rounded" panose="020B0500000000000000" pitchFamily="34" charset="0"/>
                <a:cs typeface="Arial-Rounded" panose="020B0500000000000000" pitchFamily="34" charset="0"/>
              </a:rPr>
              <a:t>Mẹ</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mẹ</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ơi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bé</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Từ</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đâu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đến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nhà</a:t>
            </a:r>
            <a:r>
              <a:rPr lang="en-US" sz="2400" dirty="0">
                <a:latin typeface="Arial-Rounded" panose="020B0500000000000000" pitchFamily="34" charset="0"/>
                <a:ea typeface="Arial-Rounded" panose="020B0500000000000000" pitchFamily="34" charset="0"/>
                <a:cs typeface="Arial-Rounded" panose="020B0500000000000000" pitchFamily="34" charset="0"/>
              </a:rPr>
              <a:t> ta</a:t>
            </a:r>
          </a:p>
          <a:p>
            <a:r>
              <a:rPr lang="en-US" sz="2400" dirty="0" err="1">
                <a:latin typeface="Arial-Rounded" panose="020B0500000000000000" pitchFamily="34" charset="0"/>
                <a:ea typeface="Arial-Rounded" panose="020B0500000000000000" pitchFamily="34" charset="0"/>
                <a:cs typeface="Arial-Rounded" panose="020B0500000000000000" pitchFamily="34" charset="0"/>
              </a:rPr>
              <a:t>Nụ</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cười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như</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tia</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nắng</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Bàn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tay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như</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nụ</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hoa</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Bước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chân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lẫm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chẫm</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Tiếng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cười</a:t>
            </a:r>
            <a:r>
              <a:rPr lang="en-US" sz="2400" dirty="0">
                <a:latin typeface="Arial-Rounded" panose="020B0500000000000000" pitchFamily="34" charset="0"/>
                <a:ea typeface="Arial-Rounded" panose="020B0500000000000000" pitchFamily="34" charset="0"/>
                <a:cs typeface="Arial-Rounded" panose="020B0500000000000000" pitchFamily="34" charset="0"/>
              </a:rPr>
              <a:t> vang </a:t>
            </a:r>
            <a:r>
              <a:rPr lang="en-US" sz="2400" dirty="0" err="1">
                <a:latin typeface="Arial-Rounded" panose="020B0500000000000000" pitchFamily="34" charset="0"/>
                <a:ea typeface="Arial-Rounded" panose="020B0500000000000000" pitchFamily="34" charset="0"/>
                <a:cs typeface="Arial-Rounded" panose="020B0500000000000000" pitchFamily="34" charset="0"/>
              </a:rPr>
              <a:t>sân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nhà</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a:p>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a:latin typeface="Arial-Rounded" panose="020B0500000000000000" pitchFamily="34" charset="0"/>
                <a:ea typeface="Arial-Rounded" panose="020B0500000000000000" pitchFamily="34" charset="0"/>
                <a:cs typeface="Arial-Rounded" panose="020B0500000000000000" pitchFamily="34" charset="0"/>
              </a:rPr>
              <a:t>Hay </a:t>
            </a:r>
            <a:r>
              <a:rPr lang="en-US" sz="2400" dirty="0" err="1">
                <a:latin typeface="Arial-Rounded" panose="020B0500000000000000" pitchFamily="34" charset="0"/>
                <a:ea typeface="Arial-Rounded" panose="020B0500000000000000" pitchFamily="34" charset="0"/>
                <a:cs typeface="Arial-Rounded" panose="020B0500000000000000" pitchFamily="34" charset="0"/>
              </a:rPr>
              <a:t>bé</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từ</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sao</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xuống</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a:latin typeface="Arial-Rounded" panose="020B0500000000000000" pitchFamily="34" charset="0"/>
                <a:ea typeface="Arial-Rounded" panose="020B0500000000000000" pitchFamily="34" charset="0"/>
                <a:cs typeface="Arial-Rounded" panose="020B0500000000000000" pitchFamily="34" charset="0"/>
              </a:rPr>
              <a:t>Hay </a:t>
            </a:r>
            <a:r>
              <a:rPr lang="en-US" sz="2400" dirty="0" err="1">
                <a:latin typeface="Arial-Rounded" panose="020B0500000000000000" pitchFamily="34" charset="0"/>
                <a:ea typeface="Arial-Rounded" panose="020B0500000000000000" pitchFamily="34" charset="0"/>
                <a:cs typeface="Arial-Rounded" panose="020B0500000000000000" pitchFamily="34" charset="0"/>
              </a:rPr>
              <a:t>từ</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biển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bước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lên</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a:latin typeface="Arial-Rounded" panose="020B0500000000000000" pitchFamily="34" charset="0"/>
                <a:ea typeface="Arial-Rounded" panose="020B0500000000000000" pitchFamily="34" charset="0"/>
                <a:cs typeface="Arial-Rounded" panose="020B0500000000000000" pitchFamily="34" charset="0"/>
              </a:rPr>
              <a:t>Hay </a:t>
            </a:r>
            <a:r>
              <a:rPr lang="en-US" sz="2400" dirty="0" err="1">
                <a:latin typeface="Arial-Rounded" panose="020B0500000000000000" pitchFamily="34" charset="0"/>
                <a:ea typeface="Arial-Rounded" panose="020B0500000000000000" pitchFamily="34" charset="0"/>
                <a:cs typeface="Arial-Rounded" panose="020B0500000000000000" pitchFamily="34" charset="0"/>
              </a:rPr>
              <a:t>bé</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quả</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nhãn</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Ông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trồng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cạnh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hàng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hiên</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a:p>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xmlns="" id="{CC3DD3ED-C7F1-46B7-A163-A11F71034BB5}"/>
              </a:ext>
            </a:extLst>
          </p:cNvPr>
          <p:cNvSpPr txBox="1"/>
          <p:nvPr/>
        </p:nvSpPr>
        <p:spPr>
          <a:xfrm>
            <a:off x="4223609" y="1906026"/>
            <a:ext cx="4195856" cy="3785652"/>
          </a:xfrm>
          <a:prstGeom prst="rect">
            <a:avLst/>
          </a:prstGeom>
          <a:noFill/>
        </p:spPr>
        <p:txBody>
          <a:bodyPr wrap="square" rtlCol="0">
            <a:spAutoFit/>
          </a:bodyPr>
          <a:lstStyle/>
          <a:p>
            <a:r>
              <a:rPr lang="en-US" sz="2400" dirty="0">
                <a:latin typeface="Arial-Rounded" panose="020B0500000000000000" pitchFamily="34" charset="0"/>
                <a:ea typeface="Arial-Rounded" panose="020B0500000000000000" pitchFamily="34" charset="0"/>
                <a:cs typeface="Arial-Rounded" panose="020B0500000000000000" pitchFamily="34" charset="0"/>
              </a:rPr>
              <a:t>Hay </a:t>
            </a:r>
            <a:r>
              <a:rPr lang="en-US" sz="2400" dirty="0" err="1">
                <a:latin typeface="Arial-Rounded" panose="020B0500000000000000" pitchFamily="34" charset="0"/>
                <a:ea typeface="Arial-Rounded" panose="020B0500000000000000" pitchFamily="34" charset="0"/>
                <a:cs typeface="Arial-Rounded" panose="020B0500000000000000" pitchFamily="34" charset="0"/>
              </a:rPr>
              <a:t>bé</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theo</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cơn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gió</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Nằm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cuộn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tròn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mây</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Rồi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biến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thành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giọt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nước</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Rơi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xuống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nhà</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mình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đây</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a:p>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Mỗi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sáng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thức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giấc</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Là</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như</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thể</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mây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hoa</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Cùng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nắng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vàng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biển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rộng</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Mang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yêu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thương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vào</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nhà</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pPr algn="r"/>
            <a:r>
              <a:rPr lang="en-US" sz="2400" dirty="0">
                <a:latin typeface="Arial-Rounded" panose="020B0500000000000000" pitchFamily="34" charset="0"/>
                <a:ea typeface="Arial-Rounded" panose="020B0500000000000000" pitchFamily="34" charset="0"/>
                <a:cs typeface="Arial-Rounded" panose="020B0500000000000000" pitchFamily="34" charset="0"/>
              </a:rPr>
              <a:t>(Minh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Đăng</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7" name="Picture 6">
            <a:extLst>
              <a:ext uri="{FF2B5EF4-FFF2-40B4-BE49-F238E27FC236}">
                <a16:creationId xmlns:a16="http://schemas.microsoft.com/office/drawing/2014/main" xmlns="" id="{2402D7C2-03A0-4757-824D-16C11982A9ED}"/>
              </a:ext>
            </a:extLst>
          </p:cNvPr>
          <p:cNvPicPr>
            <a:picLocks noChangeAspect="1"/>
          </p:cNvPicPr>
          <p:nvPr/>
        </p:nvPicPr>
        <p:blipFill>
          <a:blip r:embed="rId3"/>
          <a:stretch>
            <a:fillRect/>
          </a:stretch>
        </p:blipFill>
        <p:spPr>
          <a:xfrm>
            <a:off x="8282305" y="1817103"/>
            <a:ext cx="3658058" cy="2862322"/>
          </a:xfrm>
          <a:prstGeom prst="rect">
            <a:avLst/>
          </a:prstGeom>
        </p:spPr>
      </p:pic>
      <p:sp>
        <p:nvSpPr>
          <p:cNvPr id="12" name="Cloud 11">
            <a:extLst>
              <a:ext uri="{FF2B5EF4-FFF2-40B4-BE49-F238E27FC236}">
                <a16:creationId xmlns:a16="http://schemas.microsoft.com/office/drawing/2014/main" xmlns="" id="{4500622B-2505-413E-BAD3-162E61F415A1}"/>
              </a:ext>
            </a:extLst>
          </p:cNvPr>
          <p:cNvSpPr/>
          <p:nvPr/>
        </p:nvSpPr>
        <p:spPr>
          <a:xfrm>
            <a:off x="9484360" y="5011698"/>
            <a:ext cx="1998345" cy="84518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mẫu</a:t>
            </a:r>
          </a:p>
        </p:txBody>
      </p:sp>
      <p:pic>
        <p:nvPicPr>
          <p:cNvPr id="9" name="Picture 8">
            <a:extLst>
              <a:ext uri="{FF2B5EF4-FFF2-40B4-BE49-F238E27FC236}">
                <a16:creationId xmlns:a16="http://schemas.microsoft.com/office/drawing/2014/main" xmlns="" id="{0D896D0F-1680-4E2C-A0CC-711F881902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spd="slow"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58502" cy="6858000"/>
          </a:xfrm>
          <a:prstGeom prst="rect">
            <a:avLst/>
          </a:prstGeom>
          <a:solidFill>
            <a:srgbClr val="FFFF00"/>
          </a:solidFill>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9971" y="0"/>
            <a:ext cx="946296" cy="941789"/>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extLst>
              <a:ext uri="{FF2B5EF4-FFF2-40B4-BE49-F238E27FC236}">
                <a16:creationId xmlns:a16="http://schemas.microsoft.com/office/drawing/2014/main" xmlns="" id="{43266330-A171-4F31-8EAB-3D71E27150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
        <p:nvSpPr>
          <p:cNvPr id="8" name="2">
            <a:extLst>
              <a:ext uri="{FF2B5EF4-FFF2-40B4-BE49-F238E27FC236}">
                <a16:creationId xmlns:a16="http://schemas.microsoft.com/office/drawing/2014/main" xmlns="" id="{A161B107-DFC4-40BF-86B1-E1AD0D9EF8FD}"/>
              </a:ext>
            </a:extLst>
          </p:cNvPr>
          <p:cNvSpPr/>
          <p:nvPr/>
        </p:nvSpPr>
        <p:spPr>
          <a:xfrm>
            <a:off x="3371016" y="755091"/>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ea"/>
              <a:sym typeface="+mn-lt"/>
            </a:endParaRPr>
          </a:p>
        </p:txBody>
      </p:sp>
      <p:grpSp>
        <p:nvGrpSpPr>
          <p:cNvPr id="13" name="Group 12">
            <a:extLst>
              <a:ext uri="{FF2B5EF4-FFF2-40B4-BE49-F238E27FC236}">
                <a16:creationId xmlns:a16="http://schemas.microsoft.com/office/drawing/2014/main" xmlns="" id="{84611BA6-427F-4FDA-A07F-D8FE98844116}"/>
              </a:ext>
            </a:extLst>
          </p:cNvPr>
          <p:cNvGrpSpPr/>
          <p:nvPr/>
        </p:nvGrpSpPr>
        <p:grpSpPr>
          <a:xfrm>
            <a:off x="3875923" y="2446205"/>
            <a:ext cx="6916419" cy="2315210"/>
            <a:chOff x="3815445" y="140918"/>
            <a:chExt cx="3822655" cy="2315191"/>
          </a:xfrm>
        </p:grpSpPr>
        <p:grpSp>
          <p:nvGrpSpPr>
            <p:cNvPr id="14" name="Group 13">
              <a:extLst>
                <a:ext uri="{FF2B5EF4-FFF2-40B4-BE49-F238E27FC236}">
                  <a16:creationId xmlns:a16="http://schemas.microsoft.com/office/drawing/2014/main" xmlns="" id="{320EAB2C-FB26-452C-9176-770CBF1AA1E3}"/>
                </a:ext>
              </a:extLst>
            </p:cNvPr>
            <p:cNvGrpSpPr/>
            <p:nvPr/>
          </p:nvGrpSpPr>
          <p:grpSpPr>
            <a:xfrm>
              <a:off x="3815445" y="140918"/>
              <a:ext cx="3822655" cy="2315191"/>
              <a:chOff x="181619" y="1261924"/>
              <a:chExt cx="2109019" cy="2109019"/>
            </a:xfrm>
          </p:grpSpPr>
          <p:sp>
            <p:nvSpPr>
              <p:cNvPr id="16" name="Hexagon 15">
                <a:extLst>
                  <a:ext uri="{FF2B5EF4-FFF2-40B4-BE49-F238E27FC236}">
                    <a16:creationId xmlns:a16="http://schemas.microsoft.com/office/drawing/2014/main" xmlns="" id="{2ED4631B-6702-4974-95D2-14F4A269D7D4}"/>
                  </a:ext>
                </a:extLst>
              </p:cNvPr>
              <p:cNvSpPr/>
              <p:nvPr/>
            </p:nvSpPr>
            <p:spPr>
              <a:xfrm>
                <a:off x="181619" y="1261924"/>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xmlns="" id="{A31D4B2E-FA64-4FA5-8664-CA625C930E68}"/>
                  </a:ext>
                </a:extLst>
              </p:cNvPr>
              <p:cNvSpPr txBox="1"/>
              <p:nvPr/>
            </p:nvSpPr>
            <p:spPr>
              <a:xfrm>
                <a:off x="311048" y="1553831"/>
                <a:ext cx="1808630" cy="981282"/>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Dáng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chưa</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vững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15" name="10">
              <a:extLst>
                <a:ext uri="{FF2B5EF4-FFF2-40B4-BE49-F238E27FC236}">
                  <a16:creationId xmlns:a16="http://schemas.microsoft.com/office/drawing/2014/main" xmlns="" id="{F4A7109B-AE8A-45A3-9043-CAE8683A25FC}"/>
                </a:ext>
              </a:extLst>
            </p:cNvPr>
            <p:cNvCxnSpPr/>
            <p:nvPr/>
          </p:nvCxnSpPr>
          <p:spPr>
            <a:xfrm>
              <a:off x="5078941" y="1024608"/>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18" name="Group 17">
            <a:extLst>
              <a:ext uri="{FF2B5EF4-FFF2-40B4-BE49-F238E27FC236}">
                <a16:creationId xmlns:a16="http://schemas.microsoft.com/office/drawing/2014/main" xmlns="" id="{20209C30-7E36-4C4B-A5D5-E2CFF19E2C89}"/>
              </a:ext>
            </a:extLst>
          </p:cNvPr>
          <p:cNvGrpSpPr/>
          <p:nvPr/>
        </p:nvGrpSpPr>
        <p:grpSpPr>
          <a:xfrm>
            <a:off x="1079998" y="2265988"/>
            <a:ext cx="2109019" cy="2109019"/>
            <a:chOff x="156834" y="1993081"/>
            <a:chExt cx="2109019" cy="2109019"/>
          </a:xfrm>
        </p:grpSpPr>
        <p:sp>
          <p:nvSpPr>
            <p:cNvPr id="19" name="Oval 18">
              <a:extLst>
                <a:ext uri="{FF2B5EF4-FFF2-40B4-BE49-F238E27FC236}">
                  <a16:creationId xmlns:a16="http://schemas.microsoft.com/office/drawing/2014/main" xmlns="" id="{F11B66A0-7570-4FC9-85A4-FCA0E05DEABA}"/>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xmlns="" id="{F1296588-0E84-4168-99C6-76827ADDA294}"/>
                </a:ext>
              </a:extLst>
            </p:cNvPr>
            <p:cNvSpPr txBox="1"/>
            <p:nvPr/>
          </p:nvSpPr>
          <p:spPr>
            <a:xfrm>
              <a:off x="315731" y="2243748"/>
              <a:ext cx="1711988" cy="1754326"/>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Tree>
    <p:extLst>
      <p:ext uri="{BB962C8B-B14F-4D97-AF65-F5344CB8AC3E}">
        <p14:creationId xmlns:p14="http://schemas.microsoft.com/office/powerpoint/2010/main" val="1996426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56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0-#ppt_w/2"/>
                                          </p:val>
                                        </p:tav>
                                        <p:tav tm="100000">
                                          <p:val>
                                            <p:strVal val="#ppt_x"/>
                                          </p:val>
                                        </p:tav>
                                      </p:tavLst>
                                    </p:anim>
                                    <p:anim calcmode="lin" valueType="num">
                                      <p:cBhvr additive="base">
                                        <p:cTn id="25"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TotalTime>
  <Words>1535</Words>
  <Application>Microsoft Office PowerPoint</Application>
  <PresentationFormat>Widescreen</PresentationFormat>
  <Paragraphs>288</Paragraphs>
  <Slides>37</Slides>
  <Notes>15</Notes>
  <HiddenSlides>0</HiddenSlides>
  <MMClips>1</MMClips>
  <ScaleCrop>false</ScaleCrop>
  <HeadingPairs>
    <vt:vector size="6" baseType="variant">
      <vt:variant>
        <vt:lpstr>Fonts Used</vt:lpstr>
      </vt:variant>
      <vt:variant>
        <vt:i4>14</vt:i4>
      </vt:variant>
      <vt:variant>
        <vt:lpstr>Theme</vt:lpstr>
      </vt:variant>
      <vt:variant>
        <vt:i4>10</vt:i4>
      </vt:variant>
      <vt:variant>
        <vt:lpstr>Slide Titles</vt:lpstr>
      </vt:variant>
      <vt:variant>
        <vt:i4>37</vt:i4>
      </vt:variant>
    </vt:vector>
  </HeadingPairs>
  <TitlesOfParts>
    <vt:vector size="61" baseType="lpstr">
      <vt:lpstr>Microsoft YaHei</vt:lpstr>
      <vt:lpstr>黑体</vt:lpstr>
      <vt:lpstr>宋体</vt:lpstr>
      <vt:lpstr>宋体</vt:lpstr>
      <vt:lpstr>Arial</vt:lpstr>
      <vt:lpstr>Arial Rounded MT Bold</vt:lpstr>
      <vt:lpstr>Arial-Rounded</vt:lpstr>
      <vt:lpstr>Calibri</vt:lpstr>
      <vt:lpstr>Calibri Light</vt:lpstr>
      <vt:lpstr>HP001 4 hàng</vt:lpstr>
      <vt:lpstr>HP001 4 hang 1 ô ly</vt:lpstr>
      <vt:lpstr>Times New Roman</vt:lpstr>
      <vt:lpstr>Verdana</vt:lpstr>
      <vt:lpstr>等线</vt:lpstr>
      <vt:lpstr>1_Office Theme</vt:lpstr>
      <vt:lpstr>2_Office Theme</vt:lpstr>
      <vt:lpstr>2_Office 主题​​</vt:lpstr>
      <vt:lpstr>3_Office Theme</vt:lpstr>
      <vt:lpstr>6_Office Theme</vt:lpstr>
      <vt:lpstr>4_Office Theme</vt:lpstr>
      <vt:lpstr>5_Office Theme</vt:lpstr>
      <vt:lpstr>7_Office Theme</vt:lpstr>
      <vt:lpstr>9_Office Theme</vt:lpstr>
      <vt:lpstr>1_Default Design</vt:lpstr>
      <vt:lpstr>PowerPoint Presentation</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Tìm thêm các từ ngữ tả em bé.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Viết 3-4 câu kể về một việc người thân đã làm cho em</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Tiếng Việt - Lớp 2</dc:title>
  <dc:creator>tran thao</dc:creator>
  <cp:lastModifiedBy>Admin</cp:lastModifiedBy>
  <cp:revision>12</cp:revision>
  <dcterms:created xsi:type="dcterms:W3CDTF">2021-05-27T05:55:52Z</dcterms:created>
  <dcterms:modified xsi:type="dcterms:W3CDTF">2021-12-10T02:03:58Z</dcterms:modified>
</cp:coreProperties>
</file>