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8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9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  <p:sldMasterId id="2147483697" r:id="rId4"/>
    <p:sldMasterId id="2147483711" r:id="rId5"/>
    <p:sldMasterId id="2147483713" r:id="rId6"/>
    <p:sldMasterId id="2147483749" r:id="rId7"/>
    <p:sldMasterId id="2147483786" r:id="rId8"/>
    <p:sldMasterId id="2147483798" r:id="rId9"/>
    <p:sldMasterId id="2147483810" r:id="rId10"/>
  </p:sldMasterIdLst>
  <p:notesMasterIdLst>
    <p:notesMasterId r:id="rId47"/>
  </p:notesMasterIdLst>
  <p:sldIdLst>
    <p:sldId id="508" r:id="rId11"/>
    <p:sldId id="257" r:id="rId12"/>
    <p:sldId id="258" r:id="rId13"/>
    <p:sldId id="286" r:id="rId14"/>
    <p:sldId id="301" r:id="rId15"/>
    <p:sldId id="302" r:id="rId16"/>
    <p:sldId id="266" r:id="rId17"/>
    <p:sldId id="288" r:id="rId18"/>
    <p:sldId id="304" r:id="rId19"/>
    <p:sldId id="507" r:id="rId20"/>
    <p:sldId id="305" r:id="rId21"/>
    <p:sldId id="306" r:id="rId22"/>
    <p:sldId id="307" r:id="rId23"/>
    <p:sldId id="308" r:id="rId24"/>
    <p:sldId id="271" r:id="rId25"/>
    <p:sldId id="309" r:id="rId26"/>
    <p:sldId id="310" r:id="rId27"/>
    <p:sldId id="495" r:id="rId28"/>
    <p:sldId id="509" r:id="rId29"/>
    <p:sldId id="272" r:id="rId30"/>
    <p:sldId id="273" r:id="rId31"/>
    <p:sldId id="293" r:id="rId32"/>
    <p:sldId id="496" r:id="rId33"/>
    <p:sldId id="294" r:id="rId34"/>
    <p:sldId id="278" r:id="rId35"/>
    <p:sldId id="295" r:id="rId36"/>
    <p:sldId id="497" r:id="rId37"/>
    <p:sldId id="505" r:id="rId38"/>
    <p:sldId id="500" r:id="rId39"/>
    <p:sldId id="501" r:id="rId40"/>
    <p:sldId id="256" r:id="rId41"/>
    <p:sldId id="502" r:id="rId42"/>
    <p:sldId id="503" r:id="rId43"/>
    <p:sldId id="504" r:id="rId44"/>
    <p:sldId id="506" r:id="rId45"/>
    <p:sldId id="260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854" autoAdjust="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86A53-92A7-409F-A328-1BBA73FA6110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98AFA-A508-47A7-94F7-250F6BEE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2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0155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15619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11451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7217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2193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1264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7695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7869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043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26442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91238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687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38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8133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61573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20528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67387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5222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35999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926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13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9614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8026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3485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7217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5764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69515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8811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2726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6118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195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73041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80743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394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38299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0639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8589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6249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5590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9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1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0031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7965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4294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80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9040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4541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506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462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35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33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4715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859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939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128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077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773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521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992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686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94479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839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455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080324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595900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38795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22972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45000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4041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43684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92915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05135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763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896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417421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4652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35617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99754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91346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56447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54769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968152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5838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7858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642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31227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37971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354812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7984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26204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98147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17542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15406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44544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119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0422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33690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07726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86967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0871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53292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6159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34714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38861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81277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478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8857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50958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63617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08670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04239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8948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30739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84659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9207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01936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56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171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82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679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3238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886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5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118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96573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82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25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18/12/2021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382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D461D-A9AE-4EC2-861F-590C9694E739}" type="datetimeFigureOut">
              <a:rPr lang="en-US" smtClean="0"/>
              <a:t>18/12/2021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303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8.jpe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9.png"/><Relationship Id="rId4" Type="http://schemas.openxmlformats.org/officeDocument/2006/relationships/image" Target="../media/image2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8.jpe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8.jpe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8.jpe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8.jpeg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8.jpeg"/><Relationship Id="rId5" Type="http://schemas.openxmlformats.org/officeDocument/2006/relationships/image" Target="../media/image34.png"/><Relationship Id="rId4" Type="http://schemas.openxmlformats.org/officeDocument/2006/relationships/image" Target="../media/image17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8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Layout" Target="../slideLayouts/slideLayout95.xml"/><Relationship Id="rId7" Type="http://schemas.openxmlformats.org/officeDocument/2006/relationships/image" Target="../media/image38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microsoft.com/office/2007/relationships/hdphoto" Target="../media/hdphoto1.wdp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slide" Target="slide34.xml"/><Relationship Id="rId3" Type="http://schemas.openxmlformats.org/officeDocument/2006/relationships/image" Target="../media/image40.jpeg"/><Relationship Id="rId7" Type="http://schemas.openxmlformats.org/officeDocument/2006/relationships/slide" Target="slide32.xml"/><Relationship Id="rId12" Type="http://schemas.openxmlformats.org/officeDocument/2006/relationships/image" Target="../media/image46.png"/><Relationship Id="rId17" Type="http://schemas.openxmlformats.org/officeDocument/2006/relationships/image" Target="../media/image8.jpeg"/><Relationship Id="rId2" Type="http://schemas.openxmlformats.org/officeDocument/2006/relationships/image" Target="../media/image39.jpg"/><Relationship Id="rId16" Type="http://schemas.openxmlformats.org/officeDocument/2006/relationships/image" Target="../media/image49.gif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42.png"/><Relationship Id="rId11" Type="http://schemas.openxmlformats.org/officeDocument/2006/relationships/image" Target="../media/image45.png"/><Relationship Id="rId5" Type="http://schemas.openxmlformats.org/officeDocument/2006/relationships/image" Target="../media/image41.png"/><Relationship Id="rId15" Type="http://schemas.openxmlformats.org/officeDocument/2006/relationships/image" Target="../media/image48.png"/><Relationship Id="rId10" Type="http://schemas.openxmlformats.org/officeDocument/2006/relationships/slide" Target="slide33.xml"/><Relationship Id="rId4" Type="http://schemas.openxmlformats.org/officeDocument/2006/relationships/slide" Target="slide31.xml"/><Relationship Id="rId9" Type="http://schemas.openxmlformats.org/officeDocument/2006/relationships/image" Target="../media/image44.png"/><Relationship Id="rId1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13" Type="http://schemas.openxmlformats.org/officeDocument/2006/relationships/image" Target="../media/image56.gif"/><Relationship Id="rId3" Type="http://schemas.openxmlformats.org/officeDocument/2006/relationships/audio" Target="../media/audio2.wav"/><Relationship Id="rId7" Type="http://schemas.openxmlformats.org/officeDocument/2006/relationships/image" Target="../media/image42.png"/><Relationship Id="rId12" Type="http://schemas.openxmlformats.org/officeDocument/2006/relationships/image" Target="../media/image55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41.png"/><Relationship Id="rId11" Type="http://schemas.openxmlformats.org/officeDocument/2006/relationships/image" Target="../media/image54.gif"/><Relationship Id="rId5" Type="http://schemas.openxmlformats.org/officeDocument/2006/relationships/image" Target="../media/image51.gif"/><Relationship Id="rId15" Type="http://schemas.openxmlformats.org/officeDocument/2006/relationships/image" Target="../media/image58.gif"/><Relationship Id="rId10" Type="http://schemas.openxmlformats.org/officeDocument/2006/relationships/image" Target="../media/image53.gif"/><Relationship Id="rId4" Type="http://schemas.openxmlformats.org/officeDocument/2006/relationships/image" Target="../media/image50.PNG"/><Relationship Id="rId9" Type="http://schemas.openxmlformats.org/officeDocument/2006/relationships/slide" Target="slide30.xml"/><Relationship Id="rId14" Type="http://schemas.openxmlformats.org/officeDocument/2006/relationships/image" Target="../media/image57.gi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13" Type="http://schemas.openxmlformats.org/officeDocument/2006/relationships/image" Target="../media/image56.gif"/><Relationship Id="rId3" Type="http://schemas.openxmlformats.org/officeDocument/2006/relationships/audio" Target="../media/audio2.wav"/><Relationship Id="rId7" Type="http://schemas.openxmlformats.org/officeDocument/2006/relationships/image" Target="../media/image44.png"/><Relationship Id="rId12" Type="http://schemas.openxmlformats.org/officeDocument/2006/relationships/image" Target="../media/image55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43.png"/><Relationship Id="rId11" Type="http://schemas.openxmlformats.org/officeDocument/2006/relationships/image" Target="../media/image54.gif"/><Relationship Id="rId5" Type="http://schemas.openxmlformats.org/officeDocument/2006/relationships/image" Target="../media/image51.gif"/><Relationship Id="rId15" Type="http://schemas.openxmlformats.org/officeDocument/2006/relationships/image" Target="../media/image58.gif"/><Relationship Id="rId10" Type="http://schemas.openxmlformats.org/officeDocument/2006/relationships/image" Target="../media/image53.gif"/><Relationship Id="rId4" Type="http://schemas.openxmlformats.org/officeDocument/2006/relationships/image" Target="../media/image50.PNG"/><Relationship Id="rId9" Type="http://schemas.openxmlformats.org/officeDocument/2006/relationships/slide" Target="slide30.xml"/><Relationship Id="rId14" Type="http://schemas.openxmlformats.org/officeDocument/2006/relationships/image" Target="../media/image57.gi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13" Type="http://schemas.openxmlformats.org/officeDocument/2006/relationships/image" Target="../media/image56.gif"/><Relationship Id="rId3" Type="http://schemas.openxmlformats.org/officeDocument/2006/relationships/audio" Target="../media/audio2.wav"/><Relationship Id="rId7" Type="http://schemas.openxmlformats.org/officeDocument/2006/relationships/image" Target="../media/image46.png"/><Relationship Id="rId12" Type="http://schemas.openxmlformats.org/officeDocument/2006/relationships/image" Target="../media/image55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45.png"/><Relationship Id="rId11" Type="http://schemas.openxmlformats.org/officeDocument/2006/relationships/image" Target="../media/image54.gif"/><Relationship Id="rId5" Type="http://schemas.openxmlformats.org/officeDocument/2006/relationships/image" Target="../media/image51.gif"/><Relationship Id="rId15" Type="http://schemas.openxmlformats.org/officeDocument/2006/relationships/image" Target="../media/image58.gif"/><Relationship Id="rId10" Type="http://schemas.openxmlformats.org/officeDocument/2006/relationships/image" Target="../media/image53.gif"/><Relationship Id="rId4" Type="http://schemas.openxmlformats.org/officeDocument/2006/relationships/image" Target="../media/image50.PNG"/><Relationship Id="rId9" Type="http://schemas.openxmlformats.org/officeDocument/2006/relationships/slide" Target="slide30.xml"/><Relationship Id="rId14" Type="http://schemas.openxmlformats.org/officeDocument/2006/relationships/image" Target="../media/image57.gi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13" Type="http://schemas.openxmlformats.org/officeDocument/2006/relationships/image" Target="../media/image56.gif"/><Relationship Id="rId3" Type="http://schemas.openxmlformats.org/officeDocument/2006/relationships/audio" Target="../media/audio2.wav"/><Relationship Id="rId7" Type="http://schemas.openxmlformats.org/officeDocument/2006/relationships/image" Target="../media/image48.png"/><Relationship Id="rId12" Type="http://schemas.openxmlformats.org/officeDocument/2006/relationships/image" Target="../media/image55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47.png"/><Relationship Id="rId11" Type="http://schemas.openxmlformats.org/officeDocument/2006/relationships/image" Target="../media/image54.gif"/><Relationship Id="rId5" Type="http://schemas.openxmlformats.org/officeDocument/2006/relationships/image" Target="../media/image51.gif"/><Relationship Id="rId15" Type="http://schemas.openxmlformats.org/officeDocument/2006/relationships/image" Target="../media/image58.gif"/><Relationship Id="rId10" Type="http://schemas.openxmlformats.org/officeDocument/2006/relationships/image" Target="../media/image53.gif"/><Relationship Id="rId4" Type="http://schemas.openxmlformats.org/officeDocument/2006/relationships/image" Target="../media/image50.PNG"/><Relationship Id="rId9" Type="http://schemas.openxmlformats.org/officeDocument/2006/relationships/slide" Target="slide30.xml"/><Relationship Id="rId14" Type="http://schemas.openxmlformats.org/officeDocument/2006/relationships/image" Target="../media/image57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8.jpe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8.jpe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hai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20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1+ 2: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Đọc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912" y="2979465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Cánh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cửa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nhớ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bà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324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8502" cy="685800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9971" y="0"/>
            <a:ext cx="946296" cy="941789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2565085" y="469565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3266330-A171-4F31-8EAB-3D71E27150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76BF099-28CE-4D97-A6DD-E76DAA0D75BE}"/>
              </a:ext>
            </a:extLst>
          </p:cNvPr>
          <p:cNvGrpSpPr/>
          <p:nvPr/>
        </p:nvGrpSpPr>
        <p:grpSpPr>
          <a:xfrm>
            <a:off x="988904" y="2036619"/>
            <a:ext cx="2109019" cy="2109019"/>
            <a:chOff x="156834" y="1993081"/>
            <a:chExt cx="2109019" cy="210901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C12D4E6B-0A29-4D06-B4E8-A1818C04E106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EFCE5DAD-92CF-4E1F-9BB4-AFBFD9AF6FA3}"/>
                </a:ext>
              </a:extLst>
            </p:cNvPr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  <a:sym typeface="+mn-lt"/>
              </a:endParaRPr>
            </a:p>
          </p:txBody>
        </p:sp>
      </p:grpSp>
      <p:sp>
        <p:nvSpPr>
          <p:cNvPr id="15" name="2">
            <a:extLst>
              <a:ext uri="{FF2B5EF4-FFF2-40B4-BE49-F238E27FC236}">
                <a16:creationId xmlns:a16="http://schemas.microsoft.com/office/drawing/2014/main" xmlns="" id="{6D3EFF30-659F-42DC-B2F1-59569A7FC982}"/>
              </a:ext>
            </a:extLst>
          </p:cNvPr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7A263696-7A08-4F80-9A58-DAEE25639907}"/>
              </a:ext>
            </a:extLst>
          </p:cNvPr>
          <p:cNvGrpSpPr/>
          <p:nvPr/>
        </p:nvGrpSpPr>
        <p:grpSpPr>
          <a:xfrm>
            <a:off x="3709670" y="1962785"/>
            <a:ext cx="6916420" cy="2315210"/>
            <a:chOff x="3770522" y="943551"/>
            <a:chExt cx="3822655" cy="231519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A0306CEC-251A-4B2F-86C9-B8F9740CFBAB}"/>
                </a:ext>
              </a:extLst>
            </p:cNvPr>
            <p:cNvGrpSpPr/>
            <p:nvPr/>
          </p:nvGrpSpPr>
          <p:grpSpPr>
            <a:xfrm>
              <a:off x="3770522" y="943551"/>
              <a:ext cx="3822655" cy="2315191"/>
              <a:chOff x="156834" y="1993081"/>
              <a:chExt cx="2109019" cy="2109019"/>
            </a:xfrm>
          </p:grpSpPr>
          <p:sp>
            <p:nvSpPr>
              <p:cNvPr id="19" name="Hexagon 18">
                <a:extLst>
                  <a:ext uri="{FF2B5EF4-FFF2-40B4-BE49-F238E27FC236}">
                    <a16:creationId xmlns:a16="http://schemas.microsoft.com/office/drawing/2014/main" xmlns="" id="{C65739CB-88CA-4011-8213-D8680840B492}"/>
                  </a:ext>
                </a:extLst>
              </p:cNvPr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B41E428C-783A-4BA5-831D-B62A0D4FEBBC}"/>
                  </a:ext>
                </a:extLst>
              </p:cNvPr>
              <p:cNvSpPr txBox="1"/>
              <p:nvPr/>
            </p:nvSpPr>
            <p:spPr>
              <a:xfrm>
                <a:off x="286263" y="2284988"/>
                <a:ext cx="1808630" cy="1373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then</a:t>
                </a:r>
              </a:p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Vật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bằng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tre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,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gỗ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hoặc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sắt</a:t>
                </a:r>
                <a:r>
                  <a:rPr lang="en-US" altLang="vi-VN" sz="2800" dirty="0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, </a:t>
                </a:r>
                <a:r>
                  <a:rPr lang="en-US" altLang="vi-VN" sz="2800" dirty="0" err="1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dùng</a:t>
                </a:r>
                <a:r>
                  <a:rPr lang="en-US" altLang="vi-VN" sz="2800" dirty="0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lang="en-US" altLang="vi-VN" sz="2800" dirty="0" err="1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để</a:t>
                </a:r>
                <a:r>
                  <a:rPr lang="en-US" altLang="vi-VN" sz="2800" dirty="0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lang="en-US" altLang="vi-VN" sz="2800" dirty="0" err="1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cài</a:t>
                </a:r>
                <a:r>
                  <a:rPr lang="en-US" altLang="vi-VN" sz="2800" dirty="0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lang="en-US" altLang="vi-VN" sz="2800" dirty="0" err="1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cửa</a:t>
                </a:r>
                <a:endPara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endParaRPr>
              </a:p>
            </p:txBody>
          </p:sp>
        </p:grpSp>
        <p:cxnSp>
          <p:nvCxnSpPr>
            <p:cNvPr id="18" name="10">
              <a:extLst>
                <a:ext uri="{FF2B5EF4-FFF2-40B4-BE49-F238E27FC236}">
                  <a16:creationId xmlns:a16="http://schemas.microsoft.com/office/drawing/2014/main" xmlns="" id="{7977824E-25F9-4A74-9ADB-E1B5706DF064}"/>
                </a:ext>
              </a:extLst>
            </p:cNvPr>
            <p:cNvCxnSpPr/>
            <p:nvPr/>
          </p:nvCxnSpPr>
          <p:spPr>
            <a:xfrm>
              <a:off x="4936100" y="1820891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457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dưới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512434" y="1253490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cháu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- ô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đẩy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nguôi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227" y="3677089"/>
            <a:ext cx="2678850" cy="2840551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xmlns="" id="{78C87E4C-09C2-4AE2-BE47-7CB3C9859F86}"/>
              </a:ext>
            </a:extLst>
          </p:cNvPr>
          <p:cNvSpPr txBox="1"/>
          <p:nvPr/>
        </p:nvSpPr>
        <p:spPr>
          <a:xfrm>
            <a:off x="4767943" y="5871845"/>
            <a:ext cx="352935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toàn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bài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451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Trả lời câu hỏi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dưới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512434" y="1253490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cháu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- ô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đẩy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nguôi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227" y="3677089"/>
            <a:ext cx="2678850" cy="2840551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xmlns="" id="{78C87E4C-09C2-4AE2-BE47-7CB3C9859F86}"/>
              </a:ext>
            </a:extLst>
          </p:cNvPr>
          <p:cNvSpPr txBox="1"/>
          <p:nvPr/>
        </p:nvSpPr>
        <p:spPr>
          <a:xfrm>
            <a:off x="359228" y="5871845"/>
            <a:ext cx="900248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lvl="0" algn="ctr"/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1. </a:t>
            </a:r>
            <a:r>
              <a:rPr lang="vi-VN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Ngày cháu còn nhỏ, ai thường cài then trên của cánh cửa?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DF8768D8-E716-4DBF-BA75-5CFCCA7A82A3}"/>
              </a:ext>
            </a:extLst>
          </p:cNvPr>
          <p:cNvCxnSpPr/>
          <p:nvPr/>
        </p:nvCxnSpPr>
        <p:spPr>
          <a:xfrm>
            <a:off x="1698171" y="3026229"/>
            <a:ext cx="250371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39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dưới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512434" y="1253490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cháu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- ô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đẩy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nguôi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227" y="3677089"/>
            <a:ext cx="2678850" cy="2840551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xmlns="" id="{78C87E4C-09C2-4AE2-BE47-7CB3C9859F86}"/>
              </a:ext>
            </a:extLst>
          </p:cNvPr>
          <p:cNvSpPr txBox="1"/>
          <p:nvPr/>
        </p:nvSpPr>
        <p:spPr>
          <a:xfrm>
            <a:off x="359228" y="5871845"/>
            <a:ext cx="900248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lvl="0" algn="ctr"/>
            <a:r>
              <a:rPr lang="vi-VN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Vì sao khi cháu lớn, bà lại là người cài then dưới của cánh cửa?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DF8768D8-E716-4DBF-BA75-5CFCCA7A82A3}"/>
              </a:ext>
            </a:extLst>
          </p:cNvPr>
          <p:cNvCxnSpPr>
            <a:cxnSpLocks/>
          </p:cNvCxnSpPr>
          <p:nvPr/>
        </p:nvCxnSpPr>
        <p:spPr>
          <a:xfrm>
            <a:off x="849086" y="4430486"/>
            <a:ext cx="23404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220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03769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3. </a:t>
            </a:r>
            <a:r>
              <a:rPr lang="vi-VN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Sắp xếp các bức tranh sau theo thứ tự 3 khổ thơ trong bài.</a:t>
            </a:r>
            <a:endParaRPr lang="en-US" b="1" dirty="0">
              <a:solidFill>
                <a:schemeClr val="tx1"/>
              </a:solidFill>
              <a:latin typeface="Arial-Rounded" panose="020B0500000000000000" charset="0"/>
              <a:cs typeface="Arial-Rounded" panose="020B0500000000000000" charset="0"/>
              <a:sym typeface="+mn-ea"/>
            </a:endParaRP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BADA901-3A04-4BFD-A9B6-6A30E49CBD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1523" y="1729332"/>
            <a:ext cx="9153525" cy="41910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xmlns="" id="{0B7113C3-C588-41C0-A4BA-7611CE7BA7A1}"/>
              </a:ext>
            </a:extLst>
          </p:cNvPr>
          <p:cNvSpPr/>
          <p:nvPr/>
        </p:nvSpPr>
        <p:spPr>
          <a:xfrm>
            <a:off x="7489371" y="1729332"/>
            <a:ext cx="555172" cy="5866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F275DA2B-62FD-4015-902D-D93806C8C2AC}"/>
              </a:ext>
            </a:extLst>
          </p:cNvPr>
          <p:cNvSpPr/>
          <p:nvPr/>
        </p:nvSpPr>
        <p:spPr>
          <a:xfrm>
            <a:off x="1205048" y="1642247"/>
            <a:ext cx="555172" cy="5866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558FEEEF-E9E8-4BD9-8A61-18055B7C5A66}"/>
              </a:ext>
            </a:extLst>
          </p:cNvPr>
          <p:cNvSpPr/>
          <p:nvPr/>
        </p:nvSpPr>
        <p:spPr>
          <a:xfrm>
            <a:off x="4298903" y="1642246"/>
            <a:ext cx="555172" cy="5866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9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dưới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512434" y="1253490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cháu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- ô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đẩy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nguôi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227" y="3677089"/>
            <a:ext cx="2678850" cy="2840551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xmlns="" id="{78C87E4C-09C2-4AE2-BE47-7CB3C9859F86}"/>
              </a:ext>
            </a:extLst>
          </p:cNvPr>
          <p:cNvSpPr txBox="1"/>
          <p:nvPr/>
        </p:nvSpPr>
        <p:spPr>
          <a:xfrm>
            <a:off x="359228" y="5871845"/>
            <a:ext cx="1023143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lvl="0" algn="ctr"/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4. </a:t>
            </a:r>
            <a:r>
              <a:rPr lang="vi-VN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Câu thơ nào nói lên tình cảm của cháu đối với bà khi về nhà mới?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DF8768D8-E716-4DBF-BA75-5CFCCA7A82A3}"/>
              </a:ext>
            </a:extLst>
          </p:cNvPr>
          <p:cNvCxnSpPr>
            <a:cxnSpLocks/>
          </p:cNvCxnSpPr>
          <p:nvPr/>
        </p:nvCxnSpPr>
        <p:spPr>
          <a:xfrm>
            <a:off x="5671457" y="2884714"/>
            <a:ext cx="331877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CE882D05-3C7E-49BF-8BDC-1C75F1D84A46}"/>
              </a:ext>
            </a:extLst>
          </p:cNvPr>
          <p:cNvCxnSpPr>
            <a:cxnSpLocks/>
          </p:cNvCxnSpPr>
          <p:nvPr/>
        </p:nvCxnSpPr>
        <p:spPr>
          <a:xfrm>
            <a:off x="5671457" y="3429000"/>
            <a:ext cx="369025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719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Luyện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tập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A288D84-5A2D-4911-8DD1-ADF122CF9761}"/>
              </a:ext>
            </a:extLst>
          </p:cNvPr>
          <p:cNvSpPr txBox="1"/>
          <p:nvPr/>
        </p:nvSpPr>
        <p:spPr>
          <a:xfrm>
            <a:off x="1275907" y="542260"/>
            <a:ext cx="8357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từ ngữ nào dưới đây chỉ hoạt động: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B498307-166C-44A3-AB95-187C9C312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0475" y="2038350"/>
            <a:ext cx="8324850" cy="21717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xmlns="" id="{F6160A6D-4D5B-4DE9-8DEC-CC20B2F760F7}"/>
              </a:ext>
            </a:extLst>
          </p:cNvPr>
          <p:cNvSpPr/>
          <p:nvPr/>
        </p:nvSpPr>
        <p:spPr>
          <a:xfrm>
            <a:off x="5138057" y="1948543"/>
            <a:ext cx="1861457" cy="10450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F06E35D5-EC61-4D99-8A91-618D1077D435}"/>
              </a:ext>
            </a:extLst>
          </p:cNvPr>
          <p:cNvSpPr/>
          <p:nvPr/>
        </p:nvSpPr>
        <p:spPr>
          <a:xfrm>
            <a:off x="2090057" y="3165022"/>
            <a:ext cx="1861457" cy="10450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37329EE9-9726-4078-B9A2-E392AD7CE549}"/>
              </a:ext>
            </a:extLst>
          </p:cNvPr>
          <p:cNvSpPr/>
          <p:nvPr/>
        </p:nvSpPr>
        <p:spPr>
          <a:xfrm>
            <a:off x="6270172" y="3165022"/>
            <a:ext cx="1861457" cy="10450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4349671-76E7-4332-BFFC-30606FD73573}"/>
              </a:ext>
            </a:extLst>
          </p:cNvPr>
          <p:cNvSpPr txBox="1"/>
          <p:nvPr/>
        </p:nvSpPr>
        <p:spPr>
          <a:xfrm>
            <a:off x="232012" y="4828977"/>
            <a:ext cx="116961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"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".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3FB4C92-B5FC-4F64-9A9E-D2B5A8E39438}"/>
              </a:ext>
            </a:extLst>
          </p:cNvPr>
          <p:cNvSpPr/>
          <p:nvPr/>
        </p:nvSpPr>
        <p:spPr>
          <a:xfrm>
            <a:off x="777923" y="5540829"/>
            <a:ext cx="10641190" cy="892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đẩy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đóng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chốt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cài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mở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cửa,gõ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..</a:t>
            </a:r>
            <a:endParaRPr lang="en-US" sz="2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D3B1423-F355-47A4-ADDD-88C9E44082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52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21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912" y="2979465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Chữ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hoa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Ô,Ơ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168958" y="4012442"/>
            <a:ext cx="7480009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68958" y="4253152"/>
            <a:ext cx="9562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4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Nói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và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Nghe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54600" y="4977630"/>
            <a:ext cx="9562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Kể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Bà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cháu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05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B97243D-0695-4869-AEF5-35FC80456B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7EF3425-5581-4374-B56B-5C1BD43E33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DF18384-55F8-4635-84E5-1271773343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hu OO">
            <a:hlinkClick r:id="" action="ppaction://media"/>
            <a:extLst>
              <a:ext uri="{FF2B5EF4-FFF2-40B4-BE49-F238E27FC236}">
                <a16:creationId xmlns:a16="http://schemas.microsoft.com/office/drawing/2014/main" xmlns="" id="{E5F3C22C-FCB3-4402-A387-783998B7D28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00400" y="228600"/>
            <a:ext cx="6117771" cy="5948363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9C301D5-4AED-4DD6-846A-467111B52F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hu OW">
            <a:hlinkClick r:id="" action="ppaction://media"/>
            <a:extLst>
              <a:ext uri="{FF2B5EF4-FFF2-40B4-BE49-F238E27FC236}">
                <a16:creationId xmlns:a16="http://schemas.microsoft.com/office/drawing/2014/main" xmlns="" id="{41977FDA-55CA-46C7-B6A8-F8C95236CD1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80658" y="365125"/>
            <a:ext cx="6259286" cy="5811838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8FBA69C-301E-46D7-9CB6-B937FD077E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25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114300" y="1955165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944245" y="2977515"/>
            <a:ext cx="12651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Ông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bà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sum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vầy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cùng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con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cháu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70230" y="410210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 từ ứng dụng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2992742-4C32-46B2-8977-B8E6B20C35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AB9C0EB-60C1-44D4-82C4-EBC321BEEE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69824" y="285320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Nói và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F94A725-F726-43FC-932E-498A9E2013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04B8C1-C28D-4CBD-9AFF-4655D37CA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ideo-30">
            <a:hlinkClick r:id="" action="ppaction://media"/>
            <a:extLst>
              <a:ext uri="{FF2B5EF4-FFF2-40B4-BE49-F238E27FC236}">
                <a16:creationId xmlns:a16="http://schemas.microsoft.com/office/drawing/2014/main" xmlns="" id="{0A67E008-92B0-40AC-A87B-EF84E413AAC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0" cy="0"/>
          </a:xfrm>
        </p:spPr>
      </p:pic>
      <p:pic>
        <p:nvPicPr>
          <p:cNvPr id="5" name="video-30">
            <a:hlinkClick r:id="" action="ppaction://media"/>
            <a:extLst>
              <a:ext uri="{FF2B5EF4-FFF2-40B4-BE49-F238E27FC236}">
                <a16:creationId xmlns:a16="http://schemas.microsoft.com/office/drawing/2014/main" xmlns="" id="{9EBC1CE2-EE7A-4F48-BBF9-BF24CB172A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6888" y="273131"/>
            <a:ext cx="10481953" cy="58960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6191D90-77D1-4B18-97E9-A2A99DDD2D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2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8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B6E74E-2926-41FD-AD8B-000EF36AF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549CC5-1160-4B06-950B-AABE9960F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66A50A3-FF08-415C-B6F2-7ADD9B1B4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737" y="528637"/>
            <a:ext cx="8010525" cy="58007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0375747-58FD-43FD-A7F8-1E79294A54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61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09801" y="0"/>
            <a:ext cx="7772396" cy="4301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FE0A47F-DE0D-4AFB-A019-3B65ECEF2308}"/>
              </a:ext>
            </a:extLst>
          </p:cNvPr>
          <p:cNvSpPr/>
          <p:nvPr/>
        </p:nvSpPr>
        <p:spPr>
          <a:xfrm>
            <a:off x="2757586" y="4057324"/>
            <a:ext cx="66768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kumimoji="0" lang="vi-VN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5637220-8609-44A7-8DDD-910576BCA515}"/>
              </a:ext>
            </a:extLst>
          </p:cNvPr>
          <p:cNvSpPr/>
          <p:nvPr/>
        </p:nvSpPr>
        <p:spPr>
          <a:xfrm>
            <a:off x="5868643" y="4924753"/>
            <a:ext cx="44646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Gift box secret game</a:t>
            </a: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xmlns="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80F62ED-87CC-4B35-9BEA-38D469905F5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5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kumimoji="0" lang="en-US" altLang="zh-CN" sz="7200" b="1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D0732CDA-7B24-4BCF-AA1D-CB88A5BF94B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6335562D-47C3-42BC-BC7D-7AF52EE5A71A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xmlns="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930650"/>
            <a:ext cx="1969179" cy="1743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2" y="418541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xmlns="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399" y="930649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18540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141" y="930649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416" y="418540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xmlns="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606" y="930648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881" y="418539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" action="ppaction://noaction"/>
            <a:extLst>
              <a:ext uri="{FF2B5EF4-FFF2-40B4-BE49-F238E27FC236}">
                <a16:creationId xmlns:a16="http://schemas.microsoft.com/office/drawing/2014/main" xmlns="" id="{E51D645D-F5EB-48AD-9720-05E0BE57DF46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B4393583-1DAA-49A4-A738-48FE40894AD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73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3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Cô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xmlns="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Cô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hạt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đào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5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Khi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mất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xmlns="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đeo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hạt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gieo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5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7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Vắng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thấy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xmlns="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ngày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càng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buồn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nhớ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8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2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chuyện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kết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thúc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như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xmlns="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xuất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dang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đứa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cháu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hiếu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thảo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7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2550BE34-C2B8-49B8-8519-67A8CAD51A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A7457DD9-5A45-400A-AB4B-4B4EDECA25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4416" y="36512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D3E3AB-8963-49D5-A156-EE85E161E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586822"/>
            <a:ext cx="3560252" cy="1645920"/>
          </a:xfrm>
        </p:spPr>
        <p:txBody>
          <a:bodyPr>
            <a:normAutofit/>
          </a:bodyPr>
          <a:lstStyle/>
          <a:p>
            <a:endParaRPr lang="en-US" sz="32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41CF7D6-A660-431A-B0BB-140A0D5556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0408" y="105773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0570A85B-3810-4F95-97B0-CBF4CCDB38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4243541" y="140063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D788322-CE79-4D49-B4CF-FDF31D01B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1164" y="586822"/>
            <a:ext cx="6002636" cy="1645920"/>
          </a:xfrm>
        </p:spPr>
        <p:txBody>
          <a:bodyPr anchor="ctr">
            <a:normAutofit/>
          </a:bodyPr>
          <a:lstStyle/>
          <a:p>
            <a:endParaRPr lang="en-US" sz="1800"/>
          </a:p>
        </p:txBody>
      </p:sp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xmlns="" id="{59F4FF12-F419-4727-B5A4-D766840CC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039" y="2819566"/>
            <a:ext cx="11164824" cy="19817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823D897-EBF5-4E2D-8F4A-45AD400D65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1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510CEC-97B5-4A60-9C71-EBC9746E4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55902D5-0BD4-455F-AB5D-E3F6F8106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24" y="0"/>
            <a:ext cx="8875553" cy="593101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2169937-B356-427A-BB98-7689C56BAD18}"/>
              </a:ext>
            </a:extLst>
          </p:cNvPr>
          <p:cNvSpPr txBox="1"/>
          <p:nvPr/>
        </p:nvSpPr>
        <p:spPr>
          <a:xfrm>
            <a:off x="3147969" y="1266629"/>
            <a:ext cx="609460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70C0"/>
                </a:solidFill>
              </a:rPr>
              <a:t>CỦNG CỐ BÀI HỌC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508C7DF-FC71-4648-BCA1-28B99FD29E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  <p:grpSp>
        <p:nvGrpSpPr>
          <p:cNvPr id="13" name="1">
            <a:extLst>
              <a:ext uri="{FF2B5EF4-FFF2-40B4-BE49-F238E27FC236}">
                <a16:creationId xmlns:a16="http://schemas.microsoft.com/office/drawing/2014/main" xmlns="" id="{F91B7652-1A43-4852-AB5E-0C39343DCA52}"/>
              </a:ext>
            </a:extLst>
          </p:cNvPr>
          <p:cNvGrpSpPr/>
          <p:nvPr/>
        </p:nvGrpSpPr>
        <p:grpSpPr>
          <a:xfrm>
            <a:off x="0" y="4443812"/>
            <a:ext cx="12282473" cy="2258127"/>
            <a:chOff x="-53293" y="2190760"/>
            <a:chExt cx="9211855" cy="2951064"/>
          </a:xfrm>
        </p:grpSpPr>
        <p:pic>
          <p:nvPicPr>
            <p:cNvPr id="14" name="10">
              <a:extLst>
                <a:ext uri="{FF2B5EF4-FFF2-40B4-BE49-F238E27FC236}">
                  <a16:creationId xmlns:a16="http://schemas.microsoft.com/office/drawing/2014/main" xmlns="" id="{CD9DD4C0-AF4B-4FE1-A3E1-388DA02177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5" name="13">
              <a:extLst>
                <a:ext uri="{FF2B5EF4-FFF2-40B4-BE49-F238E27FC236}">
                  <a16:creationId xmlns:a16="http://schemas.microsoft.com/office/drawing/2014/main" xmlns="" id="{4EA58876-3131-4127-8EF3-6DF6D95EF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6" name="16">
              <a:extLst>
                <a:ext uri="{FF2B5EF4-FFF2-40B4-BE49-F238E27FC236}">
                  <a16:creationId xmlns:a16="http://schemas.microsoft.com/office/drawing/2014/main" xmlns="" id="{6CE6C008-AB85-4086-B124-DE7BDF8BE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333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xmlns="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video bài 29">
            <a:hlinkClick r:id="" action="ppaction://media"/>
            <a:extLst>
              <a:ext uri="{FF2B5EF4-FFF2-40B4-BE49-F238E27FC236}">
                <a16:creationId xmlns:a16="http://schemas.microsoft.com/office/drawing/2014/main" xmlns="" id="{5B0ED8B9-094D-4606-A06B-CDEAC558B42F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942" y="643467"/>
            <a:ext cx="9904116" cy="5571065"/>
          </a:xfrm>
          <a:prstGeom prst="rect">
            <a:avLst/>
          </a:prstGeom>
          <a:ln>
            <a:noFill/>
          </a:ln>
        </p:spPr>
      </p:pic>
      <p:sp>
        <p:nvSpPr>
          <p:cNvPr id="24" name="Isosceles Triangle 23">
            <a:extLst>
              <a:ext uri="{FF2B5EF4-FFF2-40B4-BE49-F238E27FC236}">
                <a16:creationId xmlns:a16="http://schemas.microsoft.com/office/drawing/2014/main" xmlns="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1 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ED4BD56A-6A7D-4C20-8895-7D20FF3E6F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713">
        <p14:gallery dir="l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xmlns="" id="{E1DEAD7B-21D9-4DA2-AF36-F2E8B0BCB66C}"/>
              </a:ext>
            </a:extLst>
          </p:cNvPr>
          <p:cNvSpPr/>
          <p:nvPr/>
        </p:nvSpPr>
        <p:spPr>
          <a:xfrm>
            <a:off x="2860158" y="1499191"/>
            <a:ext cx="5752214" cy="165867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DA7609C-4748-4DE2-8E50-DD13322BB4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92629BC-AB3D-4F62-AFDA-F97BA08715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 advClick="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dưới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512434" y="1253490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Nay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cháu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về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nhà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mới</a:t>
            </a:r>
            <a:endParaRPr lang="en-US" sz="32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Bao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cánh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- ô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trời</a:t>
            </a:r>
            <a:endParaRPr lang="en-US" sz="32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Mỗi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lần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tay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đẩy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cửa</a:t>
            </a:r>
            <a:endParaRPr lang="en-US" sz="3200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buNone/>
            </a:pP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Lại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nhớ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bà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khôn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nguôi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227" y="3677089"/>
            <a:ext cx="2678850" cy="2840551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xmlns="" id="{78C87E4C-09C2-4AE2-BE47-7CB3C9859F86}"/>
              </a:ext>
            </a:extLst>
          </p:cNvPr>
          <p:cNvSpPr txBox="1"/>
          <p:nvPr/>
        </p:nvSpPr>
        <p:spPr>
          <a:xfrm>
            <a:off x="5387586" y="5871845"/>
            <a:ext cx="2909712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mẫu</a:t>
            </a:r>
            <a:endParaRPr lang="en-US" sz="2400" dirty="0">
              <a:solidFill>
                <a:schemeClr val="bg1"/>
              </a:solidFill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4" y="1252855"/>
            <a:ext cx="5086871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</a:t>
            </a:r>
            <a:r>
              <a:rPr lang="en-US" sz="12800" dirty="0" err="1" smtClean="0">
                <a:latin typeface="Arial-Rounded" panose="020B0500000000000000" charset="0"/>
                <a:cs typeface="Arial-Rounded" panose="020B0500000000000000" charset="0"/>
              </a:rPr>
              <a:t>bé</a:t>
            </a: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dưới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6059606" y="1253490"/>
            <a:ext cx="4967803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cháu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- ô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đẩy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nguôi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227" y="3677089"/>
            <a:ext cx="2678850" cy="2840551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xmlns="" id="{78C87E4C-09C2-4AE2-BE47-7CB3C9859F86}"/>
              </a:ext>
            </a:extLst>
          </p:cNvPr>
          <p:cNvSpPr txBox="1"/>
          <p:nvPr/>
        </p:nvSpPr>
        <p:spPr>
          <a:xfrm>
            <a:off x="4186410" y="5871845"/>
            <a:ext cx="4110888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nối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tiếp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đoạn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xmlns="" id="{11DDC7FF-CF60-4B39-AF13-CEE84ACC9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38" y="662940"/>
            <a:ext cx="527050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xmlns="" id="{B45B376E-E867-4B57-A685-8B0EC6C7A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47" y="2965466"/>
            <a:ext cx="527050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C8F1285F-3E0C-443C-8EA4-BC1B52863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061" y="839210"/>
            <a:ext cx="527050" cy="258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FBCC4B8-285E-4104-859D-78816454E6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15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  <p:bldP spid="9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786</Words>
  <Application>Microsoft Office PowerPoint</Application>
  <PresentationFormat>Widescreen</PresentationFormat>
  <Paragraphs>156</Paragraphs>
  <Slides>36</Slides>
  <Notes>13</Notes>
  <HiddenSlides>0</HiddenSlides>
  <MMClips>6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36</vt:i4>
      </vt:variant>
    </vt:vector>
  </HeadingPairs>
  <TitlesOfParts>
    <vt:vector size="61" baseType="lpstr">
      <vt:lpstr>微软雅黑</vt:lpstr>
      <vt:lpstr>微软雅黑</vt:lpstr>
      <vt:lpstr>黑体</vt:lpstr>
      <vt:lpstr>宋体</vt:lpstr>
      <vt:lpstr>宋体</vt:lpstr>
      <vt:lpstr>Arial</vt:lpstr>
      <vt:lpstr>Arial Rounded MT Bold</vt:lpstr>
      <vt:lpstr>Arial-Rounded</vt:lpstr>
      <vt:lpstr>Calibri</vt:lpstr>
      <vt:lpstr>Calibri Light</vt:lpstr>
      <vt:lpstr>HP001 4 hàng</vt:lpstr>
      <vt:lpstr>Tahoma</vt:lpstr>
      <vt:lpstr>Times New Roman</vt:lpstr>
      <vt:lpstr>Verdana</vt:lpstr>
      <vt:lpstr>等线</vt:lpstr>
      <vt:lpstr>1_Office Theme</vt:lpstr>
      <vt:lpstr>1_Office 主题​​</vt:lpstr>
      <vt:lpstr>3_Office Theme</vt:lpstr>
      <vt:lpstr>6_Office Theme</vt:lpstr>
      <vt:lpstr>4_Office Theme</vt:lpstr>
      <vt:lpstr>2_Office 主题​​</vt:lpstr>
      <vt:lpstr>7_Office Theme</vt:lpstr>
      <vt:lpstr>8_Office Theme</vt:lpstr>
      <vt:lpstr>9_Office Theme</vt:lpstr>
      <vt:lpstr>Office Theme</vt:lpstr>
      <vt:lpstr>PowerPoint Presentation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Sắp xếp các bức tranh sau theo thứ tự 3 khổ thơ trong bài.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Admin</cp:lastModifiedBy>
  <cp:revision>11</cp:revision>
  <dcterms:created xsi:type="dcterms:W3CDTF">2021-05-27T09:05:16Z</dcterms:created>
  <dcterms:modified xsi:type="dcterms:W3CDTF">2021-12-18T07:20:11Z</dcterms:modified>
</cp:coreProperties>
</file>