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22" r:id="rId4"/>
    <p:sldMasterId id="2147483736" r:id="rId5"/>
    <p:sldMasterId id="2147483748" r:id="rId6"/>
    <p:sldMasterId id="2147483760" r:id="rId7"/>
  </p:sldMasterIdLst>
  <p:notesMasterIdLst>
    <p:notesMasterId r:id="rId53"/>
  </p:notesMasterIdLst>
  <p:sldIdLst>
    <p:sldId id="325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6" r:id="rId16"/>
    <p:sldId id="275" r:id="rId17"/>
    <p:sldId id="268" r:id="rId18"/>
    <p:sldId id="269" r:id="rId19"/>
    <p:sldId id="290" r:id="rId20"/>
    <p:sldId id="292" r:id="rId21"/>
    <p:sldId id="329" r:id="rId22"/>
    <p:sldId id="293" r:id="rId23"/>
    <p:sldId id="306" r:id="rId24"/>
    <p:sldId id="307" r:id="rId25"/>
    <p:sldId id="308" r:id="rId26"/>
    <p:sldId id="309" r:id="rId27"/>
    <p:sldId id="278" r:id="rId28"/>
    <p:sldId id="310" r:id="rId29"/>
    <p:sldId id="274" r:id="rId30"/>
    <p:sldId id="330" r:id="rId31"/>
    <p:sldId id="326" r:id="rId32"/>
    <p:sldId id="327" r:id="rId33"/>
    <p:sldId id="276" r:id="rId34"/>
    <p:sldId id="280" r:id="rId35"/>
    <p:sldId id="311" r:id="rId36"/>
    <p:sldId id="286" r:id="rId37"/>
    <p:sldId id="287" r:id="rId38"/>
    <p:sldId id="313" r:id="rId39"/>
    <p:sldId id="312" r:id="rId40"/>
    <p:sldId id="288" r:id="rId41"/>
    <p:sldId id="314" r:id="rId42"/>
    <p:sldId id="315" r:id="rId43"/>
    <p:sldId id="328" r:id="rId44"/>
    <p:sldId id="331" r:id="rId45"/>
    <p:sldId id="316" r:id="rId46"/>
    <p:sldId id="317" r:id="rId47"/>
    <p:sldId id="318" r:id="rId48"/>
    <p:sldId id="319" r:id="rId49"/>
    <p:sldId id="321" r:id="rId50"/>
    <p:sldId id="322" r:id="rId51"/>
    <p:sldId id="324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theme" Target="theme/theme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9142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73362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0576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30660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28987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0289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FED00-B1CD-41CE-8CCC-0E16A0702E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60826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5645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803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6978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8F24B-0E14-46F3-AD69-CB55947AC6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308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95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285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850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54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671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24/12/2021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24/12/2021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24/12/2021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555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511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84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212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277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543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4415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853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24/12/2021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7716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358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7713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216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7121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24/12/2021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75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9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24/12/2021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24/12/2021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5813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247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1972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20434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3909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218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3522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42764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37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24/12/2021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8589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5754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53657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9527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5275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7513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445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2289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9814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2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24/12/2021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18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4766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54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24/12/2021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24/12/2021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24/12/2021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935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7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D461D-A9AE-4EC2-861F-590C9694E73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44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88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9.jpe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jpe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2.jpe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2.jpe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9.jpeg"/><Relationship Id="rId5" Type="http://schemas.openxmlformats.org/officeDocument/2006/relationships/image" Target="../media/image5.jpeg"/><Relationship Id="rId10" Type="http://schemas.microsoft.com/office/2007/relationships/hdphoto" Target="../media/hdphoto2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jpeg"/><Relationship Id="rId5" Type="http://schemas.openxmlformats.org/officeDocument/2006/relationships/image" Target="../media/image49.GIF"/><Relationship Id="rId4" Type="http://schemas.openxmlformats.org/officeDocument/2006/relationships/image" Target="../media/image48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42.jpe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5.png"/><Relationship Id="rId18" Type="http://schemas.microsoft.com/office/2007/relationships/hdphoto" Target="../media/hdphoto9.wdp"/><Relationship Id="rId3" Type="http://schemas.openxmlformats.org/officeDocument/2006/relationships/slideLayout" Target="../slideLayouts/slideLayout2.xml"/><Relationship Id="rId21" Type="http://schemas.openxmlformats.org/officeDocument/2006/relationships/slide" Target="slide5.xml"/><Relationship Id="rId7" Type="http://schemas.openxmlformats.org/officeDocument/2006/relationships/image" Target="../media/image12.png"/><Relationship Id="rId12" Type="http://schemas.microsoft.com/office/2007/relationships/hdphoto" Target="../media/hdphoto6.wdp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microsoft.com/office/2007/relationships/hdphoto" Target="../media/hdphoto8.wdp"/><Relationship Id="rId20" Type="http://schemas.openxmlformats.org/officeDocument/2006/relationships/slide" Target="slide4.xml"/><Relationship Id="rId1" Type="http://schemas.microsoft.com/office/2007/relationships/media" Target="../media/media2.mp3"/><Relationship Id="rId6" Type="http://schemas.microsoft.com/office/2007/relationships/hdphoto" Target="../media/hdphoto3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10" Type="http://schemas.microsoft.com/office/2007/relationships/hdphoto" Target="../media/hdphoto5.wdp"/><Relationship Id="rId19" Type="http://schemas.openxmlformats.org/officeDocument/2006/relationships/image" Target="../media/image7.png"/><Relationship Id="rId4" Type="http://schemas.openxmlformats.org/officeDocument/2006/relationships/image" Target="../media/image10.jpeg"/><Relationship Id="rId9" Type="http://schemas.openxmlformats.org/officeDocument/2006/relationships/image" Target="../media/image13.png"/><Relationship Id="rId14" Type="http://schemas.microsoft.com/office/2007/relationships/hdphoto" Target="../media/hdphoto7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42.jpeg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2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42.jpeg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0.jpeg"/><Relationship Id="rId10" Type="http://schemas.openxmlformats.org/officeDocument/2006/relationships/slide" Target="slide3.xml"/><Relationship Id="rId4" Type="http://schemas.openxmlformats.org/officeDocument/2006/relationships/audio" Target="../media/audio3.wav"/><Relationship Id="rId9" Type="http://schemas.microsoft.com/office/2007/relationships/hdphoto" Target="../media/hdphoto10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5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6.wdp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21" Type="http://schemas.microsoft.com/office/2007/relationships/hdphoto" Target="../media/hdphoto8.wdp"/><Relationship Id="rId7" Type="http://schemas.microsoft.com/office/2007/relationships/hdphoto" Target="../media/hdphoto5.wdp"/><Relationship Id="rId12" Type="http://schemas.openxmlformats.org/officeDocument/2006/relationships/image" Target="../media/image14.png"/><Relationship Id="rId17" Type="http://schemas.microsoft.com/office/2007/relationships/hdphoto" Target="../media/hdphoto14.wdp"/><Relationship Id="rId2" Type="http://schemas.openxmlformats.org/officeDocument/2006/relationships/audio" Target="../media/media3.mp3"/><Relationship Id="rId16" Type="http://schemas.openxmlformats.org/officeDocument/2006/relationships/image" Target="../media/image25.png"/><Relationship Id="rId20" Type="http://schemas.openxmlformats.org/officeDocument/2006/relationships/image" Target="../media/image16.png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11" Type="http://schemas.microsoft.com/office/2007/relationships/hdphoto" Target="../media/hdphoto12.wdp"/><Relationship Id="rId24" Type="http://schemas.openxmlformats.org/officeDocument/2006/relationships/slide" Target="slide7.xml"/><Relationship Id="rId5" Type="http://schemas.openxmlformats.org/officeDocument/2006/relationships/image" Target="../media/image21.png"/><Relationship Id="rId15" Type="http://schemas.microsoft.com/office/2007/relationships/hdphoto" Target="../media/hdphoto13.wdp"/><Relationship Id="rId23" Type="http://schemas.openxmlformats.org/officeDocument/2006/relationships/slide" Target="slide6.xml"/><Relationship Id="rId10" Type="http://schemas.openxmlformats.org/officeDocument/2006/relationships/image" Target="../media/image23.png"/><Relationship Id="rId19" Type="http://schemas.microsoft.com/office/2007/relationships/hdphoto" Target="../media/hdphoto15.wdp"/><Relationship Id="rId4" Type="http://schemas.openxmlformats.org/officeDocument/2006/relationships/notesSlide" Target="../notesSlides/notesSlide2.xml"/><Relationship Id="rId9" Type="http://schemas.microsoft.com/office/2007/relationships/hdphoto" Target="../media/hdphoto11.wdp"/><Relationship Id="rId14" Type="http://schemas.openxmlformats.org/officeDocument/2006/relationships/image" Target="../media/image24.png"/><Relationship Id="rId2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1.png"/><Relationship Id="rId10" Type="http://schemas.openxmlformats.org/officeDocument/2006/relationships/slide" Target="slide5.xml"/><Relationship Id="rId4" Type="http://schemas.openxmlformats.org/officeDocument/2006/relationships/audio" Target="../media/audio3.wav"/><Relationship Id="rId9" Type="http://schemas.microsoft.com/office/2007/relationships/hdphoto" Target="../media/hdphoto10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16.wdp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21" Type="http://schemas.microsoft.com/office/2007/relationships/hdphoto" Target="../media/hdphoto19.wdp"/><Relationship Id="rId7" Type="http://schemas.microsoft.com/office/2007/relationships/hdphoto" Target="../media/hdphoto8.wdp"/><Relationship Id="rId12" Type="http://schemas.openxmlformats.org/officeDocument/2006/relationships/image" Target="../media/image28.png"/><Relationship Id="rId17" Type="http://schemas.microsoft.com/office/2007/relationships/hdphoto" Target="../media/hdphoto17.wdp"/><Relationship Id="rId2" Type="http://schemas.openxmlformats.org/officeDocument/2006/relationships/audio" Target="../media/media3.mp3"/><Relationship Id="rId16" Type="http://schemas.openxmlformats.org/officeDocument/2006/relationships/image" Target="../media/image29.png"/><Relationship Id="rId20" Type="http://schemas.openxmlformats.org/officeDocument/2006/relationships/image" Target="../media/image31.png"/><Relationship Id="rId1" Type="http://schemas.microsoft.com/office/2007/relationships/media" Target="../media/media3.mp3"/><Relationship Id="rId6" Type="http://schemas.openxmlformats.org/officeDocument/2006/relationships/image" Target="../media/image16.png"/><Relationship Id="rId11" Type="http://schemas.microsoft.com/office/2007/relationships/hdphoto" Target="../media/hdphoto3.wdp"/><Relationship Id="rId24" Type="http://schemas.openxmlformats.org/officeDocument/2006/relationships/slide" Target="slide8.xml"/><Relationship Id="rId5" Type="http://schemas.openxmlformats.org/officeDocument/2006/relationships/image" Target="../media/image27.jpeg"/><Relationship Id="rId15" Type="http://schemas.microsoft.com/office/2007/relationships/hdphoto" Target="../media/hdphoto6.wdp"/><Relationship Id="rId23" Type="http://schemas.openxmlformats.org/officeDocument/2006/relationships/slide" Target="slide9.xml"/><Relationship Id="rId10" Type="http://schemas.openxmlformats.org/officeDocument/2006/relationships/image" Target="../media/image11.png"/><Relationship Id="rId19" Type="http://schemas.microsoft.com/office/2007/relationships/hdphoto" Target="../media/hdphoto18.wdp"/><Relationship Id="rId4" Type="http://schemas.openxmlformats.org/officeDocument/2006/relationships/notesSlide" Target="../notesSlides/notesSlide3.xml"/><Relationship Id="rId9" Type="http://schemas.microsoft.com/office/2007/relationships/hdphoto" Target="../media/hdphoto5.wdp"/><Relationship Id="rId14" Type="http://schemas.openxmlformats.org/officeDocument/2006/relationships/image" Target="../media/image14.png"/><Relationship Id="rId2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slide" Target="slide7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20.png"/><Relationship Id="rId4" Type="http://schemas.microsoft.com/office/2007/relationships/hdphoto" Target="../media/hdphoto18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GIF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.png"/><Relationship Id="rId11" Type="http://schemas.microsoft.com/office/2007/relationships/hdphoto" Target="../media/hdphoto20.wdp"/><Relationship Id="rId5" Type="http://schemas.openxmlformats.org/officeDocument/2006/relationships/image" Target="../media/image32.jpeg"/><Relationship Id="rId10" Type="http://schemas.openxmlformats.org/officeDocument/2006/relationships/image" Target="../media/image34.png"/><Relationship Id="rId4" Type="http://schemas.openxmlformats.org/officeDocument/2006/relationships/notesSlide" Target="../notesSlides/notesSlide4.xml"/><Relationship Id="rId9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130" y="-61905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2388" y="981300"/>
            <a:ext cx="10272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1621830"/>
            <a:ext cx="3074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33516" y="2308969"/>
            <a:ext cx="9545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1+ 2: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2512" y="2893745"/>
            <a:ext cx="10842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Thương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ông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0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EAB22900-75E5-4D51-BC20-3A6364111A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khiến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3355" y="156845"/>
            <a:ext cx="1478280" cy="89916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407410" y="1694180"/>
            <a:ext cx="5893435" cy="2707640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học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giỏi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aseline="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rửa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bát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B01AB82-2114-497B-9CDF-8EF666B996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lang="en-US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09600" y="1166842"/>
            <a:ext cx="54267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Nó sưng nó tấy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Khập khiễng, khập khà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Nhấc chân quá khó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Thấy ông nhăn nhó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Cháu đỡ ông lên.”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965894" y="1338580"/>
            <a:ext cx="47478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Trong lòng sung sướng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Quên cả đớn đau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0" name="Cloud 9"/>
          <p:cNvSpPr/>
          <p:nvPr/>
        </p:nvSpPr>
        <p:spPr>
          <a:xfrm>
            <a:off x="8580755" y="527685"/>
            <a:ext cx="2819400" cy="8108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Đọc mẫu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D16D54A1-E771-477C-90E8-B1FDBD63A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962235" y="1670685"/>
            <a:ext cx="2838450" cy="40767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lang="en-US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09600" y="1166842"/>
            <a:ext cx="54267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Nó sưng nó tấy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Khập khiễng, khập khà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Nhấc chân quá khó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Thấy ông nhăn nhó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Cháu đỡ ông lên.”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965894" y="1338580"/>
            <a:ext cx="47478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Trong lòng sung sướng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Quên cả đớn đau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D16D54A1-E771-477C-90E8-B1FDBD63A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962235" y="1670685"/>
            <a:ext cx="2838450" cy="4076700"/>
          </a:xfrm>
        </p:spPr>
      </p:pic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2F7A3BFF-7B6D-4F4D-9483-2AA5C7875E1D}"/>
              </a:ext>
            </a:extLst>
          </p:cNvPr>
          <p:cNvCxnSpPr/>
          <p:nvPr/>
        </p:nvCxnSpPr>
        <p:spPr>
          <a:xfrm>
            <a:off x="733646" y="2679405"/>
            <a:ext cx="156298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9A612FD0-A8E5-4988-B98A-E8BDEBCB05D0}"/>
              </a:ext>
            </a:extLst>
          </p:cNvPr>
          <p:cNvCxnSpPr>
            <a:cxnSpLocks/>
          </p:cNvCxnSpPr>
          <p:nvPr/>
        </p:nvCxnSpPr>
        <p:spPr>
          <a:xfrm>
            <a:off x="2402908" y="2679405"/>
            <a:ext cx="136101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6445E779-D4C9-4B1D-AFD8-6DE559315FD6}"/>
              </a:ext>
            </a:extLst>
          </p:cNvPr>
          <p:cNvCxnSpPr/>
          <p:nvPr/>
        </p:nvCxnSpPr>
        <p:spPr>
          <a:xfrm>
            <a:off x="5507664" y="2115880"/>
            <a:ext cx="156298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98893EF7-DA38-45D5-942A-22889D86EEEB}"/>
              </a:ext>
            </a:extLst>
          </p:cNvPr>
          <p:cNvCxnSpPr/>
          <p:nvPr/>
        </p:nvCxnSpPr>
        <p:spPr>
          <a:xfrm>
            <a:off x="4051003" y="2477387"/>
            <a:ext cx="156298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870158A-9C8E-4C9B-AB3C-789541EFE120}"/>
              </a:ext>
            </a:extLst>
          </p:cNvPr>
          <p:cNvSpPr txBox="1"/>
          <p:nvPr/>
        </p:nvSpPr>
        <p:spPr>
          <a:xfrm>
            <a:off x="1851896" y="5862895"/>
            <a:ext cx="4930775" cy="582295"/>
          </a:xfrm>
          <a:prstGeom prst="rect">
            <a:avLst/>
          </a:prstGeom>
          <a:solidFill>
            <a:schemeClr val="accent6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 đọc từ khó</a:t>
            </a:r>
          </a:p>
        </p:txBody>
      </p:sp>
    </p:spTree>
    <p:extLst>
      <p:ext uri="{BB962C8B-B14F-4D97-AF65-F5344CB8AC3E}">
        <p14:creationId xmlns:p14="http://schemas.microsoft.com/office/powerpoint/2010/main" val="18267583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lang="en-US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09600" y="1166842"/>
            <a:ext cx="54267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Nó sưng nó tấy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Khập khiễng, khập khà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Nhấc chân quá khó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Thấy ông nhăn nhó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Cháu đỡ ông lên.”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965894" y="1338580"/>
            <a:ext cx="47478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Trong lòng sung sướng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Quên cả đớn đau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0" name="Cloud 9"/>
          <p:cNvSpPr/>
          <p:nvPr/>
        </p:nvSpPr>
        <p:spPr>
          <a:xfrm>
            <a:off x="4104448" y="4805917"/>
            <a:ext cx="4018826" cy="1132588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D16D54A1-E771-477C-90E8-B1FDBD63A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962235" y="1670685"/>
            <a:ext cx="2838450" cy="4076700"/>
          </a:xfrm>
        </p:spPr>
      </p:pic>
      <p:pic>
        <p:nvPicPr>
          <p:cNvPr id="8" name="Picture 3">
            <a:extLst>
              <a:ext uri="{FF2B5EF4-FFF2-40B4-BE49-F238E27FC236}">
                <a16:creationId xmlns="" xmlns:a16="http://schemas.microsoft.com/office/drawing/2014/main" id="{7D089E06-9903-4071-8374-FF2634450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" y="1"/>
            <a:ext cx="527050" cy="549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="" xmlns:a16="http://schemas.microsoft.com/office/drawing/2014/main" id="{5768132C-D7DB-4660-AB02-304C4F03C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369" y="113558"/>
            <a:ext cx="527050" cy="4272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AE766577-134B-4823-B159-12322291EC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614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8502" cy="6858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9971" y="0"/>
            <a:ext cx="946296" cy="941789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2565085" y="469565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3266330-A171-4F31-8EAB-3D71E27150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187F3796-6D6F-42B9-9E8C-88A41C0A3D18}"/>
              </a:ext>
            </a:extLst>
          </p:cNvPr>
          <p:cNvGrpSpPr/>
          <p:nvPr/>
        </p:nvGrpSpPr>
        <p:grpSpPr>
          <a:xfrm>
            <a:off x="910523" y="2515392"/>
            <a:ext cx="2109019" cy="2109019"/>
            <a:chOff x="156834" y="1993081"/>
            <a:chExt cx="2109019" cy="2109019"/>
          </a:xfrm>
        </p:grpSpPr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0B3D5971-08C7-4B6C-A91B-A0C05B25DBE3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BAFD7376-7E3A-470D-B42D-EC4501B4106B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15" name="2">
            <a:extLst>
              <a:ext uri="{FF2B5EF4-FFF2-40B4-BE49-F238E27FC236}">
                <a16:creationId xmlns="" xmlns:a16="http://schemas.microsoft.com/office/drawing/2014/main" id="{6CFABE7A-6FB4-46D7-B29B-F94A96D780E2}"/>
              </a:ext>
            </a:extLst>
          </p:cNvPr>
          <p:cNvSpPr/>
          <p:nvPr/>
        </p:nvSpPr>
        <p:spPr>
          <a:xfrm>
            <a:off x="3330647" y="928146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18F42AFC-EC71-448F-AAC4-0688D63596E2}"/>
              </a:ext>
            </a:extLst>
          </p:cNvPr>
          <p:cNvGrpSpPr/>
          <p:nvPr/>
        </p:nvGrpSpPr>
        <p:grpSpPr>
          <a:xfrm>
            <a:off x="3760470" y="1045210"/>
            <a:ext cx="6916420" cy="1470182"/>
            <a:chOff x="172324" y="1157225"/>
            <a:chExt cx="2109019" cy="1406784"/>
          </a:xfrm>
        </p:grpSpPr>
        <p:sp>
          <p:nvSpPr>
            <p:cNvPr id="17" name="Hexagon 16">
              <a:extLst>
                <a:ext uri="{FF2B5EF4-FFF2-40B4-BE49-F238E27FC236}">
                  <a16:creationId xmlns="" xmlns:a16="http://schemas.microsoft.com/office/drawing/2014/main" id="{7B4E6BD2-D271-4248-95A5-68D90EF33262}"/>
                </a:ext>
              </a:extLst>
            </p:cNvPr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9ABEE376-6FBB-4FEC-8411-AEB5C82EEBDF}"/>
                </a:ext>
              </a:extLst>
            </p:cNvPr>
            <p:cNvSpPr txBox="1"/>
            <p:nvPr/>
          </p:nvSpPr>
          <p:spPr>
            <a:xfrm>
              <a:off x="288974" y="1369884"/>
              <a:ext cx="1808630" cy="1029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Tấy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Sưng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to,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cho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đau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nhức</a:t>
              </a:r>
              <a:endPara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61816437-5F86-4F50-B4AE-BDDEED874C16}"/>
              </a:ext>
            </a:extLst>
          </p:cNvPr>
          <p:cNvGrpSpPr/>
          <p:nvPr/>
        </p:nvGrpSpPr>
        <p:grpSpPr>
          <a:xfrm>
            <a:off x="3699510" y="2700020"/>
            <a:ext cx="6916420" cy="1832610"/>
            <a:chOff x="172324" y="1157225"/>
            <a:chExt cx="2109019" cy="1753583"/>
          </a:xfrm>
        </p:grpSpPr>
        <p:sp>
          <p:nvSpPr>
            <p:cNvPr id="20" name="Hexagon 19">
              <a:extLst>
                <a:ext uri="{FF2B5EF4-FFF2-40B4-BE49-F238E27FC236}">
                  <a16:creationId xmlns="" xmlns:a16="http://schemas.microsoft.com/office/drawing/2014/main" id="{1CFC5AD0-430F-4B54-9BE6-A39483E13ED7}"/>
                </a:ext>
              </a:extLst>
            </p:cNvPr>
            <p:cNvSpPr/>
            <p:nvPr/>
          </p:nvSpPr>
          <p:spPr>
            <a:xfrm>
              <a:off x="172324" y="1157225"/>
              <a:ext cx="2109019" cy="1753583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1" name="TextBox 43">
              <a:extLst>
                <a:ext uri="{FF2B5EF4-FFF2-40B4-BE49-F238E27FC236}">
                  <a16:creationId xmlns="" xmlns:a16="http://schemas.microsoft.com/office/drawing/2014/main" id="{CDCB0DFC-E07D-4FA3-B989-7DEE38DCF092}"/>
                </a:ext>
              </a:extLst>
            </p:cNvPr>
            <p:cNvSpPr txBox="1"/>
            <p:nvPr/>
          </p:nvSpPr>
          <p:spPr>
            <a:xfrm>
              <a:off x="288974" y="1369884"/>
              <a:ext cx="1808630" cy="1030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Khập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khiễng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khập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khà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Dáng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đi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bên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cao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bên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thấp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không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đều</a:t>
              </a:r>
              <a:endPara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54E52EF6-D435-4D40-8B1F-F0FB15A4A2EE}"/>
              </a:ext>
            </a:extLst>
          </p:cNvPr>
          <p:cNvGrpSpPr/>
          <p:nvPr/>
        </p:nvGrpSpPr>
        <p:grpSpPr>
          <a:xfrm>
            <a:off x="3882390" y="4657090"/>
            <a:ext cx="6916420" cy="1537308"/>
            <a:chOff x="172324" y="1157225"/>
            <a:chExt cx="2109019" cy="1471015"/>
          </a:xfrm>
        </p:grpSpPr>
        <p:sp>
          <p:nvSpPr>
            <p:cNvPr id="23" name="Hexagon 22">
              <a:extLst>
                <a:ext uri="{FF2B5EF4-FFF2-40B4-BE49-F238E27FC236}">
                  <a16:creationId xmlns="" xmlns:a16="http://schemas.microsoft.com/office/drawing/2014/main" id="{CEA6D53B-DFA3-4701-B7BC-9A7F9D2C3FFA}"/>
                </a:ext>
              </a:extLst>
            </p:cNvPr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4" name="TextBox 43">
              <a:extLst>
                <a:ext uri="{FF2B5EF4-FFF2-40B4-BE49-F238E27FC236}">
                  <a16:creationId xmlns="" xmlns:a16="http://schemas.microsoft.com/office/drawing/2014/main" id="{91A540F7-DE88-493D-AC2D-298DFC4B7C3A}"/>
                </a:ext>
              </a:extLst>
            </p:cNvPr>
            <p:cNvSpPr txBox="1"/>
            <p:nvPr/>
          </p:nvSpPr>
          <p:spPr>
            <a:xfrm>
              <a:off x="315308" y="1185168"/>
              <a:ext cx="1808630" cy="1443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Lon ton</a:t>
              </a: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Dáng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đi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hoặc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chạy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(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thường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của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trẻ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em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)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với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những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bước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ngắn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nhanh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749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lang="en-US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09600" y="1166842"/>
            <a:ext cx="54267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Nó sưng nó tấy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Khập khiễng, khập khà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Nhấc chân quá khó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Thấy ông nhăn nhó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Cháu đỡ ông lên.”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965894" y="1338580"/>
            <a:ext cx="47478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Trong lòng sung sướng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Quên cả đớn đau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0" name="Cloud 9"/>
          <p:cNvSpPr/>
          <p:nvPr/>
        </p:nvSpPr>
        <p:spPr>
          <a:xfrm>
            <a:off x="3965893" y="5044062"/>
            <a:ext cx="3996341" cy="8108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D16D54A1-E771-477C-90E8-B1FDBD63A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962235" y="1670685"/>
            <a:ext cx="2838450" cy="4076700"/>
          </a:xfr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8A15BA8-649B-41E6-8F58-0415E2192D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2087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Trả lời câu hỏi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lang="en-US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09600" y="1166842"/>
            <a:ext cx="54267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Nó sưng nó tấy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Khập khiễng, khập khà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Nhấc chân quá khó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Thấy ông nhăn nhó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Cháu đỡ ông lên.”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965894" y="1338580"/>
            <a:ext cx="47478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Trong lòng sung sướng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Quên cả đớn đau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/>
          <p:cNvSpPr/>
          <p:nvPr/>
        </p:nvSpPr>
        <p:spPr>
          <a:xfrm>
            <a:off x="1154844" y="5747058"/>
            <a:ext cx="5426710" cy="8108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D16D54A1-E771-477C-90E8-B1FDBD63A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962235" y="1670685"/>
            <a:ext cx="2838450" cy="4076700"/>
          </a:xfrm>
        </p:spPr>
      </p:pic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1D60ED24-66E7-4306-9BF9-B6FDDE3F1148}"/>
              </a:ext>
            </a:extLst>
          </p:cNvPr>
          <p:cNvCxnSpPr/>
          <p:nvPr/>
        </p:nvCxnSpPr>
        <p:spPr>
          <a:xfrm>
            <a:off x="1648047" y="1584251"/>
            <a:ext cx="118021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050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animBg="1"/>
      <p:bldP spid="10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lang="en-US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09600" y="1166842"/>
            <a:ext cx="54267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Nó sưng nó tấy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Khập khiễng, khập khà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Nhấc chân quá khó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Thấy ông nhăn nhó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Cháu đỡ ông lên.”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965894" y="1338580"/>
            <a:ext cx="47478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Trong lòng sung sướng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Quên cả đớn đau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/>
          <p:cNvSpPr/>
          <p:nvPr/>
        </p:nvSpPr>
        <p:spPr>
          <a:xfrm>
            <a:off x="1154843" y="5613992"/>
            <a:ext cx="7468161" cy="94396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2. Khi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D16D54A1-E771-477C-90E8-B1FDBD63A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962235" y="1670685"/>
            <a:ext cx="2838450" cy="4076700"/>
          </a:xfrm>
        </p:spPr>
      </p:pic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1D60ED24-66E7-4306-9BF9-B6FDDE3F1148}"/>
              </a:ext>
            </a:extLst>
          </p:cNvPr>
          <p:cNvCxnSpPr>
            <a:cxnSpLocks/>
          </p:cNvCxnSpPr>
          <p:nvPr/>
        </p:nvCxnSpPr>
        <p:spPr>
          <a:xfrm>
            <a:off x="1616149" y="5220586"/>
            <a:ext cx="140349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925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472" l="0" r="100000">
                        <a14:foregroundMark x1="22813" y1="9763" x2="22813" y2="9763"/>
                        <a14:foregroundMark x1="27813" y1="14248" x2="27813" y2="14248"/>
                        <a14:foregroundMark x1="19844" y1="10818" x2="19844" y2="10818"/>
                        <a14:foregroundMark x1="18281" y1="12929" x2="18281" y2="12929"/>
                        <a14:foregroundMark x1="20313" y1="14776" x2="20313" y2="14776"/>
                        <a14:foregroundMark x1="18438" y1="8179" x2="18438" y2="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514601"/>
            <a:ext cx="6096000" cy="3609975"/>
          </a:xfrm>
          <a:prstGeom prst="rect">
            <a:avLst/>
          </a:prstGeom>
        </p:spPr>
      </p:pic>
      <p:pic>
        <p:nvPicPr>
          <p:cNvPr id="4" name="TaydukyNhacchuong-Dangcapnhat_48bf (mp3cut.net) (5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877800" y="533400"/>
            <a:ext cx="609600" cy="609600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1905000" y="0"/>
            <a:ext cx="7315200" cy="2514601"/>
          </a:xfrm>
          <a:prstGeom prst="wedgeEllipseCallout">
            <a:avLst>
              <a:gd name="adj1" fmla="val -55681"/>
              <a:gd name="adj2" fmla="val 7407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marR="0" lvl="0" indent="-7429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 và khởi động: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 mình ơi chúng ta hãy giúp thầy trò đường tăng trả lời tốt các câu hỏi vượt qua các thử thách để đến Tây Trúc thỉnh kinh nhé.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2590800"/>
            <a:ext cx="2357489" cy="241935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557020" y="6408420"/>
            <a:ext cx="9077325" cy="3683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/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Bản quyền thuộc về: FB Hương Thảo - https://www.facebook.com/huongthaoGADT/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8BD8AA7-BA79-4909-BE50-EECEF547B5B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lang="en-US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09600" y="1166842"/>
            <a:ext cx="54267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Nó sưng nó tấy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Khập khiễng, khập khà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Nhấc chân quá khó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Thấy ông nhăn nhó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Cháu đỡ ông lên.”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965894" y="1338580"/>
            <a:ext cx="47478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Trong lòng sung sướng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Quên cả đớn đau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/>
          <p:cNvSpPr/>
          <p:nvPr/>
        </p:nvSpPr>
        <p:spPr>
          <a:xfrm>
            <a:off x="1154843" y="5613992"/>
            <a:ext cx="7468161" cy="94396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3. Theo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tuy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khỏe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="" xmlns:a16="http://schemas.microsoft.com/office/drawing/2014/main" id="{D16D54A1-E771-477C-90E8-B1FDBD63A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962235" y="1670685"/>
            <a:ext cx="2838450" cy="4076700"/>
          </a:xfrm>
        </p:spPr>
      </p:pic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1D60ED24-66E7-4306-9BF9-B6FDDE3F1148}"/>
              </a:ext>
            </a:extLst>
          </p:cNvPr>
          <p:cNvCxnSpPr>
            <a:cxnSpLocks/>
          </p:cNvCxnSpPr>
          <p:nvPr/>
        </p:nvCxnSpPr>
        <p:spPr>
          <a:xfrm>
            <a:off x="4125433" y="4274288"/>
            <a:ext cx="215840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29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3855" y="13855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386241"/>
            <a:ext cx="6172200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thuộc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ounded MT Bold" panose="020F070403050403020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160820"/>
            <a:ext cx="5174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0" r="100000">
                        <a14:foregroundMark x1="12889" y1="71778" x2="12222" y2="96000"/>
                        <a14:foregroundMark x1="27778" y1="77333" x2="19333" y2="81778"/>
                        <a14:foregroundMark x1="23111" y1="83111" x2="24667" y2="86444"/>
                        <a14:foregroundMark x1="19778" y1="80889" x2="15333" y2="88222"/>
                        <a14:foregroundMark x1="52444" y1="73111" x2="52667" y2="93333"/>
                        <a14:foregroundMark x1="58667" y1="82444" x2="57111" y2="95333"/>
                        <a14:foregroundMark x1="64222" y1="83778" x2="59778" y2="94667"/>
                        <a14:foregroundMark x1="38444" y1="90667" x2="46000" y2="95333"/>
                        <a14:foregroundMark x1="91778" y1="75333" x2="71778" y2="96000"/>
                        <a14:foregroundMark x1="40000" y1="71778" x2="49333" y2="82444"/>
                        <a14:foregroundMark x1="40222" y1="55556" x2="47556" y2="65333"/>
                        <a14:foregroundMark x1="56667" y1="48444" x2="54667" y2="6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594"/>
          <a:stretch>
            <a:fillRect/>
          </a:stretch>
        </p:blipFill>
        <p:spPr>
          <a:xfrm>
            <a:off x="5728855" y="4876800"/>
            <a:ext cx="4114800" cy="17128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3175" y="107677"/>
            <a:ext cx="2057400" cy="10353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3961" y="751512"/>
            <a:ext cx="1824184" cy="124017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28600" y="1217497"/>
            <a:ext cx="5174672" cy="40318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Ông bước lên thềm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Trong lòng sung sướng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Quẳng gậy, cúi xuống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Quên cả đớn đau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Ôm cháu xoa đầu: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- Hoan hô thằng bé!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Bé thế mà khoẻ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6684209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3"/>
          <p:cNvSpPr/>
          <p:nvPr/>
        </p:nvSpPr>
        <p:spPr>
          <a:xfrm>
            <a:off x="228600" y="1340607"/>
            <a:ext cx="5174672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lang="en-US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Quẳng</a:t>
            </a:r>
            <a:endParaRPr lang="en-US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Quên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noProof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endParaRPr lang="en-US" sz="3000" noProof="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000" b="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kumimoji="0" lang="en-US" sz="3000" b="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Hoan</a:t>
            </a:r>
            <a:endParaRPr kumimoji="0" lang="en-US" sz="3000" b="0" i="0" u="none" strike="noStrike" kern="1200" cap="none" spc="0" normalizeH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endParaRPr lang="en-US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000" baseline="0" noProof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endParaRPr lang="en-US" sz="3000" baseline="0" noProof="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EE23D233-9AE8-4A4C-9E84-09B30D2A6F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53" y="5794008"/>
            <a:ext cx="894460" cy="8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bldLvl="0" animBg="1"/>
      <p:bldP spid="2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tập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433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93763"/>
            <a:ext cx="10972800" cy="1143000"/>
          </a:xfrm>
        </p:spPr>
        <p:txBody>
          <a:bodyPr>
            <a:normAutofit/>
          </a:bodyPr>
          <a:lstStyle/>
          <a:p>
            <a:r>
              <a:rPr lang="en-US" sz="4890" dirty="0">
                <a:latin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489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489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9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489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9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489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9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489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9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dáng</a:t>
            </a:r>
            <a:r>
              <a:rPr lang="en-US" sz="489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9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lang="en-US" sz="489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9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89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9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endParaRPr lang="en-US" sz="489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="" xmlns:a16="http://schemas.microsoft.com/office/drawing/2014/main" id="{7DE72CFD-EBB4-4A1B-96F8-9AA2777AB4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23953" y="2679405"/>
            <a:ext cx="6602819" cy="1721939"/>
          </a:xfrm>
        </p:spPr>
      </p:pic>
      <p:sp>
        <p:nvSpPr>
          <p:cNvPr id="7" name="Oval 6">
            <a:extLst>
              <a:ext uri="{FF2B5EF4-FFF2-40B4-BE49-F238E27FC236}">
                <a16:creationId xmlns="" xmlns:a16="http://schemas.microsoft.com/office/drawing/2014/main" id="{D3A9359A-1FCB-43A0-BE1E-C6B75A846A58}"/>
              </a:ext>
            </a:extLst>
          </p:cNvPr>
          <p:cNvSpPr/>
          <p:nvPr/>
        </p:nvSpPr>
        <p:spPr>
          <a:xfrm>
            <a:off x="2987749" y="2785730"/>
            <a:ext cx="2286000" cy="7549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BFA58FD1-8666-44B4-AD10-A32DA2F70AF9}"/>
              </a:ext>
            </a:extLst>
          </p:cNvPr>
          <p:cNvSpPr/>
          <p:nvPr/>
        </p:nvSpPr>
        <p:spPr>
          <a:xfrm>
            <a:off x="7506586" y="2785730"/>
            <a:ext cx="2286000" cy="7549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AF45BE3F-3DD5-436F-B13D-ED0353DD15BC}"/>
              </a:ext>
            </a:extLst>
          </p:cNvPr>
          <p:cNvSpPr/>
          <p:nvPr/>
        </p:nvSpPr>
        <p:spPr>
          <a:xfrm>
            <a:off x="3168502" y="3646967"/>
            <a:ext cx="2286000" cy="7549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 animBg="1"/>
      <p:bldP spid="9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2. </a:t>
            </a:r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những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câu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thơ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thể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hiện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lời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khen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ông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dành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cho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Việt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Hoan</a:t>
            </a:r>
            <a:r>
              <a:rPr lang="en-US" dirty="0" smtClean="0"/>
              <a:t> </a:t>
            </a:r>
            <a:r>
              <a:rPr lang="en-US" dirty="0" err="1" smtClean="0"/>
              <a:t>hô</a:t>
            </a:r>
            <a:r>
              <a:rPr lang="en-US" dirty="0" smtClean="0"/>
              <a:t> </a:t>
            </a:r>
            <a:r>
              <a:rPr lang="en-US" dirty="0" err="1" smtClean="0"/>
              <a:t>thằng</a:t>
            </a:r>
            <a:r>
              <a:rPr lang="en-US" dirty="0" smtClean="0"/>
              <a:t> </a:t>
            </a:r>
            <a:r>
              <a:rPr lang="en-US" dirty="0" err="1" smtClean="0"/>
              <a:t>bé</a:t>
            </a:r>
            <a:endParaRPr lang="en-US" dirty="0" smtClean="0"/>
          </a:p>
          <a:p>
            <a:r>
              <a:rPr lang="en-US" dirty="0" err="1" smtClean="0"/>
              <a:t>Bé</a:t>
            </a:r>
            <a:r>
              <a:rPr lang="en-US" dirty="0" smtClean="0"/>
              <a:t> </a:t>
            </a:r>
            <a:r>
              <a:rPr lang="en-US" dirty="0" err="1" smtClean="0"/>
              <a:t>thế</a:t>
            </a:r>
            <a:r>
              <a:rPr lang="en-US" dirty="0" smtClean="0"/>
              <a:t> </a:t>
            </a:r>
            <a:r>
              <a:rPr lang="en-US" dirty="0" err="1" smtClean="0"/>
              <a:t>mà</a:t>
            </a:r>
            <a:r>
              <a:rPr lang="en-US" dirty="0" smtClean="0"/>
              <a:t> </a:t>
            </a:r>
            <a:r>
              <a:rPr lang="en-US" dirty="0" err="1" smtClean="0"/>
              <a:t>khoẻ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Vì</a:t>
            </a:r>
            <a:r>
              <a:rPr lang="en-US" dirty="0" smtClean="0"/>
              <a:t> </a:t>
            </a:r>
            <a:r>
              <a:rPr lang="en-US" dirty="0" err="1" smtClean="0"/>
              <a:t>nó</a:t>
            </a:r>
            <a:r>
              <a:rPr lang="en-US" dirty="0" smtClean="0"/>
              <a:t> </a:t>
            </a:r>
            <a:r>
              <a:rPr lang="en-US" dirty="0" err="1" smtClean="0"/>
              <a:t>thương</a:t>
            </a:r>
            <a:r>
              <a:rPr lang="en-US" dirty="0" smtClean="0"/>
              <a:t> </a:t>
            </a:r>
            <a:r>
              <a:rPr lang="en-US" dirty="0" err="1" smtClean="0"/>
              <a:t>ông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41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999" y="-97931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23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3826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4460" y="2206605"/>
            <a:ext cx="6796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Thương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ông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993438"/>
            <a:ext cx="11633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503847" y="5001981"/>
            <a:ext cx="118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15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999" y="-97931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16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3826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23482" y="2301373"/>
            <a:ext cx="4573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Thương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ông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972" y="2886148"/>
            <a:ext cx="11633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503847" y="4314577"/>
            <a:ext cx="12319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chỉ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sự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vật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hoạt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động.Câu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nêu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hoạt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động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8692" y="3629648"/>
            <a:ext cx="11679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4: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292824" y="3285826"/>
            <a:ext cx="7301552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-503847" y="5001981"/>
            <a:ext cx="118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611874" y="4899352"/>
            <a:ext cx="11816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58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5088255" y="1442085"/>
            <a:ext cx="365823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4FFAE80-8E8C-4C8A-BE5D-735F26DF5D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3BE7A5C-E343-4B4A-B398-A1AD44AA2A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4502890" y="772856"/>
            <a:ext cx="55507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Ông bị đau chân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Nó sưng nó tấy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Đi phải chống gậy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Khập khiễng, khập khà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Bước lên thềm nhà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Nhấc chân quá khó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Thấy ông nhăn nhó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Việt chơi ngoài sân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Lon ton lại gần,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Âu yếm, nhanh nhảu:</a:t>
            </a:r>
            <a:endParaRPr lang="vi-VN" sz="28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=""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2709192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84172E4-2F86-4B7B-BBF8-11AF73F0E3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1" y="3856729"/>
            <a:ext cx="1647457" cy="1771650"/>
          </a:xfrm>
          <a:prstGeom prst="rect">
            <a:avLst/>
          </a:prstGeom>
        </p:spPr>
      </p:pic>
      <p:pic>
        <p:nvPicPr>
          <p:cNvPr id="5" name="Content Placeholder 5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1" y="4163548"/>
            <a:ext cx="1503759" cy="18288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316" y="1752600"/>
            <a:ext cx="3030415" cy="21381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>
            <a:fillRect/>
          </a:stretch>
        </p:blipFill>
        <p:spPr>
          <a:xfrm>
            <a:off x="5597845" y="4140004"/>
            <a:ext cx="1442090" cy="2362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663" b="100000" l="0" r="901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54" y="3997590"/>
            <a:ext cx="1421847" cy="2322350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006" y="32826"/>
            <a:ext cx="3124200" cy="2616517"/>
          </a:xfrm>
          <a:prstGeom prst="rect">
            <a:avLst/>
          </a:prstGeom>
        </p:spPr>
      </p:pic>
      <p:pic>
        <p:nvPicPr>
          <p:cNvPr id="14" name="Content Placeholder 3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564" b="96433" l="1077" r="98077">
                        <a14:foregroundMark x1="81769" y1="39911" x2="82615" y2="416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5828610"/>
            <a:ext cx="1374683" cy="948531"/>
          </a:xfrm>
          <a:prstGeom prst="rect">
            <a:avLst/>
          </a:prstGeom>
        </p:spPr>
      </p:pic>
      <p:pic>
        <p:nvPicPr>
          <p:cNvPr id="15" name="TaydukyNhacchuong-Dangcapnhat_48bf (mp3cut.net) (2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676400" y="1711283"/>
            <a:ext cx="609600" cy="609600"/>
          </a:xfrm>
          <a:prstGeom prst="rect">
            <a:avLst/>
          </a:prstGeom>
        </p:spPr>
      </p:pic>
      <p:sp>
        <p:nvSpPr>
          <p:cNvPr id="13" name="Flowchart: Connector 12">
            <a:hlinkClick r:id="rId20" action="ppaction://hlinksldjump"/>
            <a:extLst>
              <a:ext uri="{FF2B5EF4-FFF2-40B4-BE49-F238E27FC236}">
                <a16:creationId xmlns="" xmlns:a16="http://schemas.microsoft.com/office/drawing/2014/main" id="{09DEF26E-3AEE-40B5-B9F2-44F12E67B91D}"/>
              </a:ext>
            </a:extLst>
          </p:cNvPr>
          <p:cNvSpPr/>
          <p:nvPr/>
        </p:nvSpPr>
        <p:spPr>
          <a:xfrm>
            <a:off x="5597845" y="6319940"/>
            <a:ext cx="533400" cy="457200"/>
          </a:xfrm>
          <a:prstGeom prst="flowChartConnector">
            <a:avLst/>
          </a:prstGeom>
          <a:solidFill>
            <a:srgbClr val="D60093"/>
          </a:solidFill>
          <a:ln>
            <a:solidFill>
              <a:srgbClr val="E20C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6" name="Pentagon 3">
            <a:hlinkClick r:id="rId21" action="ppaction://hlinksldjump"/>
            <a:extLst>
              <a:ext uri="{FF2B5EF4-FFF2-40B4-BE49-F238E27FC236}">
                <a16:creationId xmlns="" xmlns:a16="http://schemas.microsoft.com/office/drawing/2014/main" id="{C3CA3D65-815E-41AF-BA9B-332F7BDD3E56}"/>
              </a:ext>
            </a:extLst>
          </p:cNvPr>
          <p:cNvSpPr/>
          <p:nvPr/>
        </p:nvSpPr>
        <p:spPr>
          <a:xfrm>
            <a:off x="11353800" y="6319940"/>
            <a:ext cx="838200" cy="457200"/>
          </a:xfrm>
          <a:prstGeom prst="homePlat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85939E-6 L 0.00069 -0.35338 " pathEditMode="relative" rAng="0" ptsTypes="AA">
                                      <p:cBhvr>
                                        <p:cTn id="1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76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25 L -3.33333E-6 2.53469E-6 " pathEditMode="relative" rAng="0" ptsTypes="AA">
                                      <p:cBhvr>
                                        <p:cTn id="2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35985E-6 L 0.43316 -0.00786 " pathEditMode="relative" rAng="0" ptsTypes="AA">
                                      <p:cBhvr>
                                        <p:cTn id="3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49" y="-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455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4904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18490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tr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838200" y="279318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tung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tăng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khắp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buFontTx/>
              <a:buChar char="-"/>
            </a:pP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trứng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None/>
            </a:pP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choai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nhảu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“O….o”</a:t>
            </a:r>
          </a:p>
        </p:txBody>
      </p:sp>
      <p:pic>
        <p:nvPicPr>
          <p:cNvPr id="6" name="Content Placeholder 8" descr="0083">
            <a:extLst>
              <a:ext uri="{FF2B5EF4-FFF2-40B4-BE49-F238E27FC236}">
                <a16:creationId xmlns="" xmlns:a16="http://schemas.microsoft.com/office/drawing/2014/main" id="{6D482A59-4E5C-470E-B620-C20BBBAC6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5746" y="2793188"/>
            <a:ext cx="319361" cy="477807"/>
          </a:xfrm>
          <a:prstGeom prst="rect">
            <a:avLst/>
          </a:prstGeom>
        </p:spPr>
      </p:pic>
      <p:pic>
        <p:nvPicPr>
          <p:cNvPr id="7" name="Content Placeholder 8" descr="0083">
            <a:extLst>
              <a:ext uri="{FF2B5EF4-FFF2-40B4-BE49-F238E27FC236}">
                <a16:creationId xmlns="" xmlns:a16="http://schemas.microsoft.com/office/drawing/2014/main" id="{DB83DF43-1152-4F6E-82EA-BC1DF2DFB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55" y="3762389"/>
            <a:ext cx="416533" cy="477807"/>
          </a:xfrm>
          <a:prstGeom prst="rect">
            <a:avLst/>
          </a:prstGeom>
        </p:spPr>
      </p:pic>
      <p:pic>
        <p:nvPicPr>
          <p:cNvPr id="8" name="Content Placeholder 8" descr="0083">
            <a:extLst>
              <a:ext uri="{FF2B5EF4-FFF2-40B4-BE49-F238E27FC236}">
                <a16:creationId xmlns="" xmlns:a16="http://schemas.microsoft.com/office/drawing/2014/main" id="{3FA826FB-CB39-4091-A698-DFE25E2C8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1862" y="3762389"/>
            <a:ext cx="223245" cy="477807"/>
          </a:xfrm>
          <a:prstGeom prst="rect">
            <a:avLst/>
          </a:prstGeom>
        </p:spPr>
      </p:pic>
      <p:pic>
        <p:nvPicPr>
          <p:cNvPr id="9" name="Content Placeholder 8" descr="0083">
            <a:extLst>
              <a:ext uri="{FF2B5EF4-FFF2-40B4-BE49-F238E27FC236}">
                <a16:creationId xmlns="" xmlns:a16="http://schemas.microsoft.com/office/drawing/2014/main" id="{9F997203-0648-4863-9DEA-09C3509CD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009" y="4246171"/>
            <a:ext cx="223245" cy="477807"/>
          </a:xfrm>
          <a:prstGeom prst="rect">
            <a:avLst/>
          </a:prstGeom>
        </p:spPr>
      </p:pic>
      <p:pic>
        <p:nvPicPr>
          <p:cNvPr id="10" name="Content Placeholder 8" descr="0083">
            <a:extLst>
              <a:ext uri="{FF2B5EF4-FFF2-40B4-BE49-F238E27FC236}">
                <a16:creationId xmlns="" xmlns:a16="http://schemas.microsoft.com/office/drawing/2014/main" id="{D83360C2-B26A-4B38-AD65-46B8AE426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1630" y="4341705"/>
            <a:ext cx="303121" cy="4778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09F1776A-AC2A-4019-BD34-7253A57962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1849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ac hay at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endParaRPr lang="en-US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="" xmlns:a16="http://schemas.microsoft.com/office/drawing/2014/main" id="{E3F603ED-D1C3-4DAC-BA35-48FC22AD84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8829" y="2353469"/>
            <a:ext cx="9133114" cy="2958760"/>
          </a:xfrm>
        </p:spPr>
      </p:pic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99FF3496-515F-4356-BA46-2F2CBA09A07D}"/>
              </a:ext>
            </a:extLst>
          </p:cNvPr>
          <p:cNvSpPr/>
          <p:nvPr/>
        </p:nvSpPr>
        <p:spPr>
          <a:xfrm>
            <a:off x="5334000" y="2906486"/>
            <a:ext cx="413657" cy="3265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25B0EFD1-A6B0-4C33-8D3E-CD4E3B653C2A}"/>
              </a:ext>
            </a:extLst>
          </p:cNvPr>
          <p:cNvSpPr/>
          <p:nvPr/>
        </p:nvSpPr>
        <p:spPr>
          <a:xfrm>
            <a:off x="7097486" y="2830285"/>
            <a:ext cx="489857" cy="3265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DDE76BD7-5FAA-424B-ABF1-C08C4DBAC929}"/>
              </a:ext>
            </a:extLst>
          </p:cNvPr>
          <p:cNvSpPr/>
          <p:nvPr/>
        </p:nvSpPr>
        <p:spPr>
          <a:xfrm>
            <a:off x="9133115" y="2852058"/>
            <a:ext cx="489857" cy="3265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A7986BFE-E8D9-47E3-A7BD-27C660E149B7}"/>
              </a:ext>
            </a:extLst>
          </p:cNvPr>
          <p:cNvSpPr/>
          <p:nvPr/>
        </p:nvSpPr>
        <p:spPr>
          <a:xfrm>
            <a:off x="5421086" y="3946071"/>
            <a:ext cx="489857" cy="3265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ac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F9542AF6-E26E-45EB-A279-B11313C2F563}"/>
              </a:ext>
            </a:extLst>
          </p:cNvPr>
          <p:cNvSpPr/>
          <p:nvPr/>
        </p:nvSpPr>
        <p:spPr>
          <a:xfrm>
            <a:off x="7516585" y="3827405"/>
            <a:ext cx="489857" cy="3265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ac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9475D254-230B-496F-B512-4FB3F85E66E1}"/>
              </a:ext>
            </a:extLst>
          </p:cNvPr>
          <p:cNvSpPr/>
          <p:nvPr/>
        </p:nvSpPr>
        <p:spPr>
          <a:xfrm>
            <a:off x="8844643" y="3827405"/>
            <a:ext cx="489857" cy="3265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BE539F7D-A644-459B-B3AE-775DB0BD3D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5088255" y="1442085"/>
            <a:ext cx="365823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A5DF6185-D002-4EC8-B9C4-D8C1B832F5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18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tập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3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28E755E-E852-4705-8AF2-D2584A3A3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B9D2367-6F25-44BC-B7B3-DA197D49A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305" y="772887"/>
            <a:ext cx="8829675" cy="355894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0A83C806-B512-4421-82B1-DB92D9F13DCE}"/>
              </a:ext>
            </a:extLst>
          </p:cNvPr>
          <p:cNvSpPr/>
          <p:nvPr/>
        </p:nvSpPr>
        <p:spPr>
          <a:xfrm>
            <a:off x="1682171" y="4677276"/>
            <a:ext cx="7957457" cy="1230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vi-VN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Chỉ sự vật: bếp, chảo, quạt, đồ chơi, chổi, cây, rau</a:t>
            </a:r>
          </a:p>
          <a:p>
            <a:pPr algn="l"/>
            <a:r>
              <a:rPr lang="vi-VN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Chỉ hoạt động: nấu, nhặt, chơi, sửa, quét, tưới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3FF26CF-E952-4170-98B0-FFFD1691F1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5F9083-D6D4-470C-9EF0-8FD01141F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sz="28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Tìm 3 từ ngữ chỉ hoạt động trong đoạn thơ dưới đây: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8A9BC0-F1B3-48BC-81CA-789CB2994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C955952-1255-4E7F-AA61-73FB1935F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257" y="1825625"/>
            <a:ext cx="7173685" cy="27178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C542269D-0986-4367-A9B7-5ED0EFDCD08C}"/>
              </a:ext>
            </a:extLst>
          </p:cNvPr>
          <p:cNvCxnSpPr>
            <a:cxnSpLocks/>
          </p:cNvCxnSpPr>
          <p:nvPr/>
        </p:nvCxnSpPr>
        <p:spPr>
          <a:xfrm>
            <a:off x="3016332" y="2315689"/>
            <a:ext cx="55814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27272297-5C68-45CF-852F-CD49CCAE4C80}"/>
              </a:ext>
            </a:extLst>
          </p:cNvPr>
          <p:cNvCxnSpPr>
            <a:cxnSpLocks/>
          </p:cNvCxnSpPr>
          <p:nvPr/>
        </p:nvCxnSpPr>
        <p:spPr>
          <a:xfrm>
            <a:off x="3051958" y="2802577"/>
            <a:ext cx="55814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D351A7DF-706F-4C04-840E-6F5DDAA9C065}"/>
              </a:ext>
            </a:extLst>
          </p:cNvPr>
          <p:cNvCxnSpPr>
            <a:cxnSpLocks/>
          </p:cNvCxnSpPr>
          <p:nvPr/>
        </p:nvCxnSpPr>
        <p:spPr>
          <a:xfrm>
            <a:off x="7683335" y="2861954"/>
            <a:ext cx="55814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95AF018-DF04-4F23-AC9B-CFAEFA85A3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2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24732"/>
            <a:ext cx="10515600" cy="1325563"/>
          </a:xfrm>
        </p:spPr>
        <p:txBody>
          <a:bodyPr/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Quan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6991DEA9-4EFC-4E87-86FF-B2AC048E7B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52563" y="1200831"/>
            <a:ext cx="7275007" cy="5210855"/>
          </a:xfrm>
        </p:spPr>
      </p:pic>
      <p:sp>
        <p:nvSpPr>
          <p:cNvPr id="6" name="Thought Bubble: Cloud 5">
            <a:extLst>
              <a:ext uri="{FF2B5EF4-FFF2-40B4-BE49-F238E27FC236}">
                <a16:creationId xmlns="" xmlns:a16="http://schemas.microsoft.com/office/drawing/2014/main" id="{174484C3-E024-4BB3-9475-3CBC4DB9B2F6}"/>
              </a:ext>
            </a:extLst>
          </p:cNvPr>
          <p:cNvSpPr/>
          <p:nvPr/>
        </p:nvSpPr>
        <p:spPr>
          <a:xfrm>
            <a:off x="7983940" y="1306286"/>
            <a:ext cx="4462818" cy="383177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đánh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cờ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</a:t>
            </a:r>
            <a:r>
              <a:rPr lang="en-US" sz="24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ang</a:t>
            </a:r>
            <a:r>
              <a:rPr lang="en-US" sz="24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tivi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dọn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21E0473-FAA3-456B-8B57-C378ED65EB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5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24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5912" y="1670215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5: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đoạn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2955" y="2359130"/>
            <a:ext cx="11402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đoạn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văn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kể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về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em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đã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làm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cùng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người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thân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.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2800" y="3063866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9460" y="2875324"/>
            <a:ext cx="10664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91821" y="3648641"/>
            <a:ext cx="10672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98293" y="4288713"/>
            <a:ext cx="10664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79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066990" y="1412875"/>
            <a:ext cx="365823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5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884FC92-8905-47E9-B012-0FDEFE36CD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2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4600" y="1906270"/>
            <a:ext cx="78812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viết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đoạn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921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77453" y="787364"/>
            <a:ext cx="4935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…..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66800" y="1602562"/>
            <a:ext cx="4928323" cy="9706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16912" y="1579116"/>
            <a:ext cx="5622688" cy="99404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66800" y="2787340"/>
            <a:ext cx="4905576" cy="87026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65932" y="2755684"/>
            <a:ext cx="5573667" cy="90191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588" y="1577027"/>
            <a:ext cx="650425" cy="5715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670" y="2768391"/>
            <a:ext cx="649634" cy="5708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3038" y="1577027"/>
            <a:ext cx="649634" cy="51970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675" y="2734903"/>
            <a:ext cx="649634" cy="57089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1066800" y="220626"/>
            <a:ext cx="10744200" cy="107477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20" name="Content Placeholder 3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871777"/>
            <a:ext cx="7543800" cy="2986224"/>
          </a:xfrm>
        </p:spPr>
      </p:pic>
      <p:sp>
        <p:nvSpPr>
          <p:cNvPr id="21" name="Arrow: Right 13">
            <a:hlinkClick r:id="rId10" action="ppaction://hlinksldjump"/>
            <a:extLst>
              <a:ext uri="{FF2B5EF4-FFF2-40B4-BE49-F238E27FC236}">
                <a16:creationId xmlns="" xmlns:a16="http://schemas.microsoft.com/office/drawing/2014/main" id="{EC5D322D-A23E-40A4-839D-27143A950726}"/>
              </a:ext>
            </a:extLst>
          </p:cNvPr>
          <p:cNvSpPr/>
          <p:nvPr/>
        </p:nvSpPr>
        <p:spPr>
          <a:xfrm rot="10605222" flipH="1">
            <a:off x="11121344" y="6018139"/>
            <a:ext cx="997641" cy="601127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/>
      <p:bldP spid="10" grpId="0" bldLvl="0" animBg="1"/>
      <p:bldP spid="11" grpId="0" bldLvl="0" animBg="1"/>
      <p:bldP spid="12" grpId="0" bldLvl="0" animBg="1"/>
      <p:bldP spid="13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=""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="" xmlns:a16="http://schemas.microsoft.com/office/drawing/2014/main" id="{5E75D7AC-2095-4868-82A8-71D3F446A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87" y="544436"/>
            <a:ext cx="8346164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=""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36906376-9F8E-4500-BFB8-01FE18DAE9BA}"/>
              </a:ext>
            </a:extLst>
          </p:cNvPr>
          <p:cNvSpPr/>
          <p:nvPr/>
        </p:nvSpPr>
        <p:spPr>
          <a:xfrm>
            <a:off x="7976344" y="1403730"/>
            <a:ext cx="4112169" cy="29084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l">
              <a:buFont typeface="+mj-lt"/>
              <a:buAutoNum type="arabicPeriod"/>
            </a:pP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dắt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 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bát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8D4256F9-D14A-42AF-AEAB-FB47EB3932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5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4D4CCB9-E115-4267-A992-F7B74E3557E6}"/>
              </a:ext>
            </a:extLst>
          </p:cNvPr>
          <p:cNvSpPr txBox="1"/>
          <p:nvPr/>
        </p:nvSpPr>
        <p:spPr>
          <a:xfrm>
            <a:off x="2327564" y="190005"/>
            <a:ext cx="71014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 3-5 câu kể về một công việc em đã làm cùng người thân.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CD28A40-A708-49BC-8F76-186A051005ED}"/>
              </a:ext>
            </a:extLst>
          </p:cNvPr>
          <p:cNvSpPr/>
          <p:nvPr/>
        </p:nvSpPr>
        <p:spPr>
          <a:xfrm>
            <a:off x="887104" y="1888177"/>
            <a:ext cx="11054687" cy="33013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Ngoài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lúc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gái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luôn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đỡ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vi-VN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Hằng </a:t>
            </a:r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ngày, </a:t>
            </a:r>
            <a:r>
              <a:rPr lang="vi-VN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vi-VN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 gái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nhặt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rau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nấu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cơm</a:t>
            </a:r>
            <a:r>
              <a:rPr lang="vi-VN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khéo</a:t>
            </a:r>
            <a:r>
              <a:rPr lang="en-US" sz="2800" dirty="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800" dirty="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luôn</a:t>
            </a:r>
            <a:r>
              <a:rPr lang="en-US" sz="2800" dirty="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dirty="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2800" dirty="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2800" dirty="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800" dirty="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2800" dirty="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dirty="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800" dirty="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bữa</a:t>
            </a:r>
            <a:r>
              <a:rPr lang="en-US" sz="2800" dirty="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r>
              <a:rPr lang="en-US" sz="2800" dirty="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</a:t>
            </a:r>
            <a:r>
              <a:rPr lang="vi-VN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hị </a:t>
            </a:r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rửa bát còn em sẽ xếp bát lên giá để cho ráo nước. Hai chị em vừa làm vừa hát rất vui</a:t>
            </a:r>
            <a:r>
              <a:rPr lang="vi-VN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en-US" sz="2800" b="0" i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37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4600" y="1906270"/>
            <a:ext cx="78812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Đọc</a:t>
            </a:r>
            <a:r>
              <a:rPr lang="en-US" sz="9600" b="1" i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lang="en-US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mở</a:t>
            </a:r>
            <a:r>
              <a:rPr lang="en-US" sz="9600" b="1" i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lang="en-US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rộng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089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=""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="" xmlns:a16="http://schemas.microsoft.com/office/drawing/2014/main" id="{51E4C5C0-B056-49A7-B281-3AA597D2D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425194"/>
            <a:ext cx="10905066" cy="4007610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=""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AD7CDAE3-B6E9-48A3-8F14-A305B99DD6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47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=""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="" xmlns:a16="http://schemas.microsoft.com/office/drawing/2014/main" id="{2B037F8D-4232-4335-86A8-3968DD3D92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975" y="643467"/>
            <a:ext cx="6122049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=""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340FF822-EDE6-4EA6-90EC-0413556201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13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1510CEC-97B5-4A60-9C71-EBC9746E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355902D5-0BD4-455F-AB5D-E3F6F8106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0"/>
            <a:ext cx="8875553" cy="5931017"/>
          </a:xfr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2169937-B356-427A-BB98-7689C56BAD18}"/>
              </a:ext>
            </a:extLst>
          </p:cNvPr>
          <p:cNvSpPr txBox="1"/>
          <p:nvPr/>
        </p:nvSpPr>
        <p:spPr>
          <a:xfrm>
            <a:off x="3147969" y="1266629"/>
            <a:ext cx="609460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70C0"/>
                </a:solidFill>
              </a:rPr>
              <a:t>CỦNG CỐ BÀI HỌC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508C7DF-FC71-4648-BCA1-28B99FD29E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  <p:grpSp>
        <p:nvGrpSpPr>
          <p:cNvPr id="13" name="1">
            <a:extLst>
              <a:ext uri="{FF2B5EF4-FFF2-40B4-BE49-F238E27FC236}">
                <a16:creationId xmlns="" xmlns:a16="http://schemas.microsoft.com/office/drawing/2014/main" id="{F91B7652-1A43-4852-AB5E-0C39343DCA52}"/>
              </a:ext>
            </a:extLst>
          </p:cNvPr>
          <p:cNvGrpSpPr/>
          <p:nvPr/>
        </p:nvGrpSpPr>
        <p:grpSpPr>
          <a:xfrm>
            <a:off x="0" y="4443812"/>
            <a:ext cx="12282473" cy="2258127"/>
            <a:chOff x="-53293" y="2190760"/>
            <a:chExt cx="9211855" cy="2951064"/>
          </a:xfrm>
        </p:grpSpPr>
        <p:pic>
          <p:nvPicPr>
            <p:cNvPr id="14" name="10">
              <a:extLst>
                <a:ext uri="{FF2B5EF4-FFF2-40B4-BE49-F238E27FC236}">
                  <a16:creationId xmlns="" xmlns:a16="http://schemas.microsoft.com/office/drawing/2014/main" id="{CD9DD4C0-AF4B-4FE1-A3E1-388DA0217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5" name="13">
              <a:extLst>
                <a:ext uri="{FF2B5EF4-FFF2-40B4-BE49-F238E27FC236}">
                  <a16:creationId xmlns="" xmlns:a16="http://schemas.microsoft.com/office/drawing/2014/main" id="{4EA58876-3131-4127-8EF3-6DF6D95EF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6" name="16">
              <a:extLst>
                <a:ext uri="{FF2B5EF4-FFF2-40B4-BE49-F238E27FC236}">
                  <a16:creationId xmlns="" xmlns:a16="http://schemas.microsoft.com/office/drawing/2014/main" id="{6CE6C008-AB85-4086-B124-DE7BDF8BE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33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872096"/>
            <a:ext cx="2209800" cy="282406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2072846" y="4185691"/>
            <a:ext cx="1426310" cy="183986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654" y="4110575"/>
            <a:ext cx="1346950" cy="19715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>
            <a:fillRect/>
          </a:stretch>
        </p:blipFill>
        <p:spPr>
          <a:xfrm>
            <a:off x="4495800" y="3915448"/>
            <a:ext cx="1213490" cy="2496493"/>
          </a:xfrm>
          <a:prstGeom prst="rect">
            <a:avLst/>
          </a:prstGeom>
        </p:spPr>
      </p:pic>
      <p:pic>
        <p:nvPicPr>
          <p:cNvPr id="8" name="Content Placeholder 3"/>
          <p:cNvPicPr>
            <a:picLocks noGrp="1" noChangeAspect="1"/>
          </p:cNvPicPr>
          <p:nvPr>
            <p:ph idx="1"/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852" b="92777" l="5077" r="91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670970"/>
            <a:ext cx="2859760" cy="2740971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41625" y1="34625" x2="41125" y2="38750"/>
                        <a14:foregroundMark x1="38250" y1="36125" x2="38750" y2="39750"/>
                        <a14:foregroundMark x1="52250" y1="28500" x2="53500" y2="32375"/>
                        <a14:foregroundMark x1="50250" y1="47750" x2="67875" y2="46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422" y="4892626"/>
            <a:ext cx="2005818" cy="2005818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852" b="92777" l="5077" r="91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686" y="627243"/>
            <a:ext cx="2091584" cy="2004703"/>
          </a:xfrm>
          <a:prstGeom prst="rect">
            <a:avLst/>
          </a:prstGeom>
        </p:spPr>
      </p:pic>
      <p:pic>
        <p:nvPicPr>
          <p:cNvPr id="11" name="Content Placeholder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1495752" y="920683"/>
            <a:ext cx="1426310" cy="1839860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35" t="-1" b="3673"/>
          <a:stretch>
            <a:fillRect/>
          </a:stretch>
        </p:blipFill>
        <p:spPr>
          <a:xfrm>
            <a:off x="4495801" y="-53218"/>
            <a:ext cx="2023171" cy="1834662"/>
          </a:xfrm>
          <a:prstGeom prst="rect">
            <a:avLst/>
          </a:prstGeom>
        </p:spPr>
      </p:pic>
      <p:pic>
        <p:nvPicPr>
          <p:cNvPr id="14" name="TaydukyNhacchuong-Dangcapnhat_48bf (mp3cut.net) (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954000" y="559313"/>
            <a:ext cx="609600" cy="609600"/>
          </a:xfrm>
          <a:prstGeom prst="rect">
            <a:avLst/>
          </a:prstGeom>
        </p:spPr>
      </p:pic>
      <p:sp>
        <p:nvSpPr>
          <p:cNvPr id="15" name="Flowchart: Connector 14">
            <a:hlinkClick r:id="rId23" action="ppaction://hlinksldjump"/>
            <a:extLst>
              <a:ext uri="{FF2B5EF4-FFF2-40B4-BE49-F238E27FC236}">
                <a16:creationId xmlns="" xmlns:a16="http://schemas.microsoft.com/office/drawing/2014/main" id="{BEF4C473-0C62-41F8-AD06-DF8B2C3E540A}"/>
              </a:ext>
            </a:extLst>
          </p:cNvPr>
          <p:cNvSpPr/>
          <p:nvPr/>
        </p:nvSpPr>
        <p:spPr>
          <a:xfrm>
            <a:off x="2713291" y="6048646"/>
            <a:ext cx="410909" cy="363295"/>
          </a:xfrm>
          <a:prstGeom prst="flowChartConnector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16" name="Right Arrow 2">
            <a:hlinkClick r:id="rId24" action="ppaction://hlinksldjump"/>
            <a:extLst>
              <a:ext uri="{FF2B5EF4-FFF2-40B4-BE49-F238E27FC236}">
                <a16:creationId xmlns="" xmlns:a16="http://schemas.microsoft.com/office/drawing/2014/main" id="{3B9A9D1C-3449-4A95-A0F4-CD861BA32582}"/>
              </a:ext>
            </a:extLst>
          </p:cNvPr>
          <p:cNvSpPr/>
          <p:nvPr/>
        </p:nvSpPr>
        <p:spPr>
          <a:xfrm>
            <a:off x="11049000" y="6082121"/>
            <a:ext cx="992860" cy="623480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47895 L 0.125 0.21601 L -0.125 0.21601 L 3.33333E-6 -0.47895 Z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21832E-6 L 0.33698 -0.51064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0" y="-2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40611E-6 L -0.00799 -0.51896 " pathEditMode="relative" rAng="0" ptsTypes="AA">
                                      <p:cBhvr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259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6022E-7 L 0.31892 0.46207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37" y="231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34783E-6 L 0.55764 0.00716 " pathEditMode="relative" rAng="0" ptsTypes="AA">
                                      <p:cBhvr>
                                        <p:cTn id="6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82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2774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43001" y="1371599"/>
            <a:ext cx="4244316" cy="103242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24601" y="1371599"/>
            <a:ext cx="5105399" cy="103242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24601" y="3010757"/>
            <a:ext cx="5105399" cy="100276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0" y="2982338"/>
            <a:ext cx="4259315" cy="109475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023" y="1633211"/>
            <a:ext cx="604292" cy="7080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598" y="3335937"/>
            <a:ext cx="603402" cy="6436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325" y="2982339"/>
            <a:ext cx="603557" cy="70719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518" y="1357743"/>
            <a:ext cx="549444" cy="6437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08564" y="1371600"/>
            <a:ext cx="6404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5" name="Content Placeholder 3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738" y="4077092"/>
            <a:ext cx="7404662" cy="2964259"/>
          </a:xfrm>
        </p:spPr>
      </p:pic>
      <p:sp>
        <p:nvSpPr>
          <p:cNvPr id="16" name="Rounded Rectangle 15"/>
          <p:cNvSpPr/>
          <p:nvPr/>
        </p:nvSpPr>
        <p:spPr>
          <a:xfrm>
            <a:off x="2272738" y="167614"/>
            <a:ext cx="7637950" cy="10462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then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7" name="Arrow: Right 16">
            <a:hlinkClick r:id="rId10" action="ppaction://hlinksldjump"/>
            <a:extLst>
              <a:ext uri="{FF2B5EF4-FFF2-40B4-BE49-F238E27FC236}">
                <a16:creationId xmlns="" xmlns:a16="http://schemas.microsoft.com/office/drawing/2014/main" id="{FB0B27BB-CCA9-4E74-A116-8278A02C495B}"/>
              </a:ext>
            </a:extLst>
          </p:cNvPr>
          <p:cNvSpPr/>
          <p:nvPr/>
        </p:nvSpPr>
        <p:spPr>
          <a:xfrm rot="10605222" flipH="1">
            <a:off x="11196358" y="6018902"/>
            <a:ext cx="976301" cy="710754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35" t="-1" b="3673"/>
          <a:stretch>
            <a:fillRect/>
          </a:stretch>
        </p:blipFill>
        <p:spPr>
          <a:xfrm>
            <a:off x="7467601" y="-381000"/>
            <a:ext cx="2023171" cy="183466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432" y="3598703"/>
            <a:ext cx="2080769" cy="2591409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1495821" y="5086350"/>
            <a:ext cx="1647457" cy="1771650"/>
          </a:xfrm>
          <a:prstGeom prst="rect">
            <a:avLst/>
          </a:prstGeom>
        </p:spPr>
      </p:pic>
      <p:pic>
        <p:nvPicPr>
          <p:cNvPr id="8" name="Content Placeholder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921" y="3962401"/>
            <a:ext cx="1503759" cy="22010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>
            <a:fillRect/>
          </a:stretch>
        </p:blipFill>
        <p:spPr>
          <a:xfrm>
            <a:off x="3962400" y="4114801"/>
            <a:ext cx="995814" cy="20486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4250" b="98000" l="3750" r="99250">
                        <a14:foregroundMark x1="58500" y1="47417" x2="58500" y2="47417"/>
                        <a14:foregroundMark x1="60833" y1="50167" x2="60833" y2="50167"/>
                        <a14:foregroundMark x1="36167" y1="45833" x2="38083" y2="4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1" t="29803" r="11761" b="26010"/>
          <a:stretch>
            <a:fillRect/>
          </a:stretch>
        </p:blipFill>
        <p:spPr>
          <a:xfrm>
            <a:off x="5175891" y="4894406"/>
            <a:ext cx="1639415" cy="8267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470" b="91288" l="2667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3324078"/>
            <a:ext cx="4242955" cy="1866900"/>
          </a:xfrm>
          <a:prstGeom prst="rect">
            <a:avLst/>
          </a:prstGeom>
        </p:spPr>
      </p:pic>
      <p:pic>
        <p:nvPicPr>
          <p:cNvPr id="13" name="Picture 2" descr="https://pic.pikbest.com/01/09/84/24j888piCdgZ.jpg!bw800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0374" b="83707" l="25500" r="4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86" t="53044" r="57649" b="13746"/>
          <a:stretch>
            <a:fillRect/>
          </a:stretch>
        </p:blipFill>
        <p:spPr bwMode="auto">
          <a:xfrm>
            <a:off x="9220200" y="2372815"/>
            <a:ext cx="916438" cy="196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aydukyNhacchuong-Dangcapnhat_48bf (mp3cut.net) (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1371600" y="838200"/>
            <a:ext cx="609600" cy="609600"/>
          </a:xfrm>
          <a:prstGeom prst="rect">
            <a:avLst/>
          </a:prstGeom>
        </p:spPr>
      </p:pic>
      <p:sp>
        <p:nvSpPr>
          <p:cNvPr id="14" name="Right Arrow 1">
            <a:hlinkClick r:id="rId23" action="ppaction://hlinksldjump"/>
            <a:extLst>
              <a:ext uri="{FF2B5EF4-FFF2-40B4-BE49-F238E27FC236}">
                <a16:creationId xmlns="" xmlns:a16="http://schemas.microsoft.com/office/drawing/2014/main" id="{655B4FE8-9F06-4595-BAD6-79B5BF82FCAF}"/>
              </a:ext>
            </a:extLst>
          </p:cNvPr>
          <p:cNvSpPr/>
          <p:nvPr/>
        </p:nvSpPr>
        <p:spPr>
          <a:xfrm>
            <a:off x="11353800" y="6156545"/>
            <a:ext cx="764038" cy="591689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>
            <a:hlinkClick r:id="rId24" action="ppaction://hlinksldjump"/>
            <a:extLst>
              <a:ext uri="{FF2B5EF4-FFF2-40B4-BE49-F238E27FC236}">
                <a16:creationId xmlns="" xmlns:a16="http://schemas.microsoft.com/office/drawing/2014/main" id="{188654FB-A120-4C3E-BF0C-0989D3603736}"/>
              </a:ext>
            </a:extLst>
          </p:cNvPr>
          <p:cNvSpPr/>
          <p:nvPr/>
        </p:nvSpPr>
        <p:spPr>
          <a:xfrm>
            <a:off x="2144039" y="2781300"/>
            <a:ext cx="618394" cy="685800"/>
          </a:xfrm>
          <a:prstGeom prst="ellips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09991E-6 L -0.31667 -0.311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-155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77521E-6 L 0.33889 -0.546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44" y="-273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0.00555 L 0.35868 -0.538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-27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834 -0.29996 L -0.35 0.1995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2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68 -0.07216 L 0.19218 0.05111 C 0.22552 0.0777 0.27517 0.09435 0.32708 0.09435 C 0.38628 0.09435 0.4335 0.0777 0.46684 0.05111 L 0.62569 -0.07216 " pathEditMode="relative" rAng="0" ptsTypes="FffFF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01" y="83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77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981200" y="1924981"/>
            <a:ext cx="9372600" cy="211361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đào</a:t>
            </a:r>
            <a:endParaRPr kumimoji="0" lang="vi-VN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70" b="91288" l="2667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499" y="5256928"/>
            <a:ext cx="5682871" cy="1866900"/>
          </a:xfrm>
          <a:prstGeom prst="rect">
            <a:avLst/>
          </a:prstGeom>
        </p:spPr>
      </p:pic>
      <p:pic>
        <p:nvPicPr>
          <p:cNvPr id="16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486" y="4267200"/>
            <a:ext cx="4175012" cy="2228874"/>
          </a:xfrm>
        </p:spPr>
      </p:pic>
      <p:sp>
        <p:nvSpPr>
          <p:cNvPr id="18" name="Rounded Rectangle 17"/>
          <p:cNvSpPr/>
          <p:nvPr/>
        </p:nvSpPr>
        <p:spPr>
          <a:xfrm>
            <a:off x="2385808" y="76200"/>
            <a:ext cx="8510792" cy="135777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7" name="Arrow: Right 23">
            <a:hlinkClick r:id="rId7" action="ppaction://hlinksldjump"/>
            <a:extLst>
              <a:ext uri="{FF2B5EF4-FFF2-40B4-BE49-F238E27FC236}">
                <a16:creationId xmlns="" xmlns:a16="http://schemas.microsoft.com/office/drawing/2014/main" id="{B77C5336-4643-4B9A-8B38-0B9B8287D483}"/>
              </a:ext>
            </a:extLst>
          </p:cNvPr>
          <p:cNvSpPr/>
          <p:nvPr/>
        </p:nvSpPr>
        <p:spPr>
          <a:xfrm rot="10605222" flipH="1">
            <a:off x="11211620" y="6046642"/>
            <a:ext cx="964616" cy="584113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aydukyNhacchuong-Dangcapnhat_48bf (mp3cut.net) (4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7800" y="1458503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1800" y="152400"/>
            <a:ext cx="5410200" cy="34944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674" y="3810000"/>
            <a:ext cx="6553199" cy="2795466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8208818" y="152400"/>
            <a:ext cx="3962400" cy="3494497"/>
          </a:xfrm>
          <a:prstGeom prst="wedgeEllipseCallout">
            <a:avLst>
              <a:gd name="adj1" fmla="val -71532"/>
              <a:gd name="adj2" fmla="val 26818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 MỪNG THẦY TRÒ ĐƯỜNG TĂNG ĐÃ VƯỢT QUA THỬ THÁCH LẤY CHÂN KINH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82" b="98182" l="0" r="100000">
                        <a14:foregroundMark x1="40385" y1="17045" x2="43462" y2="88864"/>
                        <a14:foregroundMark x1="35385" y1="24318" x2="30000" y2="46591"/>
                        <a14:foregroundMark x1="72308" y1="18409" x2="61154" y2="81136"/>
                        <a14:foregroundMark x1="67308" y1="69318" x2="82308" y2="81136"/>
                        <a14:foregroundMark x1="72308" y1="74318" x2="70000" y2="87273"/>
                        <a14:foregroundMark x1="18846" y1="75682" x2="52308" y2="90909"/>
                        <a14:foregroundMark x1="16538" y1="82273" x2="26538" y2="82500"/>
                        <a14:foregroundMark x1="45000" y1="73864" x2="61923" y2="73864"/>
                        <a14:foregroundMark x1="31923" y1="52045" x2="25769" y2="584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282535"/>
            <a:ext cx="2476500" cy="419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bldLvl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1423</Words>
  <Application>Microsoft Office PowerPoint</Application>
  <PresentationFormat>Widescreen</PresentationFormat>
  <Paragraphs>298</Paragraphs>
  <Slides>45</Slides>
  <Notes>17</Notes>
  <HiddenSlides>0</HiddenSlides>
  <MMClips>5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45</vt:i4>
      </vt:variant>
    </vt:vector>
  </HeadingPairs>
  <TitlesOfParts>
    <vt:vector size="65" baseType="lpstr">
      <vt:lpstr>Microsoft YaHei</vt:lpstr>
      <vt:lpstr>宋体</vt:lpstr>
      <vt:lpstr>宋体</vt:lpstr>
      <vt:lpstr>Arial</vt:lpstr>
      <vt:lpstr>Arial Rounded MT Bold</vt:lpstr>
      <vt:lpstr>Arial-Rounded</vt:lpstr>
      <vt:lpstr>Calibri</vt:lpstr>
      <vt:lpstr>Calibri Light</vt:lpstr>
      <vt:lpstr>HP001 4 hàng</vt:lpstr>
      <vt:lpstr>HP001 4 hang 1 ô ly</vt:lpstr>
      <vt:lpstr>Times New Roman</vt:lpstr>
      <vt:lpstr>Verdana</vt:lpstr>
      <vt:lpstr>等线</vt:lpstr>
      <vt:lpstr>1_Office Theme</vt:lpstr>
      <vt:lpstr>2_Office Theme</vt:lpstr>
      <vt:lpstr>4_Office Theme</vt:lpstr>
      <vt:lpstr>5_Office Theme</vt:lpstr>
      <vt:lpstr>6_Office Theme</vt:lpstr>
      <vt:lpstr>9_Office Theme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Kể những việc em làm khiến người thân vui</vt:lpstr>
      <vt:lpstr>Thương ông</vt:lpstr>
      <vt:lpstr>Thương ông</vt:lpstr>
      <vt:lpstr>Thương ông</vt:lpstr>
      <vt:lpstr>PowerPoint Presentation</vt:lpstr>
      <vt:lpstr>Thương ông</vt:lpstr>
      <vt:lpstr>PowerPoint Presentation</vt:lpstr>
      <vt:lpstr>Thương ông</vt:lpstr>
      <vt:lpstr>Thương ông</vt:lpstr>
      <vt:lpstr>Thương ông</vt:lpstr>
      <vt:lpstr>PowerPoint Presentation</vt:lpstr>
      <vt:lpstr>PowerPoint Presentation</vt:lpstr>
      <vt:lpstr>1. Từ ngữ thể hiện dáng vẻ của Việt</vt:lpstr>
      <vt:lpstr>2. Đọc những câu thơ thể hiện lời khen của ông dành cho Việt.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 Chọn a hoặc b</vt:lpstr>
      <vt:lpstr>Chọn ac hay at thay cho ô vuông</vt:lpstr>
      <vt:lpstr>PowerPoint Presentation</vt:lpstr>
      <vt:lpstr>PowerPoint Presentation</vt:lpstr>
      <vt:lpstr>PowerPoint Presentation</vt:lpstr>
      <vt:lpstr>2. Tìm 3 từ ngữ chỉ hoạt động trong đoạn thơ dưới đây:</vt:lpstr>
      <vt:lpstr>3. Quan sát tranh và trả lời câu hỏi: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18</cp:revision>
  <dcterms:created xsi:type="dcterms:W3CDTF">2021-05-27T09:39:36Z</dcterms:created>
  <dcterms:modified xsi:type="dcterms:W3CDTF">2021-12-24T02:00:03Z</dcterms:modified>
</cp:coreProperties>
</file>