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theme/theme5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6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7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8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ppt/tags/tag8.xml" ContentType="application/vnd.openxmlformats-officedocument.presentationml.tags+xml"/>
  <Override PartName="/ppt/notesSlides/notesSlide6.xml" ContentType="application/vnd.openxmlformats-officedocument.presentationml.notesSlide+xml"/>
  <Override PartName="/ppt/tags/tag9.xml" ContentType="application/vnd.openxmlformats-officedocument.presentationml.tags+xml"/>
  <Override PartName="/ppt/notesSlides/notesSlide7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8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9.xml" ContentType="application/vnd.openxmlformats-officedocument.presentationml.notesSlide+xml"/>
  <Override PartName="/ppt/tags/tag15.xml" ContentType="application/vnd.openxmlformats-officedocument.presentationml.tags+xml"/>
  <Override PartName="/ppt/notesSlides/notesSlide10.xml" ContentType="application/vnd.openxmlformats-officedocument.presentationml.notesSlide+xml"/>
  <Override PartName="/ppt/tags/tag16.xml" ContentType="application/vnd.openxmlformats-officedocument.presentationml.tags+xml"/>
  <Override PartName="/ppt/notesSlides/notesSlide11.xml" ContentType="application/vnd.openxmlformats-officedocument.presentationml.notesSlide+xml"/>
  <Override PartName="/ppt/tags/tag17.xml" ContentType="application/vnd.openxmlformats-officedocument.presentationml.tags+xml"/>
  <Override PartName="/ppt/notesSlides/notesSlide12.xml" ContentType="application/vnd.openxmlformats-officedocument.presentationml.notesSl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13.xml" ContentType="application/vnd.openxmlformats-officedocument.presentationml.notesSlid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14.xml" ContentType="application/vnd.openxmlformats-officedocument.presentationml.notesSlid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15.xml" ContentType="application/vnd.openxmlformats-officedocument.presentationml.notesSl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8" r:id="rId3"/>
    <p:sldMasterId id="2147483710" r:id="rId4"/>
    <p:sldMasterId id="2147483722" r:id="rId5"/>
    <p:sldMasterId id="2147483736" r:id="rId6"/>
    <p:sldMasterId id="2147483748" r:id="rId7"/>
    <p:sldMasterId id="2147483762" r:id="rId8"/>
    <p:sldMasterId id="2147483774" r:id="rId9"/>
  </p:sldMasterIdLst>
  <p:notesMasterIdLst>
    <p:notesMasterId r:id="rId40"/>
  </p:notesMasterIdLst>
  <p:sldIdLst>
    <p:sldId id="498" r:id="rId10"/>
    <p:sldId id="257" r:id="rId11"/>
    <p:sldId id="474" r:id="rId12"/>
    <p:sldId id="475" r:id="rId13"/>
    <p:sldId id="275" r:id="rId14"/>
    <p:sldId id="268" r:id="rId15"/>
    <p:sldId id="269" r:id="rId16"/>
    <p:sldId id="500" r:id="rId17"/>
    <p:sldId id="262" r:id="rId18"/>
    <p:sldId id="261" r:id="rId19"/>
    <p:sldId id="478" r:id="rId20"/>
    <p:sldId id="306" r:id="rId21"/>
    <p:sldId id="479" r:id="rId22"/>
    <p:sldId id="480" r:id="rId23"/>
    <p:sldId id="481" r:id="rId24"/>
    <p:sldId id="482" r:id="rId25"/>
    <p:sldId id="310" r:id="rId26"/>
    <p:sldId id="483" r:id="rId27"/>
    <p:sldId id="274" r:id="rId28"/>
    <p:sldId id="499" r:id="rId29"/>
    <p:sldId id="276" r:id="rId30"/>
    <p:sldId id="280" r:id="rId31"/>
    <p:sldId id="496" r:id="rId32"/>
    <p:sldId id="294" r:id="rId33"/>
    <p:sldId id="313" r:id="rId34"/>
    <p:sldId id="312" r:id="rId35"/>
    <p:sldId id="288" r:id="rId36"/>
    <p:sldId id="497" r:id="rId37"/>
    <p:sldId id="318" r:id="rId38"/>
    <p:sldId id="260" r:id="rId39"/>
  </p:sldIdLst>
  <p:sldSz cx="12192000" cy="6858000"/>
  <p:notesSz cx="6858000" cy="9144000"/>
  <p:custDataLst>
    <p:tags r:id="rId4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>
        <p:scale>
          <a:sx n="90" d="100"/>
          <a:sy n="90" d="100"/>
        </p:scale>
        <p:origin x="-398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20" Type="http://schemas.openxmlformats.org/officeDocument/2006/relationships/slide" Target="slides/slide11.xml"/><Relationship Id="rId41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E38CE-1F42-4D44-8E18-86FB23FF9DAE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518E3D-1759-47B0-92C3-BD171F6AB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07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18E3D-1759-47B0-92C3-BD171F6ABCC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4236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28074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03901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98035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27675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28254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85645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C4C689-0797-4A8F-B2C6-5687E1566F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09983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F164E-D685-493E-AF07-0CE742DE1FD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26069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4739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410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88502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30309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92057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5224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868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975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6309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2990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254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0992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9719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4177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9916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5045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677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7191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4207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5646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2027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8800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217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1922568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4742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0597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3855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444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4092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33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4674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1005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63673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8054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103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1399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4A8A9-2BF7-4A8A-8368-4CDFFD9DCA98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A908E-BCCF-4F7B-A435-90385526EB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44813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631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85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71560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29963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2755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10828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93281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24817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53458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52479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34800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18955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875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320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07845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5378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29365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18119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31294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76948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98690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58903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69322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677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3269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30027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588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3AAF25F-FDDF-448D-AE76-D2BBFC0E1488}" type="datetimeFigureOut">
              <a:rPr lang="en-US"/>
              <a:t>7/27/2024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F187962-8AD1-4E19-A8B4-D773E1639DC2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31515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C9321AA-DE9C-4E15-940D-7531A030D4ED}" type="datetimeFigureOut">
              <a:rPr lang="en-US"/>
              <a:t>7/27/2024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473F8A7-99E8-4EE9-9B0B-7F6BBA1D34A9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87881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2729AFE-5EEB-4363-BD02-D0673BD4D563}" type="datetimeFigureOut">
              <a:rPr lang="en-US"/>
              <a:t>7/27/2024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27ADC10-AFE8-42B0-AD86-2C4587FAE76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97655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D430922-7AA9-4846-A945-C8D39A73CB21}" type="datetimeFigureOut">
              <a:rPr lang="en-US"/>
              <a:t>7/27/2024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DE03704-0450-4FF2-BD29-D772375A23B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3137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A44BD83-7B22-4386-AC2B-F398D2E32AB8}" type="datetimeFigureOut">
              <a:rPr lang="en-US"/>
              <a:t>7/27/2024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A689E8B-02AB-4578-9CB9-6BC0E678D6C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5165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2B72838-3208-4AE6-82D2-10243E96EE1E}" type="datetimeFigureOut">
              <a:rPr lang="en-US"/>
              <a:t>7/27/2024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E71604F-67F2-4FE1-870E-5132F4BD6FB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52407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397546E-8559-4300-A48C-D651E2387DB8}" type="datetimeFigureOut">
              <a:rPr lang="en-US"/>
              <a:t>7/27/2024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E3FDE56-F3A4-4480-B253-1539ACC20F68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64995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E9B6E3F-C637-4D7B-9CD1-3F53617C6172}" type="datetimeFigureOut">
              <a:rPr lang="en-US"/>
              <a:t>7/27/2024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B98694-853F-45FC-B9E6-385F628C041C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361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8656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4DBAE16-742C-4AC9-91A8-43C8CFB3A5A6}" type="datetimeFigureOut">
              <a:rPr lang="en-US"/>
              <a:t>7/27/2024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0DC9828-6FC8-4614-83C5-A0B387A4C4DD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16033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13BA546-C357-4DE8-B987-06FEDD96B10D}" type="datetimeFigureOut">
              <a:rPr lang="en-US"/>
              <a:t>7/27/2024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54F9A60-AD80-4229-A353-82C2ADB4342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59656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F443953-2C90-4D3D-BA7F-86E2CDD36421}" type="datetimeFigureOut">
              <a:rPr lang="en-US"/>
              <a:t>7/27/2024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9CF831C-4791-4C02-9D65-40506FD40197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43429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61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32A6E56-6B60-4BEC-B553-B608D71DE206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75698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50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264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2024/7/27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342498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2024/7/27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216416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2024/7/27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930912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2024/7/27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38165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2024/7/27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4599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0704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2024/7/27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467167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2024/7/27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697834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2024/7/27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955879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2024/7/27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524136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2024/7/27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360756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2024/7/27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211187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388686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0627990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585710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523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22747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6295392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4826330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534058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863590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3807833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849651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37322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4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image" Target="../media/image5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73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87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95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8FA92-DCEB-416D-A3AA-345BE494323E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509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788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258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671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D461D-A9AE-4EC2-861F-590C9694E739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343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0898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5C661-2F9E-4D47-AA12-CA27E6F2246B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290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8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D7CF0933-AD9A-483E-B55D-B968C5CAA30A}" type="datetimeFigureOut">
              <a:rPr lang="en-US"/>
              <a:t>7/27/2024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7E8B42BE-97E8-4C84-9448-6C66074E824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851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  <p:sldLayoutId id="2147483760" r:id="rId12"/>
    <p:sldLayoutId id="21474837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2024/7/27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9303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8807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1.xml"/><Relationship Id="rId1" Type="http://schemas.openxmlformats.org/officeDocument/2006/relationships/tags" Target="../tags/tag2.xml"/><Relationship Id="rId4" Type="http://schemas.openxmlformats.org/officeDocument/2006/relationships/image" Target="../media/image9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slideLayout" Target="../slideLayouts/slideLayout37.xml"/><Relationship Id="rId1" Type="http://schemas.openxmlformats.org/officeDocument/2006/relationships/tags" Target="../tags/tag11.xml"/><Relationship Id="rId6" Type="http://schemas.openxmlformats.org/officeDocument/2006/relationships/image" Target="../media/image33.jpe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slideLayout" Target="../slideLayouts/slideLayout44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3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3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3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slideLayout" Target="../slideLayouts/slideLayout44.xml"/><Relationship Id="rId1" Type="http://schemas.openxmlformats.org/officeDocument/2006/relationships/tags" Target="../tags/tag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3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5" Type="http://schemas.openxmlformats.org/officeDocument/2006/relationships/image" Target="../media/image33.jpe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56.xml"/><Relationship Id="rId1" Type="http://schemas.openxmlformats.org/officeDocument/2006/relationships/tags" Target="../tags/tag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jpeg"/><Relationship Id="rId4" Type="http://schemas.openxmlformats.org/officeDocument/2006/relationships/image" Target="../media/image10.png"/><Relationship Id="rId9" Type="http://schemas.openxmlformats.org/officeDocument/2006/relationships/image" Target="../media/image15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22.xml"/><Relationship Id="rId6" Type="http://schemas.openxmlformats.org/officeDocument/2006/relationships/image" Target="../media/image33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49.xml"/><Relationship Id="rId1" Type="http://schemas.openxmlformats.org/officeDocument/2006/relationships/tags" Target="../tags/tag23.xml"/><Relationship Id="rId5" Type="http://schemas.openxmlformats.org/officeDocument/2006/relationships/image" Target="../media/image33.jpeg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2" Type="http://schemas.microsoft.com/office/2007/relationships/media" Target="../media/media2.mp4"/><Relationship Id="rId1" Type="http://schemas.openxmlformats.org/officeDocument/2006/relationships/tags" Target="../tags/tag24.xml"/><Relationship Id="rId6" Type="http://schemas.openxmlformats.org/officeDocument/2006/relationships/image" Target="../media/image33.jpeg"/><Relationship Id="rId5" Type="http://schemas.openxmlformats.org/officeDocument/2006/relationships/image" Target="../media/image41.png"/><Relationship Id="rId4" Type="http://schemas.openxmlformats.org/officeDocument/2006/relationships/slideLayout" Target="../slideLayouts/slideLayout7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Layout" Target="../slideLayouts/slideLayout87.xml"/><Relationship Id="rId1" Type="http://schemas.openxmlformats.org/officeDocument/2006/relationships/tags" Target="../tags/tag25.xml"/><Relationship Id="rId4" Type="http://schemas.openxmlformats.org/officeDocument/2006/relationships/image" Target="../media/image3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26.xml"/><Relationship Id="rId6" Type="http://schemas.openxmlformats.org/officeDocument/2006/relationships/image" Target="../media/image33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slideLayout" Target="../slideLayouts/slideLayout44.xml"/><Relationship Id="rId1" Type="http://schemas.openxmlformats.org/officeDocument/2006/relationships/tags" Target="../tags/tag2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8.xml"/><Relationship Id="rId5" Type="http://schemas.openxmlformats.org/officeDocument/2006/relationships/image" Target="../media/image33.jpeg"/><Relationship Id="rId4" Type="http://schemas.openxmlformats.org/officeDocument/2006/relationships/image" Target="../media/image4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6.jpeg"/><Relationship Id="rId7" Type="http://schemas.openxmlformats.org/officeDocument/2006/relationships/image" Target="../media/image47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9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slideLayout" Target="../slideLayouts/slideLayout44.xml"/><Relationship Id="rId1" Type="http://schemas.openxmlformats.org/officeDocument/2006/relationships/tags" Target="../tags/tag30.xml"/><Relationship Id="rId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74.xml"/><Relationship Id="rId1" Type="http://schemas.openxmlformats.org/officeDocument/2006/relationships/tags" Target="../tags/tag4.xml"/><Relationship Id="rId6" Type="http://schemas.microsoft.com/office/2007/relationships/hdphoto" Target="../media/hdphoto1.wdp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1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slideLayout" Target="../slideLayouts/slideLayout39.xml"/><Relationship Id="rId1" Type="http://schemas.openxmlformats.org/officeDocument/2006/relationships/tags" Target="../tags/tag3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5.xml"/><Relationship Id="rId5" Type="http://schemas.openxmlformats.org/officeDocument/2006/relationships/image" Target="../media/image21.png"/><Relationship Id="rId4" Type="http://schemas.openxmlformats.org/officeDocument/2006/relationships/slideLayout" Target="../slideLayouts/slideLayout7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6.xml"/><Relationship Id="rId6" Type="http://schemas.openxmlformats.org/officeDocument/2006/relationships/image" Target="../media/image16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16.jpe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6" Type="http://schemas.openxmlformats.org/officeDocument/2006/relationships/image" Target="../media/image33.jpeg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hai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27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12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việt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68958" y="2308969"/>
            <a:ext cx="9409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1+ 2: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Đọc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5912" y="2979465"/>
            <a:ext cx="10879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Ánh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sáng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của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yêu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thương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01842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3123997-6896-44A2-B90E-6D38F05A89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A033925C-0B70-4352-B4DF-3B744170CD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22093"/>
          </a:xfrm>
        </p:spPr>
      </p:pic>
      <p:pic>
        <p:nvPicPr>
          <p:cNvPr id="6" name="62" descr="E:\素材\春\7ff96c0408d5f1ad90e6490e1fb39ea4.png7ff96c0408d5f1ad90e6490e1fb39ea4">
            <a:extLst>
              <a:ext uri="{FF2B5EF4-FFF2-40B4-BE49-F238E27FC236}">
                <a16:creationId xmlns:a16="http://schemas.microsoft.com/office/drawing/2014/main" xmlns="" id="{64F6A5FC-3DEC-4D9C-9791-F66677AA0FDE}"/>
              </a:ext>
            </a:extLst>
          </p:cNvPr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 rot="11111076" flipH="1">
            <a:off x="-189865" y="-125095"/>
            <a:ext cx="1796415" cy="1758315"/>
          </a:xfrm>
          <a:prstGeom prst="rect">
            <a:avLst/>
          </a:prstGeom>
        </p:spPr>
      </p:pic>
      <p:pic>
        <p:nvPicPr>
          <p:cNvPr id="7" name="1" descr="E:\素材\春\7ff96c0408d5f1ad90e6490e1fb39ea4.png7ff96c0408d5f1ad90e6490e1fb39ea4">
            <a:extLst>
              <a:ext uri="{FF2B5EF4-FFF2-40B4-BE49-F238E27FC236}">
                <a16:creationId xmlns:a16="http://schemas.microsoft.com/office/drawing/2014/main" xmlns="" id="{17494F8F-C358-4D73-89D2-7A0FF02C3F60}"/>
              </a:ext>
            </a:extLst>
          </p:cNvPr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 rot="21000000">
            <a:off x="10031048" y="4756299"/>
            <a:ext cx="2396490" cy="234442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xmlns="" id="{0F150188-28C5-4B16-89E5-B2B722BA72F4}"/>
              </a:ext>
            </a:extLst>
          </p:cNvPr>
          <p:cNvSpPr txBox="1">
            <a:spLocks/>
          </p:cNvSpPr>
          <p:nvPr/>
        </p:nvSpPr>
        <p:spPr>
          <a:xfrm>
            <a:off x="910701" y="-9310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 đọc câu dài</a:t>
            </a:r>
            <a:endParaRPr lang="en-US" sz="36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xmlns="" id="{E2CA86BE-E76C-46C5-B7A2-F7386FFF6728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Đột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nhiên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cậu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trông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thấy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ánh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sáng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ngọn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đèn</a:t>
            </a:r>
            <a:r>
              <a:rPr lang="en-US" sz="36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hắt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lại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từ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mảnh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sắt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tây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trên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tủ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F919676F-8873-437D-99B0-3184A56C57A2}"/>
              </a:ext>
            </a:extLst>
          </p:cNvPr>
          <p:cNvCxnSpPr>
            <a:cxnSpLocks/>
          </p:cNvCxnSpPr>
          <p:nvPr/>
        </p:nvCxnSpPr>
        <p:spPr>
          <a:xfrm flipH="1">
            <a:off x="2860914" y="1907582"/>
            <a:ext cx="126085" cy="46291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EBCF8E4D-9715-41FE-9110-E3308575219F}"/>
              </a:ext>
            </a:extLst>
          </p:cNvPr>
          <p:cNvCxnSpPr>
            <a:cxnSpLocks/>
          </p:cNvCxnSpPr>
          <p:nvPr/>
        </p:nvCxnSpPr>
        <p:spPr>
          <a:xfrm flipH="1">
            <a:off x="5554718" y="1834274"/>
            <a:ext cx="126085" cy="46291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F2BADEFA-E8C1-43ED-B680-91DD16FCFE6F}"/>
              </a:ext>
            </a:extLst>
          </p:cNvPr>
          <p:cNvCxnSpPr>
            <a:cxnSpLocks/>
          </p:cNvCxnSpPr>
          <p:nvPr/>
        </p:nvCxnSpPr>
        <p:spPr>
          <a:xfrm flipH="1">
            <a:off x="11103208" y="1879083"/>
            <a:ext cx="126085" cy="46291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155C3F49-605B-4B50-B08C-A2B7EB5E4045}"/>
              </a:ext>
            </a:extLst>
          </p:cNvPr>
          <p:cNvCxnSpPr>
            <a:cxnSpLocks/>
          </p:cNvCxnSpPr>
          <p:nvPr/>
        </p:nvCxnSpPr>
        <p:spPr>
          <a:xfrm flipH="1">
            <a:off x="5305418" y="2412023"/>
            <a:ext cx="126085" cy="46291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0BD551E7-42FE-409B-A868-E85AA50BB249}"/>
              </a:ext>
            </a:extLst>
          </p:cNvPr>
          <p:cNvCxnSpPr>
            <a:cxnSpLocks/>
          </p:cNvCxnSpPr>
          <p:nvPr/>
        </p:nvCxnSpPr>
        <p:spPr>
          <a:xfrm flipH="1">
            <a:off x="5431503" y="2412024"/>
            <a:ext cx="126085" cy="46291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6D2C9B7A-7885-4E1B-A433-6053520CF99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85184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4DFC5C5E-3028-4A7E-A95D-C450C2629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28" y="0"/>
            <a:ext cx="10972800" cy="1143000"/>
          </a:xfrm>
        </p:spPr>
        <p:txBody>
          <a:bodyPr/>
          <a:lstStyle/>
          <a:p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xmlns="" id="{D2C0EEF6-1E1A-4136-A870-B23828B1D3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1676400" y="839787"/>
            <a:ext cx="8724900" cy="2695575"/>
          </a:xfr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6E9FC18B-9E8A-4173-90F3-2FD47FB407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6400" y="3535362"/>
            <a:ext cx="8839200" cy="304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7592069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48025" y="1906270"/>
            <a:ext cx="5696585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Trả lời câu hỏi</a:t>
            </a:r>
            <a:endParaRPr kumimoji="0" lang="en-US" sz="9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anose="020B0604030504040204" charset="0"/>
              <a:ea typeface="+mn-ea"/>
              <a:cs typeface="Verdana" panose="020B0604030504040204" charset="0"/>
            </a:endParaRPr>
          </a:p>
        </p:txBody>
      </p:sp>
    </p:spTree>
    <p:custDataLst>
      <p:tags r:id="rId1"/>
    </p:custData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4DFC5C5E-3028-4A7E-A95D-C450C2629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28" y="0"/>
            <a:ext cx="10972800" cy="1143000"/>
          </a:xfrm>
        </p:spPr>
        <p:txBody>
          <a:bodyPr/>
          <a:lstStyle/>
          <a:p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xmlns="" id="{D2C0EEF6-1E1A-4136-A870-B23828B1D3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1676400" y="839787"/>
            <a:ext cx="8724900" cy="2695575"/>
          </a:xfr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6E9FC18B-9E8A-4173-90F3-2FD47FB407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6400" y="3535362"/>
            <a:ext cx="8839200" cy="304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38F30E3A-813A-4DD3-AB67-DF9060DABF56}"/>
              </a:ext>
            </a:extLst>
          </p:cNvPr>
          <p:cNvSpPr/>
          <p:nvPr/>
        </p:nvSpPr>
        <p:spPr>
          <a:xfrm>
            <a:off x="808075" y="5747058"/>
            <a:ext cx="9314120" cy="81089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320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1. Khi thấy mẹ đau bụng dữ dội, Ê-đi-xơn đã làm gì?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xmlns="" id="{5D2DDD1F-57D4-4863-87ED-25D56370808B}"/>
              </a:ext>
            </a:extLst>
          </p:cNvPr>
          <p:cNvCxnSpPr/>
          <p:nvPr/>
        </p:nvCxnSpPr>
        <p:spPr>
          <a:xfrm>
            <a:off x="7495953" y="1244009"/>
            <a:ext cx="269003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CBDC38A9-C464-442B-B108-754F786223E4}"/>
              </a:ext>
            </a:extLst>
          </p:cNvPr>
          <p:cNvCxnSpPr>
            <a:cxnSpLocks/>
          </p:cNvCxnSpPr>
          <p:nvPr/>
        </p:nvCxnSpPr>
        <p:spPr>
          <a:xfrm>
            <a:off x="1828799" y="1552560"/>
            <a:ext cx="946299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20685900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4DFC5C5E-3028-4A7E-A95D-C450C2629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28" y="0"/>
            <a:ext cx="10972800" cy="1143000"/>
          </a:xfrm>
        </p:spPr>
        <p:txBody>
          <a:bodyPr/>
          <a:lstStyle/>
          <a:p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xmlns="" id="{D2C0EEF6-1E1A-4136-A870-B23828B1D3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1676400" y="839787"/>
            <a:ext cx="8724900" cy="2695575"/>
          </a:xfr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6E9FC18B-9E8A-4173-90F3-2FD47FB407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6400" y="3535362"/>
            <a:ext cx="8839200" cy="304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38F30E3A-813A-4DD3-AB67-DF9060DABF56}"/>
              </a:ext>
            </a:extLst>
          </p:cNvPr>
          <p:cNvSpPr/>
          <p:nvPr/>
        </p:nvSpPr>
        <p:spPr>
          <a:xfrm>
            <a:off x="808074" y="5747058"/>
            <a:ext cx="10972799" cy="81089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2. Ê-đi-xơn đã làm cách nào để mẹ được phẫu thuật kịp thời?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xmlns="" id="{5D2DDD1F-57D4-4863-87ED-25D56370808B}"/>
              </a:ext>
            </a:extLst>
          </p:cNvPr>
          <p:cNvCxnSpPr>
            <a:cxnSpLocks/>
          </p:cNvCxnSpPr>
          <p:nvPr/>
        </p:nvCxnSpPr>
        <p:spPr>
          <a:xfrm>
            <a:off x="7158496" y="4607695"/>
            <a:ext cx="3074075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CBDC38A9-C464-442B-B108-754F786223E4}"/>
              </a:ext>
            </a:extLst>
          </p:cNvPr>
          <p:cNvCxnSpPr>
            <a:cxnSpLocks/>
          </p:cNvCxnSpPr>
          <p:nvPr/>
        </p:nvCxnSpPr>
        <p:spPr>
          <a:xfrm>
            <a:off x="2013856" y="4959788"/>
            <a:ext cx="8066315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215B1687-11B3-4E48-ADA5-1FFEC1BAB59C}"/>
              </a:ext>
            </a:extLst>
          </p:cNvPr>
          <p:cNvCxnSpPr>
            <a:cxnSpLocks/>
          </p:cNvCxnSpPr>
          <p:nvPr/>
        </p:nvCxnSpPr>
        <p:spPr>
          <a:xfrm>
            <a:off x="2062842" y="5329902"/>
            <a:ext cx="3140529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1DD79BFC-7A05-4CAF-8C19-A2EB6A33FB4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01308207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4DFC5C5E-3028-4A7E-A95D-C450C2629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28" y="0"/>
            <a:ext cx="10972800" cy="1143000"/>
          </a:xfrm>
        </p:spPr>
        <p:txBody>
          <a:bodyPr/>
          <a:lstStyle/>
          <a:p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xmlns="" id="{D2C0EEF6-1E1A-4136-A870-B23828B1D3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1676400" y="839787"/>
            <a:ext cx="8724900" cy="2695575"/>
          </a:xfr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6E9FC18B-9E8A-4173-90F3-2FD47FB407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6400" y="3535362"/>
            <a:ext cx="8839200" cy="304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38F30E3A-813A-4DD3-AB67-DF9060DABF56}"/>
              </a:ext>
            </a:extLst>
          </p:cNvPr>
          <p:cNvSpPr/>
          <p:nvPr/>
        </p:nvSpPr>
        <p:spPr>
          <a:xfrm>
            <a:off x="808075" y="5747058"/>
            <a:ext cx="9314120" cy="81089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28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3. Những việc làm của Ê-đi-xơn cho thấy tình cảm của cậu dành cho mẹ như thế nào?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C196459-EF5A-449D-9E3D-3E62B861331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87116368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4DFC5C5E-3028-4A7E-A95D-C450C2629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28" y="0"/>
            <a:ext cx="10972800" cy="1143000"/>
          </a:xfrm>
        </p:spPr>
        <p:txBody>
          <a:bodyPr/>
          <a:lstStyle/>
          <a:p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xmlns="" id="{D2C0EEF6-1E1A-4136-A870-B23828B1D3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1676400" y="839787"/>
            <a:ext cx="8724900" cy="2695575"/>
          </a:xfr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6E9FC18B-9E8A-4173-90F3-2FD47FB407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6400" y="3535362"/>
            <a:ext cx="8839200" cy="304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38F30E3A-813A-4DD3-AB67-DF9060DABF56}"/>
              </a:ext>
            </a:extLst>
          </p:cNvPr>
          <p:cNvSpPr/>
          <p:nvPr/>
        </p:nvSpPr>
        <p:spPr>
          <a:xfrm>
            <a:off x="808075" y="5747058"/>
            <a:ext cx="9314120" cy="81089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28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4. Trong câu chuyện trên, em thích nhân vật nào nhất? Vì sao?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E36B71C-7595-4D60-8862-1D46CCEA930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10075428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48025" y="1906270"/>
            <a:ext cx="569658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Luyện</a:t>
            </a:r>
            <a:r>
              <a:rPr kumimoji="0" lang="en-US" altLang="zh-CN" sz="96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tập</a:t>
            </a:r>
            <a:endParaRPr kumimoji="0" lang="en-US" sz="9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anose="020B0604030504040204" charset="0"/>
              <a:ea typeface="+mn-ea"/>
              <a:cs typeface="Verdana" panose="020B060403050404020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624338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4DFC5C5E-3028-4A7E-A95D-C450C2629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28" y="0"/>
            <a:ext cx="10972800" cy="1143000"/>
          </a:xfrm>
        </p:spPr>
        <p:txBody>
          <a:bodyPr/>
          <a:lstStyle/>
          <a:p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xmlns="" id="{D2C0EEF6-1E1A-4136-A870-B23828B1D3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1676400" y="839787"/>
            <a:ext cx="8724900" cy="2695575"/>
          </a:xfr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6E9FC18B-9E8A-4173-90F3-2FD47FB407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6400" y="3535362"/>
            <a:ext cx="8839200" cy="304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38F30E3A-813A-4DD3-AB67-DF9060DABF56}"/>
              </a:ext>
            </a:extLst>
          </p:cNvPr>
          <p:cNvSpPr/>
          <p:nvPr/>
        </p:nvSpPr>
        <p:spPr>
          <a:xfrm>
            <a:off x="808075" y="5747058"/>
            <a:ext cx="9314120" cy="81089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28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1. Những chi tiết nào cho thấy Ê-đi-xơn rất lo cho sức khỏe của mẹ?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xmlns="" id="{8CF525B0-E2B3-45E5-98D3-41351851E340}"/>
              </a:ext>
            </a:extLst>
          </p:cNvPr>
          <p:cNvCxnSpPr/>
          <p:nvPr/>
        </p:nvCxnSpPr>
        <p:spPr>
          <a:xfrm>
            <a:off x="4898571" y="1240971"/>
            <a:ext cx="5355772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EC7169D9-C426-4F03-8A85-0D7B1B80E06F}"/>
              </a:ext>
            </a:extLst>
          </p:cNvPr>
          <p:cNvCxnSpPr>
            <a:cxnSpLocks/>
          </p:cNvCxnSpPr>
          <p:nvPr/>
        </p:nvCxnSpPr>
        <p:spPr>
          <a:xfrm>
            <a:off x="1883228" y="1654629"/>
            <a:ext cx="816429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F5D6F497-4237-46F5-8251-0D39DC9CEA55}"/>
              </a:ext>
            </a:extLst>
          </p:cNvPr>
          <p:cNvCxnSpPr>
            <a:cxnSpLocks/>
          </p:cNvCxnSpPr>
          <p:nvPr/>
        </p:nvCxnSpPr>
        <p:spPr>
          <a:xfrm>
            <a:off x="5377542" y="2797628"/>
            <a:ext cx="4637315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24071C2B-84F0-442F-AD7D-F190E5C6F656}"/>
              </a:ext>
            </a:extLst>
          </p:cNvPr>
          <p:cNvCxnSpPr>
            <a:cxnSpLocks/>
          </p:cNvCxnSpPr>
          <p:nvPr/>
        </p:nvCxnSpPr>
        <p:spPr>
          <a:xfrm>
            <a:off x="1970313" y="3145970"/>
            <a:ext cx="195943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5F76D9CB-A924-4C3B-8ED3-8D5C582C8C43}"/>
              </a:ext>
            </a:extLst>
          </p:cNvPr>
          <p:cNvCxnSpPr>
            <a:cxnSpLocks/>
          </p:cNvCxnSpPr>
          <p:nvPr/>
        </p:nvCxnSpPr>
        <p:spPr>
          <a:xfrm>
            <a:off x="3929743" y="3897085"/>
            <a:ext cx="63246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C8EB679E-23FD-496F-877C-21A1764E08D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00088177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5301F8AE-F2DB-4666-9968-D37A3D83C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8F5EB6EC-67D8-4B48-9B88-5CE07140CE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FC5DE149-191D-45F7-A703-AC34E2E738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7145" y="358815"/>
            <a:ext cx="8116566" cy="440929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FB4BEECA-4F27-4FAE-B36A-4E915A2C1A4E}"/>
              </a:ext>
            </a:extLst>
          </p:cNvPr>
          <p:cNvSpPr/>
          <p:nvPr/>
        </p:nvSpPr>
        <p:spPr>
          <a:xfrm>
            <a:off x="2892056" y="5082363"/>
            <a:ext cx="6198781" cy="8718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 "Thương mẹ, Ê-đi-xơn ôm đầu suy nghĩ: Làm sao để cứu mẹ bây giờ?"</a:t>
            </a:r>
            <a:endParaRPr lang="en-US" sz="2400" dirty="0">
              <a:solidFill>
                <a:schemeClr val="bg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9FBB12B-965E-4256-9C1F-EF0885339F7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3" name="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52" y="2465007"/>
            <a:ext cx="4906376" cy="3980824"/>
          </a:xfrm>
          <a:prstGeom prst="rect">
            <a:avLst/>
          </a:prstGeom>
        </p:spPr>
      </p:pic>
      <p:pic>
        <p:nvPicPr>
          <p:cNvPr id="4" name="1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543825" y="4230988"/>
            <a:ext cx="3773430" cy="2705180"/>
          </a:xfrm>
          <a:prstGeom prst="rect">
            <a:avLst/>
          </a:prstGeom>
        </p:spPr>
      </p:pic>
      <p:pic>
        <p:nvPicPr>
          <p:cNvPr id="5" name="55">
            <a:extLst>
              <a:ext uri="{FF2B5EF4-FFF2-40B4-BE49-F238E27FC236}">
                <a16:creationId xmlns:a16="http://schemas.microsoft.com/office/drawing/2014/main" xmlns="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993" y="-250353"/>
            <a:ext cx="9803219" cy="3679353"/>
          </a:xfrm>
          <a:prstGeom prst="rect">
            <a:avLst/>
          </a:prstGeom>
        </p:spPr>
      </p:pic>
      <p:grpSp>
        <p:nvGrpSpPr>
          <p:cNvPr id="7" name="57">
            <a:extLst>
              <a:ext uri="{FF2B5EF4-FFF2-40B4-BE49-F238E27FC236}">
                <a16:creationId xmlns:a16="http://schemas.microsoft.com/office/drawing/2014/main" xmlns="" id="{5C3F0EA5-D3AA-4CCB-8053-CA26C4C18711}"/>
              </a:ext>
            </a:extLst>
          </p:cNvPr>
          <p:cNvGrpSpPr/>
          <p:nvPr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xmlns="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xmlns="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xmlns="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xmlns="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xmlns="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9" name="Group 4">
              <a:extLst>
                <a:ext uri="{FF2B5EF4-FFF2-40B4-BE49-F238E27FC236}">
                  <a16:creationId xmlns:a16="http://schemas.microsoft.com/office/drawing/2014/main" xmlns="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0" name="Freeform 5">
                <a:extLst>
                  <a:ext uri="{FF2B5EF4-FFF2-40B4-BE49-F238E27FC236}">
                    <a16:creationId xmlns:a16="http://schemas.microsoft.com/office/drawing/2014/main" xmlns="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1" name="Freeform 6">
                <a:extLst>
                  <a:ext uri="{FF2B5EF4-FFF2-40B4-BE49-F238E27FC236}">
                    <a16:creationId xmlns:a16="http://schemas.microsoft.com/office/drawing/2014/main" xmlns="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2" name="Freeform 7">
                <a:extLst>
                  <a:ext uri="{FF2B5EF4-FFF2-40B4-BE49-F238E27FC236}">
                    <a16:creationId xmlns:a16="http://schemas.microsoft.com/office/drawing/2014/main" xmlns="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3" name="Freeform 8">
                <a:extLst>
                  <a:ext uri="{FF2B5EF4-FFF2-40B4-BE49-F238E27FC236}">
                    <a16:creationId xmlns:a16="http://schemas.microsoft.com/office/drawing/2014/main" xmlns="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</p:grpSp>
      <p:pic>
        <p:nvPicPr>
          <p:cNvPr id="19" name="69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3F90713A-6815-4BD0-86DE-AFB7213DCC70}"/>
              </a:ext>
            </a:extLst>
          </p:cNvPr>
          <p:cNvSpPr/>
          <p:nvPr/>
        </p:nvSpPr>
        <p:spPr>
          <a:xfrm>
            <a:off x="2564906" y="895347"/>
            <a:ext cx="727635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tiết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tiếng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việt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</a:p>
        </p:txBody>
      </p:sp>
      <p:pic>
        <p:nvPicPr>
          <p:cNvPr id="21" name="Picture 20" descr="A picture containing diagram&#10;&#10;Description automatically generated">
            <a:extLst>
              <a:ext uri="{FF2B5EF4-FFF2-40B4-BE49-F238E27FC236}">
                <a16:creationId xmlns:a16="http://schemas.microsoft.com/office/drawing/2014/main" xmlns="" id="{496F8484-8875-40C5-95D5-9FB2C610DFB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8108" y="2798616"/>
            <a:ext cx="6477000" cy="394335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7FF41F5B-E32E-4F07-9748-98036C70AAA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76539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ba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28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12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việt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68958" y="2308969"/>
            <a:ext cx="9409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3: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Viết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5912" y="2979465"/>
            <a:ext cx="10879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Chữ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hoa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P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2168958" y="4012442"/>
            <a:ext cx="7480009" cy="0"/>
          </a:xfrm>
          <a:prstGeom prst="line">
            <a:avLst/>
          </a:prstGeom>
          <a:ln w="762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168958" y="4253152"/>
            <a:ext cx="9562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4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: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Nói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và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Nghe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54600" y="4977630"/>
            <a:ext cx="9562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Kể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chuyện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Ánh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sáng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của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yêu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thương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95908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5088255" y="1442085"/>
            <a:ext cx="3658235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3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A8A1A354-F5B5-4190-B3BF-6B091267C15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Viết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4ACC6D54-BE0F-4061-8230-C3F2A17541B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hu P">
            <a:hlinkClick r:id="" action="ppaction://media"/>
            <a:extLst>
              <a:ext uri="{FF2B5EF4-FFF2-40B4-BE49-F238E27FC236}">
                <a16:creationId xmlns:a16="http://schemas.microsoft.com/office/drawing/2014/main" xmlns="" id="{C5552A18-0FC5-4879-B8C5-940752F12BB1}"/>
              </a:ext>
            </a:extLst>
          </p:cNvPr>
          <p:cNvPicPr>
            <a:picLocks noGrp="1" noChangeAspect="1"/>
          </p:cNvPicPr>
          <p:nvPr>
            <p:ph idx="1"/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11033" y="81023"/>
            <a:ext cx="6166883" cy="6095940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FABFDF8-128E-4975-A0F5-CF16BA690B4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53254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 anchor="ctr" anchorCtr="0"/>
          <a:lstStyle/>
          <a:p>
            <a:pPr eaLnBrk="1" hangingPunct="1"/>
            <a:endParaRPr dirty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/>
          <a:lstStyle/>
          <a:p>
            <a:pPr eaLnBrk="1" hangingPunct="1"/>
            <a:endParaRPr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759"/>
          <a:stretch>
            <a:fillRect/>
          </a:stretch>
        </p:blipFill>
        <p:spPr bwMode="auto">
          <a:xfrm>
            <a:off x="114300" y="1955165"/>
            <a:ext cx="12077700" cy="3333750"/>
          </a:xfrm>
          <a:prstGeom prst="rect">
            <a:avLst/>
          </a:prstGeom>
          <a:noFill/>
          <a:ln>
            <a:noFill/>
          </a:ln>
        </p:spPr>
      </p:pic>
      <p:sp>
        <p:nvSpPr>
          <p:cNvPr id="19462" name="TextBox 8"/>
          <p:cNvSpPr txBox="1"/>
          <p:nvPr/>
        </p:nvSpPr>
        <p:spPr>
          <a:xfrm>
            <a:off x="944245" y="2977515"/>
            <a:ext cx="12651740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Phượng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nở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đỏ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rực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một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góc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trời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570230" y="410210"/>
            <a:ext cx="3751580" cy="753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charset="0"/>
                <a:ea typeface="+mn-ea"/>
                <a:cs typeface="Verdana" panose="020B0604030504040204" charset="0"/>
              </a:rPr>
              <a:t>Viết từ ứng dụng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D56277FD-7165-48CF-8DA0-2EE3B9D31B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2" grpId="0"/>
      <p:bldP spid="19462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950572" y="1423578"/>
            <a:ext cx="3658235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4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9B8E64B0-F715-44BC-801A-891207B8FBB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84183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3713">
        <p:blinds dir="vert"/>
      </p:transition>
    </mc:Choice>
    <mc:Fallback xmlns="">
      <p:transition spd="slow" advClick="0" advTm="3713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48025" y="1906270"/>
            <a:ext cx="569658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Nói</a:t>
            </a:r>
            <a:r>
              <a:rPr kumimoji="0" lang="en-US" altLang="zh-CN" sz="96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và</a:t>
            </a:r>
            <a:r>
              <a:rPr kumimoji="0" lang="en-US" altLang="zh-CN" sz="96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nghe</a:t>
            </a:r>
            <a:endParaRPr kumimoji="0" lang="en-US" sz="9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anose="020B0604030504040204" charset="0"/>
              <a:ea typeface="+mn-ea"/>
              <a:cs typeface="Verdana" panose="020B060403050404020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95374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328E755E-E852-4705-8AF2-D2584A3A3A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0A83C806-B512-4421-82B1-DB92D9F13DCE}"/>
              </a:ext>
            </a:extLst>
          </p:cNvPr>
          <p:cNvSpPr/>
          <p:nvPr/>
        </p:nvSpPr>
        <p:spPr>
          <a:xfrm>
            <a:off x="1894822" y="422819"/>
            <a:ext cx="7957457" cy="8956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Quan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sát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D5A2841-2CB9-4005-95DA-7C4BEE2F45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1312" y="1634331"/>
            <a:ext cx="6429375" cy="4733925"/>
          </a:xfrm>
          <a:prstGeom prst="rect">
            <a:avLst/>
          </a:prstGeom>
        </p:spPr>
      </p:pic>
      <p:sp>
        <p:nvSpPr>
          <p:cNvPr id="4" name="Thought Bubble: Cloud 3">
            <a:extLst>
              <a:ext uri="{FF2B5EF4-FFF2-40B4-BE49-F238E27FC236}">
                <a16:creationId xmlns:a16="http://schemas.microsoft.com/office/drawing/2014/main" xmlns="" id="{28364D8A-F221-4974-AA0D-8A37E4356086}"/>
              </a:ext>
            </a:extLst>
          </p:cNvPr>
          <p:cNvSpPr/>
          <p:nvPr/>
        </p:nvSpPr>
        <p:spPr>
          <a:xfrm>
            <a:off x="225380" y="1480184"/>
            <a:ext cx="2528453" cy="1598295"/>
          </a:xfrm>
          <a:prstGeom prst="cloudCallout">
            <a:avLst>
              <a:gd name="adj1" fmla="val 61168"/>
              <a:gd name="adj2" fmla="val 711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Mẹ</a:t>
            </a:r>
            <a:r>
              <a:rPr lang="en-US" dirty="0"/>
              <a:t> </a:t>
            </a:r>
            <a:r>
              <a:rPr lang="en-US" dirty="0" err="1"/>
              <a:t>ốm</a:t>
            </a:r>
            <a:r>
              <a:rPr lang="en-US" dirty="0"/>
              <a:t>, ê-</a:t>
            </a:r>
            <a:r>
              <a:rPr lang="en-US" dirty="0" err="1"/>
              <a:t>đi</a:t>
            </a:r>
            <a:r>
              <a:rPr lang="en-US" dirty="0"/>
              <a:t>-</a:t>
            </a:r>
            <a:r>
              <a:rPr lang="en-US" dirty="0" err="1"/>
              <a:t>sơn</a:t>
            </a:r>
            <a:r>
              <a:rPr lang="en-US" dirty="0"/>
              <a:t> lo </a:t>
            </a:r>
            <a:r>
              <a:rPr lang="en-US" dirty="0" err="1"/>
              <a:t>lắng</a:t>
            </a:r>
            <a:r>
              <a:rPr lang="en-US" dirty="0"/>
              <a:t> </a:t>
            </a:r>
            <a:r>
              <a:rPr lang="en-US" dirty="0" err="1"/>
              <a:t>ngồi</a:t>
            </a:r>
            <a:r>
              <a:rPr lang="en-US" dirty="0"/>
              <a:t> </a:t>
            </a:r>
            <a:r>
              <a:rPr lang="en-US" dirty="0" err="1"/>
              <a:t>bên</a:t>
            </a:r>
            <a:r>
              <a:rPr lang="en-US" dirty="0"/>
              <a:t> </a:t>
            </a:r>
            <a:r>
              <a:rPr lang="en-US" dirty="0" err="1"/>
              <a:t>mẹ</a:t>
            </a:r>
            <a:endParaRPr lang="en-US" dirty="0"/>
          </a:p>
        </p:txBody>
      </p:sp>
      <p:sp>
        <p:nvSpPr>
          <p:cNvPr id="11" name="Thought Bubble: Cloud 10">
            <a:extLst>
              <a:ext uri="{FF2B5EF4-FFF2-40B4-BE49-F238E27FC236}">
                <a16:creationId xmlns:a16="http://schemas.microsoft.com/office/drawing/2014/main" xmlns="" id="{C4264706-BD53-4381-A57A-1705580E0DFF}"/>
              </a:ext>
            </a:extLst>
          </p:cNvPr>
          <p:cNvSpPr/>
          <p:nvPr/>
        </p:nvSpPr>
        <p:spPr>
          <a:xfrm>
            <a:off x="8952826" y="1318437"/>
            <a:ext cx="2528453" cy="1598295"/>
          </a:xfrm>
          <a:prstGeom prst="cloudCallout">
            <a:avLst>
              <a:gd name="adj1" fmla="val -32607"/>
              <a:gd name="adj2" fmla="val 824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Ê-</a:t>
            </a:r>
            <a:r>
              <a:rPr lang="en-US" dirty="0" err="1"/>
              <a:t>đi</a:t>
            </a:r>
            <a:r>
              <a:rPr lang="en-US" dirty="0"/>
              <a:t>-</a:t>
            </a:r>
            <a:r>
              <a:rPr lang="en-US" dirty="0" err="1"/>
              <a:t>sơn</a:t>
            </a:r>
            <a:r>
              <a:rPr lang="en-US" dirty="0"/>
              <a:t> </a:t>
            </a:r>
            <a:r>
              <a:rPr lang="en-US" dirty="0" err="1"/>
              <a:t>chạy</a:t>
            </a:r>
            <a:r>
              <a:rPr lang="en-US" dirty="0"/>
              <a:t> </a:t>
            </a:r>
            <a:r>
              <a:rPr lang="en-US" dirty="0" err="1"/>
              <a:t>đi</a:t>
            </a:r>
            <a:r>
              <a:rPr lang="en-US" dirty="0"/>
              <a:t> </a:t>
            </a:r>
            <a:r>
              <a:rPr lang="en-US" dirty="0" err="1"/>
              <a:t>tìm</a:t>
            </a:r>
            <a:r>
              <a:rPr lang="en-US" dirty="0"/>
              <a:t> </a:t>
            </a:r>
            <a:r>
              <a:rPr lang="en-US" dirty="0" err="1"/>
              <a:t>bác</a:t>
            </a:r>
            <a:r>
              <a:rPr lang="en-US" dirty="0"/>
              <a:t> </a:t>
            </a:r>
            <a:r>
              <a:rPr lang="en-US" dirty="0" err="1"/>
              <a:t>sỹ</a:t>
            </a:r>
            <a:endParaRPr lang="en-US" dirty="0"/>
          </a:p>
        </p:txBody>
      </p:sp>
      <p:sp>
        <p:nvSpPr>
          <p:cNvPr id="12" name="Thought Bubble: Cloud 11">
            <a:extLst>
              <a:ext uri="{FF2B5EF4-FFF2-40B4-BE49-F238E27FC236}">
                <a16:creationId xmlns:a16="http://schemas.microsoft.com/office/drawing/2014/main" xmlns="" id="{30A523DE-EA21-4881-8F72-CF07A06CD54F}"/>
              </a:ext>
            </a:extLst>
          </p:cNvPr>
          <p:cNvSpPr/>
          <p:nvPr/>
        </p:nvSpPr>
        <p:spPr>
          <a:xfrm>
            <a:off x="225379" y="3423920"/>
            <a:ext cx="2528453" cy="1598295"/>
          </a:xfrm>
          <a:prstGeom prst="cloudCallout">
            <a:avLst>
              <a:gd name="adj1" fmla="val 59066"/>
              <a:gd name="adj2" fmla="val 8312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Bác</a:t>
            </a:r>
            <a:r>
              <a:rPr lang="en-US" dirty="0"/>
              <a:t> </a:t>
            </a:r>
            <a:r>
              <a:rPr lang="en-US" dirty="0" err="1"/>
              <a:t>sỹ</a:t>
            </a:r>
            <a:r>
              <a:rPr lang="en-US" dirty="0"/>
              <a:t> </a:t>
            </a:r>
            <a:r>
              <a:rPr lang="en-US" dirty="0" err="1"/>
              <a:t>phẫu</a:t>
            </a:r>
            <a:r>
              <a:rPr lang="en-US" dirty="0"/>
              <a:t> </a:t>
            </a:r>
            <a:r>
              <a:rPr lang="en-US" dirty="0" err="1"/>
              <a:t>thuật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mẹ</a:t>
            </a:r>
            <a:r>
              <a:rPr lang="en-US" dirty="0"/>
              <a:t> Ê-</a:t>
            </a:r>
            <a:r>
              <a:rPr lang="en-US" dirty="0" err="1"/>
              <a:t>đi</a:t>
            </a:r>
            <a:r>
              <a:rPr lang="en-US" dirty="0"/>
              <a:t>-</a:t>
            </a:r>
            <a:r>
              <a:rPr lang="en-US" dirty="0" err="1"/>
              <a:t>sơn</a:t>
            </a:r>
            <a:endParaRPr lang="en-US" dirty="0"/>
          </a:p>
        </p:txBody>
      </p:sp>
      <p:sp>
        <p:nvSpPr>
          <p:cNvPr id="13" name="Thought Bubble: Cloud 12">
            <a:extLst>
              <a:ext uri="{FF2B5EF4-FFF2-40B4-BE49-F238E27FC236}">
                <a16:creationId xmlns:a16="http://schemas.microsoft.com/office/drawing/2014/main" xmlns="" id="{E2B53AC8-F2AD-46B3-84C7-9EF4F766CC80}"/>
              </a:ext>
            </a:extLst>
          </p:cNvPr>
          <p:cNvSpPr/>
          <p:nvPr/>
        </p:nvSpPr>
        <p:spPr>
          <a:xfrm>
            <a:off x="8889086" y="3142121"/>
            <a:ext cx="2528453" cy="1598295"/>
          </a:xfrm>
          <a:prstGeom prst="cloudCallout">
            <a:avLst>
              <a:gd name="adj1" fmla="val -46484"/>
              <a:gd name="adj2" fmla="val 7713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Ê-</a:t>
            </a:r>
            <a:r>
              <a:rPr lang="en-US" dirty="0" err="1"/>
              <a:t>đi</a:t>
            </a:r>
            <a:r>
              <a:rPr lang="en-US" dirty="0"/>
              <a:t>-</a:t>
            </a:r>
            <a:r>
              <a:rPr lang="en-US" dirty="0" err="1"/>
              <a:t>sơn</a:t>
            </a:r>
            <a:r>
              <a:rPr lang="en-US" dirty="0"/>
              <a:t> </a:t>
            </a:r>
            <a:r>
              <a:rPr lang="en-US" dirty="0" err="1"/>
              <a:t>mang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1 </a:t>
            </a:r>
            <a:r>
              <a:rPr lang="en-US" dirty="0" err="1"/>
              <a:t>tấm</a:t>
            </a:r>
            <a:r>
              <a:rPr lang="en-US" dirty="0"/>
              <a:t> </a:t>
            </a:r>
            <a:r>
              <a:rPr lang="en-US" dirty="0" err="1"/>
              <a:t>gương</a:t>
            </a:r>
            <a:r>
              <a:rPr lang="en-US" dirty="0"/>
              <a:t> </a:t>
            </a:r>
            <a:r>
              <a:rPr lang="en-US" dirty="0" err="1"/>
              <a:t>lớn</a:t>
            </a: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A78B2DFE-81CC-4BE9-843A-EC0B78E006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 animBg="1"/>
      <p:bldP spid="11" grpId="0" animBg="1"/>
      <p:bldP spid="12" grpId="0" animBg="1"/>
      <p:bldP spid="1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xmlns="" id="{353BF624-04AE-434E-9F02-DA40A6E24A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512095" y="4001294"/>
            <a:ext cx="3238500" cy="2466975"/>
          </a:xfr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0A83C806-B512-4421-82B1-DB92D9F13DCE}"/>
              </a:ext>
            </a:extLst>
          </p:cNvPr>
          <p:cNvSpPr/>
          <p:nvPr/>
        </p:nvSpPr>
        <p:spPr>
          <a:xfrm>
            <a:off x="2195850" y="442119"/>
            <a:ext cx="6632490" cy="8956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Sắp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xếp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trình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tự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2071D4F-87B3-4FF4-821D-58F88E511D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3476" y="1505744"/>
            <a:ext cx="3276600" cy="24955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F338B960-D5FA-4164-83D0-C8F2BADA83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12095" y="1505744"/>
            <a:ext cx="3124200" cy="244792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E0558FCB-43C2-4209-801B-BC30DF290E8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41254" y="4053681"/>
            <a:ext cx="3105150" cy="23622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635113E4-C3F8-49F8-92BC-1F89C580545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33094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0F41C8A-D9EA-41B0-816B-DBA3E935C3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4612" y="2757487"/>
            <a:ext cx="6962775" cy="13430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97374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3997308" y="3953840"/>
            <a:ext cx="1716041" cy="1716041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574080" y="4091425"/>
            <a:ext cx="1578457" cy="15784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9355120" y="2879776"/>
            <a:ext cx="1211606" cy="1211606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3596319" y="491818"/>
            <a:ext cx="5155335" cy="4896929"/>
            <a:chOff x="3084810" y="-335112"/>
            <a:chExt cx="5809496" cy="5760000"/>
          </a:xfrm>
        </p:grpSpPr>
        <p:grpSp>
          <p:nvGrpSpPr>
            <p:cNvPr id="17" name="组合 16"/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4"/>
              <a:srcRect t="48492"/>
              <a:stretch>
                <a:fillRect/>
              </a:stretch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/>
          <p:cNvSpPr/>
          <p:nvPr/>
        </p:nvSpPr>
        <p:spPr>
          <a:xfrm>
            <a:off x="9039516" y="3259314"/>
            <a:ext cx="1239357" cy="12393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8587644" y="810849"/>
            <a:ext cx="1759996" cy="734428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1216617" y="598108"/>
            <a:ext cx="887648" cy="887648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1660440" y="1216686"/>
            <a:ext cx="538143" cy="538143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240654" y="3006461"/>
            <a:ext cx="4152249" cy="1084866"/>
          </a:xfrm>
          <a:prstGeom prst="rect">
            <a:avLst/>
          </a:prstGeom>
          <a:noFill/>
        </p:spPr>
        <p:txBody>
          <a:bodyPr wrap="none" lIns="68496" tIns="34267" rIns="68496" bIns="34267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Khởi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động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2050" name="Picture 2" descr="在走动的火车 852x480 | Pics, Animation, Travel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072" y="2728265"/>
            <a:ext cx="7818554" cy="440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6E8C1104-CE19-427D-8823-EAFA65279EA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5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8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1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4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7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0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bldLvl="0" animBg="1"/>
      <p:bldP spid="5" grpId="0" bldLvl="0" animBg="1"/>
      <p:bldP spid="5" grpId="1" bldLvl="0" animBg="1"/>
      <p:bldP spid="6" grpId="0" bldLvl="0" animBg="1"/>
      <p:bldP spid="6" grpId="1" bldLvl="0" animBg="1"/>
      <p:bldP spid="10" grpId="0" bldLvl="0" animBg="1"/>
      <p:bldP spid="10" grpId="1" bldLvl="0" animBg="1"/>
      <p:bldP spid="22" grpId="0" bldLvl="0" animBg="1"/>
      <p:bldP spid="22" grpId="1" bldLvl="0" animBg="1"/>
      <p:bldP spid="23" grpId="0" bldLvl="0" animBg="1"/>
      <p:bldP spid="23" grpId="1" bldLvl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1510CEC-97B5-4A60-9C71-EBC9746E4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355902D5-0BD4-455F-AB5D-E3F6F81064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24" y="0"/>
            <a:ext cx="8875553" cy="5931017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2169937-B356-427A-BB98-7689C56BAD18}"/>
              </a:ext>
            </a:extLst>
          </p:cNvPr>
          <p:cNvSpPr txBox="1"/>
          <p:nvPr/>
        </p:nvSpPr>
        <p:spPr>
          <a:xfrm>
            <a:off x="3147969" y="1266629"/>
            <a:ext cx="6094602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800" b="1" dirty="0">
                <a:solidFill>
                  <a:srgbClr val="0070C0"/>
                </a:solidFill>
              </a:rPr>
              <a:t>CỦNG CỐ BÀI HỌC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508C7DF-FC71-4648-BCA1-28B99FD29E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  <p:grpSp>
        <p:nvGrpSpPr>
          <p:cNvPr id="13" name="1">
            <a:extLst>
              <a:ext uri="{FF2B5EF4-FFF2-40B4-BE49-F238E27FC236}">
                <a16:creationId xmlns:a16="http://schemas.microsoft.com/office/drawing/2014/main" xmlns="" id="{F91B7652-1A43-4852-AB5E-0C39343DCA52}"/>
              </a:ext>
            </a:extLst>
          </p:cNvPr>
          <p:cNvGrpSpPr/>
          <p:nvPr/>
        </p:nvGrpSpPr>
        <p:grpSpPr>
          <a:xfrm>
            <a:off x="0" y="4443812"/>
            <a:ext cx="12282473" cy="2258127"/>
            <a:chOff x="-53293" y="2190760"/>
            <a:chExt cx="9211855" cy="2951064"/>
          </a:xfrm>
        </p:grpSpPr>
        <p:pic>
          <p:nvPicPr>
            <p:cNvPr id="14" name="10">
              <a:extLst>
                <a:ext uri="{FF2B5EF4-FFF2-40B4-BE49-F238E27FC236}">
                  <a16:creationId xmlns:a16="http://schemas.microsoft.com/office/drawing/2014/main" xmlns="" id="{CD9DD4C0-AF4B-4FE1-A3E1-388DA021776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5" name="13">
              <a:extLst>
                <a:ext uri="{FF2B5EF4-FFF2-40B4-BE49-F238E27FC236}">
                  <a16:creationId xmlns:a16="http://schemas.microsoft.com/office/drawing/2014/main" xmlns="" id="{4EA58876-3131-4127-8EF3-6DF6D95EF17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6" name="16">
              <a:extLst>
                <a:ext uri="{FF2B5EF4-FFF2-40B4-BE49-F238E27FC236}">
                  <a16:creationId xmlns:a16="http://schemas.microsoft.com/office/drawing/2014/main" xmlns="" id="{6CE6C008-AB85-4086-B124-DE7BDF8BE17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408333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 bài 31">
            <a:hlinkClick r:id="" action="ppaction://media"/>
            <a:extLst>
              <a:ext uri="{FF2B5EF4-FFF2-40B4-BE49-F238E27FC236}">
                <a16:creationId xmlns:a16="http://schemas.microsoft.com/office/drawing/2014/main" xmlns="" id="{CD6E0CC8-1BA3-409F-9095-7D2C7F138A94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92321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67660" y="1442085"/>
            <a:ext cx="645668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1 + 2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9B0E7EC1-0EF0-48E5-B77A-DB79F363D01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Nếu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thân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bị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mệt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giúp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đỡ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,</a:t>
            </a:r>
            <a:b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viên</a:t>
            </a:r>
            <a:endParaRPr lang="en-US" sz="36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173355" y="156845"/>
            <a:ext cx="1478280" cy="899160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3407410" y="1694180"/>
            <a:ext cx="5893435" cy="2707640"/>
          </a:xfrm>
          <a:prstGeom prst="wedgeRoundRect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Lấy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nước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cho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mẹ</a:t>
            </a:r>
            <a:endParaRPr kumimoji="0" lang="en-US" sz="3200" b="0" i="0" u="none" strike="noStrike" kern="1200" cap="none" spc="0" normalizeH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noProof="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200" noProof="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noProof="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truyện</a:t>
            </a:r>
            <a:r>
              <a:rPr lang="en-US" sz="3200" noProof="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noProof="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200" noProof="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noProof="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bà</a:t>
            </a:r>
            <a:endParaRPr lang="en-US" sz="3200" noProof="0" dirty="0">
              <a:solidFill>
                <a:prstClr val="white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Lấy</a:t>
            </a:r>
            <a:r>
              <a:rPr kumimoji="0" lang="en-US" sz="3200" b="0" i="0" u="none" strike="noStrike" kern="1200" cap="none" spc="0" normalizeH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thuốc</a:t>
            </a:r>
            <a:r>
              <a:rPr kumimoji="0" lang="en-US" sz="3200" b="0" i="0" u="none" strike="noStrike" kern="1200" cap="none" spc="0" normalizeH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cho</a:t>
            </a:r>
            <a:r>
              <a:rPr kumimoji="0" lang="en-US" sz="3200" b="0" i="0" u="none" strike="noStrike" kern="1200" cap="none" spc="0" normalizeH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bố</a:t>
            </a:r>
            <a:endParaRPr kumimoji="0" lang="en-US" sz="3200" b="0" i="0" u="none" strike="noStrike" kern="1200" cap="none" spc="0" normalizeH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aseline="0" noProof="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………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244E895-EBBD-4DC7-94C4-59C0A2EF180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 animBg="1"/>
      <p:bldP spid="5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4DFC5C5E-3028-4A7E-A95D-C450C2629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28" y="0"/>
            <a:ext cx="10972800" cy="1143000"/>
          </a:xfrm>
        </p:spPr>
        <p:txBody>
          <a:bodyPr/>
          <a:lstStyle/>
          <a:p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xmlns="" id="{D2C0EEF6-1E1A-4136-A870-B23828B1D3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1676400" y="839787"/>
            <a:ext cx="8724900" cy="2695575"/>
          </a:xfr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6E9FC18B-9E8A-4173-90F3-2FD47FB407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6400" y="3535362"/>
            <a:ext cx="8839200" cy="304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C69F6F5C-4FAE-4715-BCEF-B6F0D0DE5DFF}"/>
              </a:ext>
            </a:extLst>
          </p:cNvPr>
          <p:cNvSpPr/>
          <p:nvPr/>
        </p:nvSpPr>
        <p:spPr>
          <a:xfrm>
            <a:off x="97971" y="5638800"/>
            <a:ext cx="1872343" cy="71845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mẫu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D8A6ECB-5D1D-441A-916B-7CD326D90DE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4DFC5C5E-3028-4A7E-A95D-C450C2629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28" y="0"/>
            <a:ext cx="10972800" cy="1143000"/>
          </a:xfrm>
        </p:spPr>
        <p:txBody>
          <a:bodyPr/>
          <a:lstStyle/>
          <a:p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xmlns="" id="{D2C0EEF6-1E1A-4136-A870-B23828B1D3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676400" y="839787"/>
            <a:ext cx="8724900" cy="2695575"/>
          </a:xfr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6E9FC18B-9E8A-4173-90F3-2FD47FB407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6400" y="3535362"/>
            <a:ext cx="8839200" cy="3048000"/>
          </a:xfrm>
          <a:prstGeom prst="rect">
            <a:avLst/>
          </a:prstGeom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xmlns="" id="{62936049-EAB4-4EA2-9F72-EB374EE782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6402" y="476748"/>
            <a:ext cx="527050" cy="1288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xmlns="" id="{B96D3D71-7CB2-4006-8468-44E3F5638C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8933" y="1543445"/>
            <a:ext cx="527050" cy="1853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xmlns="" id="{12D76D8C-2228-453A-979B-4A62D50FEA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230520"/>
            <a:ext cx="527050" cy="1979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>
            <a:extLst>
              <a:ext uri="{FF2B5EF4-FFF2-40B4-BE49-F238E27FC236}">
                <a16:creationId xmlns:a16="http://schemas.microsoft.com/office/drawing/2014/main" xmlns="" id="{EBF7C875-A403-4439-AFB3-978D7D6AA2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9817" y="5068266"/>
            <a:ext cx="527050" cy="1327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22169232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58502" cy="6858000"/>
          </a:xfrm>
          <a:prstGeom prst="rect">
            <a:avLst/>
          </a:prstGeom>
          <a:solidFill>
            <a:srgbClr val="FFFF00"/>
          </a:solidFill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9971" y="0"/>
            <a:ext cx="946296" cy="941789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2565085" y="469565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3266330-A171-4F31-8EAB-3D71E271506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D27768C3-2AC3-492F-B068-1C4178DDECD8}"/>
              </a:ext>
            </a:extLst>
          </p:cNvPr>
          <p:cNvGrpSpPr/>
          <p:nvPr/>
        </p:nvGrpSpPr>
        <p:grpSpPr>
          <a:xfrm>
            <a:off x="961627" y="2223900"/>
            <a:ext cx="2109019" cy="2109019"/>
            <a:chOff x="156834" y="1993081"/>
            <a:chExt cx="2109019" cy="210901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xmlns="" id="{3DBD055C-65B1-4D02-9BBF-9D28E87F2253}"/>
                </a:ext>
              </a:extLst>
            </p:cNvPr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A5F4AC98-C1DA-45CE-8E65-21D4B1B8910D}"/>
                </a:ext>
              </a:extLst>
            </p:cNvPr>
            <p:cNvSpPr txBox="1"/>
            <p:nvPr/>
          </p:nvSpPr>
          <p:spPr>
            <a:xfrm>
              <a:off x="315731" y="2243748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GIẢI NGHĨA TỪ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sp>
        <p:nvSpPr>
          <p:cNvPr id="15" name="2">
            <a:extLst>
              <a:ext uri="{FF2B5EF4-FFF2-40B4-BE49-F238E27FC236}">
                <a16:creationId xmlns:a16="http://schemas.microsoft.com/office/drawing/2014/main" xmlns="" id="{E7DC2548-7CA0-4568-AD60-94B841861AD6}"/>
              </a:ext>
            </a:extLst>
          </p:cNvPr>
          <p:cNvSpPr/>
          <p:nvPr/>
        </p:nvSpPr>
        <p:spPr>
          <a:xfrm>
            <a:off x="3267831" y="942416"/>
            <a:ext cx="8019905" cy="5347817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ea"/>
              <a:sym typeface="+mn-lt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2AD6158E-627D-4EB3-9B92-B62714C82346}"/>
              </a:ext>
            </a:extLst>
          </p:cNvPr>
          <p:cNvGrpSpPr/>
          <p:nvPr/>
        </p:nvGrpSpPr>
        <p:grpSpPr>
          <a:xfrm>
            <a:off x="3760470" y="1023989"/>
            <a:ext cx="6916420" cy="1508105"/>
            <a:chOff x="172324" y="1136919"/>
            <a:chExt cx="2109019" cy="1443072"/>
          </a:xfrm>
        </p:grpSpPr>
        <p:sp>
          <p:nvSpPr>
            <p:cNvPr id="17" name="Hexagon 16">
              <a:extLst>
                <a:ext uri="{FF2B5EF4-FFF2-40B4-BE49-F238E27FC236}">
                  <a16:creationId xmlns:a16="http://schemas.microsoft.com/office/drawing/2014/main" xmlns="" id="{1669A337-4822-4A41-BFDF-168DB683B725}"/>
                </a:ext>
              </a:extLst>
            </p:cNvPr>
            <p:cNvSpPr/>
            <p:nvPr/>
          </p:nvSpPr>
          <p:spPr>
            <a:xfrm>
              <a:off x="172324" y="1157225"/>
              <a:ext cx="2109019" cy="1406784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BD41EE32-7BCE-480E-B513-61074144C0DD}"/>
                </a:ext>
              </a:extLst>
            </p:cNvPr>
            <p:cNvSpPr txBox="1"/>
            <p:nvPr/>
          </p:nvSpPr>
          <p:spPr>
            <a:xfrm>
              <a:off x="285836" y="1136919"/>
              <a:ext cx="1808630" cy="14430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Ê-</a:t>
              </a:r>
              <a:r>
                <a:rPr lang="en-US" sz="36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đi</a:t>
              </a:r>
              <a:r>
                <a:rPr lang="en-US" sz="36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-</a:t>
              </a:r>
              <a:r>
                <a:rPr lang="en-US" sz="36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sơn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Nhà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bác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học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người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Mỹ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phát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minh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ra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đèn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điện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máy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chiếu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phim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máy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hát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….</a:t>
              </a:r>
              <a:endParaRPr kumimoji="0" lang="en-US" alt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7B1225E8-441D-46A9-A032-CA4DF1AF070F}"/>
              </a:ext>
            </a:extLst>
          </p:cNvPr>
          <p:cNvGrpSpPr/>
          <p:nvPr/>
        </p:nvGrpSpPr>
        <p:grpSpPr>
          <a:xfrm>
            <a:off x="3699510" y="2700020"/>
            <a:ext cx="6916420" cy="1832610"/>
            <a:chOff x="172324" y="1157225"/>
            <a:chExt cx="2109019" cy="1753583"/>
          </a:xfrm>
        </p:grpSpPr>
        <p:sp>
          <p:nvSpPr>
            <p:cNvPr id="20" name="Hexagon 19">
              <a:extLst>
                <a:ext uri="{FF2B5EF4-FFF2-40B4-BE49-F238E27FC236}">
                  <a16:creationId xmlns:a16="http://schemas.microsoft.com/office/drawing/2014/main" xmlns="" id="{9FB7AC2D-AC0B-4374-B65F-A030D19B1E41}"/>
                </a:ext>
              </a:extLst>
            </p:cNvPr>
            <p:cNvSpPr/>
            <p:nvPr/>
          </p:nvSpPr>
          <p:spPr>
            <a:xfrm>
              <a:off x="172324" y="1157225"/>
              <a:ext cx="2109019" cy="1753583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21" name="TextBox 43">
              <a:extLst>
                <a:ext uri="{FF2B5EF4-FFF2-40B4-BE49-F238E27FC236}">
                  <a16:creationId xmlns:a16="http://schemas.microsoft.com/office/drawing/2014/main" xmlns="" id="{4714396F-8EA4-42B0-AD21-CB3BA3A9BCBB}"/>
                </a:ext>
              </a:extLst>
            </p:cNvPr>
            <p:cNvSpPr txBox="1"/>
            <p:nvPr/>
          </p:nvSpPr>
          <p:spPr>
            <a:xfrm>
              <a:off x="288974" y="1369884"/>
              <a:ext cx="1988596" cy="14430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Ái</a:t>
              </a:r>
              <a:r>
                <a:rPr lang="en-US" sz="36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ngại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Thương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cảm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,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có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phần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lo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lắng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và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không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đành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long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trước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tình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cảnh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người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khác</a:t>
              </a:r>
              <a:endParaRPr kumimoji="0" lang="en-US" alt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07FCC10D-8B77-4CD6-BB2C-08F98539315A}"/>
              </a:ext>
            </a:extLst>
          </p:cNvPr>
          <p:cNvGrpSpPr/>
          <p:nvPr/>
        </p:nvGrpSpPr>
        <p:grpSpPr>
          <a:xfrm>
            <a:off x="3882390" y="4657090"/>
            <a:ext cx="6916420" cy="1537308"/>
            <a:chOff x="172324" y="1157225"/>
            <a:chExt cx="2109019" cy="1471015"/>
          </a:xfrm>
        </p:grpSpPr>
        <p:sp>
          <p:nvSpPr>
            <p:cNvPr id="23" name="Hexagon 22">
              <a:extLst>
                <a:ext uri="{FF2B5EF4-FFF2-40B4-BE49-F238E27FC236}">
                  <a16:creationId xmlns:a16="http://schemas.microsoft.com/office/drawing/2014/main" xmlns="" id="{77A903A6-B30D-4F9F-890E-B82F6D8BAE50}"/>
                </a:ext>
              </a:extLst>
            </p:cNvPr>
            <p:cNvSpPr/>
            <p:nvPr/>
          </p:nvSpPr>
          <p:spPr>
            <a:xfrm>
              <a:off x="172324" y="1157225"/>
              <a:ext cx="2109019" cy="1406784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24" name="TextBox 43">
              <a:extLst>
                <a:ext uri="{FF2B5EF4-FFF2-40B4-BE49-F238E27FC236}">
                  <a16:creationId xmlns:a16="http://schemas.microsoft.com/office/drawing/2014/main" xmlns="" id="{59D856D4-B469-4F00-9E0C-6330119A96A0}"/>
                </a:ext>
              </a:extLst>
            </p:cNvPr>
            <p:cNvSpPr txBox="1"/>
            <p:nvPr/>
          </p:nvSpPr>
          <p:spPr>
            <a:xfrm>
              <a:off x="315308" y="1185168"/>
              <a:ext cx="1808630" cy="14430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Sắt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tây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Sắt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dát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mỏng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có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tráng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một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lớp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chống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gỉ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,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sáng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bóng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.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996426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V- Ánh sáng của yêu thương"/>
  <p:tag name="ISPRING_ULTRA_SCORM_COURSE_ID" val="D8DB013C-49E6-43AD-B15C-E4FBB5A23122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\uFFFD\uFFFD\uFFFDM{242C54C9-7E1F-4893-BC78-8455A9A37B46}&quot;,&quot;C:\\Users\\Administrator\\Downloads\\BAI GIANG  K1 TIẾNG VIỆT KHỐI 2-20240727T002043Z-001\\BAI GIANG  K1 TIẾNG VIỆT KHỐI 2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V- Ánh sáng của yêu thương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ADBAF90-E538-45D1-82CA-4FE601CF6FC7}:26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8D16F8E-8EA3-4F3C-9A5B-F2C724ECE523}:26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F1016A9-2905-4AA3-B03C-ED6A032A6C77}:47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57FD2F6-F4C8-48BA-B4C7-EA7772ECF705}:30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5EB3FE7-7955-43DE-BADC-49BD7A7C550A}:479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DCAD3BE-C32D-4C6B-9077-518EECC11588}:48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4125F55-63AF-4BC5-A49B-1FE3CF67124B}:48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2FC6FD2-CDD3-422A-8DBE-444E121C3F69}:48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1917DE2-9915-42FC-AA90-347481BB73FF}:31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45A5A08-030F-498A-90D9-A521057B1793}:48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8FF4F09-3C4E-46FF-B292-9EA7D88A9458}:49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3BFBB53-8915-4F21-93DB-8D3A60A269F4}:27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5042107-1214-4F12-8BEC-327881EFEFF8}:49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41AD2AF-E6D8-4AB7-988C-CE7AF1F5EF54}:27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A9B5B97-992E-4923-8167-BECB645EDBEF}:28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5D7DA7C-CA52-4223-8B61-5BE3C55A497C}:49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8B050EB-9A96-4ED8-B17C-83519E89C578}:29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9DA47AA-48AA-4C1B-9983-7F6D9B91121F}:31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FF6DC80-CD1B-4266-B453-6EDC6EF45165}:31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60AAE79-DE14-4DB2-9BBE-C40D87FBD54A}:288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2DA6F3F-3823-4CB8-8674-D0A6B12B3FD1}:49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A810CA1-C04F-4DA1-98D4-8D7E95277E80}:257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1504D82-9F7A-4120-936F-E77B97B7B975}:318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59D8480-37BE-4015-85A8-01DB1677A607}:26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4604F97-126D-4A1E-989F-03EE5BC5BB06}:47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2D6CDA3-0A61-425A-AFD2-4E27D04A1494}:47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B98809D-D771-4FB7-8FB9-C6FD0D29F043}:27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6D2087F-C0AE-4283-926F-C87990EB8E8D}:26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2B95EF1-AFF1-4829-A5E0-98CF5FD10CF4}:26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7181E44-0E2E-4A03-8180-F3D675DED07E}:500"/>
</p:tagLst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396</Words>
  <Application>Microsoft Office PowerPoint</Application>
  <PresentationFormat>Custom</PresentationFormat>
  <Paragraphs>73</Paragraphs>
  <Slides>30</Slides>
  <Notes>15</Notes>
  <HiddenSlides>0</HiddenSlides>
  <MMClips>2</MMClips>
  <ScaleCrop>false</ScaleCrop>
  <HeadingPairs>
    <vt:vector size="4" baseType="variant">
      <vt:variant>
        <vt:lpstr>Theme</vt:lpstr>
      </vt:variant>
      <vt:variant>
        <vt:i4>9</vt:i4>
      </vt:variant>
      <vt:variant>
        <vt:lpstr>Slide Titles</vt:lpstr>
      </vt:variant>
      <vt:variant>
        <vt:i4>30</vt:i4>
      </vt:variant>
    </vt:vector>
  </HeadingPairs>
  <TitlesOfParts>
    <vt:vector size="39" baseType="lpstr">
      <vt:lpstr>2_Office Theme</vt:lpstr>
      <vt:lpstr>4_Office Theme</vt:lpstr>
      <vt:lpstr>3_Office Theme</vt:lpstr>
      <vt:lpstr>9_Office Theme</vt:lpstr>
      <vt:lpstr>5_Office Theme</vt:lpstr>
      <vt:lpstr>Office Theme</vt:lpstr>
      <vt:lpstr>6_Office Theme</vt:lpstr>
      <vt:lpstr>2_Office 主题​​</vt:lpstr>
      <vt:lpstr>7_Office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Nếu người thân bị mệt, em có thể làm gì để giúp đỡ,  động viên</vt:lpstr>
      <vt:lpstr>Ánh sáng của yêu thương</vt:lpstr>
      <vt:lpstr>Ánh sáng của yêu thương</vt:lpstr>
      <vt:lpstr>PowerPoint Presentation</vt:lpstr>
      <vt:lpstr>PowerPoint Presentation</vt:lpstr>
      <vt:lpstr>Ánh sáng của yêu thương</vt:lpstr>
      <vt:lpstr>PowerPoint Presentation</vt:lpstr>
      <vt:lpstr>Ánh sáng của yêu thương</vt:lpstr>
      <vt:lpstr>Ánh sáng của yêu thương</vt:lpstr>
      <vt:lpstr>Ánh sáng của yêu thương</vt:lpstr>
      <vt:lpstr>Ánh sáng của yêu thương</vt:lpstr>
      <vt:lpstr>PowerPoint Presentation</vt:lpstr>
      <vt:lpstr>Ánh sáng của yêu thương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TV- Ánh sáng của yêu thương</dc:title>
  <dc:creator>tran thao</dc:creator>
  <cp:lastModifiedBy>User</cp:lastModifiedBy>
  <cp:revision>12</cp:revision>
  <dcterms:created xsi:type="dcterms:W3CDTF">2021-05-27T10:18:55Z</dcterms:created>
  <dcterms:modified xsi:type="dcterms:W3CDTF">2024-07-27T00:31:07Z</dcterms:modified>
</cp:coreProperties>
</file>