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 id="2147483686" r:id="rId3"/>
    <p:sldMasterId id="2147483698" r:id="rId4"/>
    <p:sldMasterId id="2147483712" r:id="rId5"/>
    <p:sldMasterId id="2147483736" r:id="rId6"/>
  </p:sldMasterIdLst>
  <p:notesMasterIdLst>
    <p:notesMasterId r:id="rId39"/>
  </p:notesMasterIdLst>
  <p:sldIdLst>
    <p:sldId id="474" r:id="rId7"/>
    <p:sldId id="258" r:id="rId8"/>
    <p:sldId id="260" r:id="rId9"/>
    <p:sldId id="261" r:id="rId10"/>
    <p:sldId id="262" r:id="rId11"/>
    <p:sldId id="263" r:id="rId12"/>
    <p:sldId id="265" r:id="rId13"/>
    <p:sldId id="497" r:id="rId14"/>
    <p:sldId id="546" r:id="rId15"/>
    <p:sldId id="499" r:id="rId16"/>
    <p:sldId id="559" r:id="rId17"/>
    <p:sldId id="547" r:id="rId18"/>
    <p:sldId id="501" r:id="rId19"/>
    <p:sldId id="259" r:id="rId20"/>
    <p:sldId id="502" r:id="rId21"/>
    <p:sldId id="560" r:id="rId22"/>
    <p:sldId id="506" r:id="rId23"/>
    <p:sldId id="507" r:id="rId24"/>
    <p:sldId id="548" r:id="rId25"/>
    <p:sldId id="510" r:id="rId26"/>
    <p:sldId id="549" r:id="rId27"/>
    <p:sldId id="511" r:id="rId28"/>
    <p:sldId id="512" r:id="rId29"/>
    <p:sldId id="558" r:id="rId30"/>
    <p:sldId id="551" r:id="rId31"/>
    <p:sldId id="552" r:id="rId32"/>
    <p:sldId id="553" r:id="rId33"/>
    <p:sldId id="555" r:id="rId34"/>
    <p:sldId id="554" r:id="rId35"/>
    <p:sldId id="556" r:id="rId36"/>
    <p:sldId id="557" r:id="rId37"/>
    <p:sldId id="275"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94660"/>
  </p:normalViewPr>
  <p:slideViewPr>
    <p:cSldViewPr snapToGrid="0">
      <p:cViewPr varScale="1">
        <p:scale>
          <a:sx n="70" d="100"/>
          <a:sy n="70" d="100"/>
        </p:scale>
        <p:origin x="73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7247AB-66A0-46A7-A4AE-964B9BB060FD}" type="datetimeFigureOut">
              <a:rPr lang="en-US" smtClean="0"/>
              <a:t>12/1/2022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468312-0786-4EE1-B972-0BB3D07F0B14}" type="slidenum">
              <a:rPr lang="en-US" smtClean="0"/>
              <a:t>‹#›</a:t>
            </a:fld>
            <a:endParaRPr lang="en-US"/>
          </a:p>
        </p:txBody>
      </p:sp>
    </p:spTree>
    <p:extLst>
      <p:ext uri="{BB962C8B-B14F-4D97-AF65-F5344CB8AC3E}">
        <p14:creationId xmlns:p14="http://schemas.microsoft.com/office/powerpoint/2010/main" val="949291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DF164E-D685-493E-AF07-0CE742DE1FD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4641884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9AEC3D-87E3-4F4A-90AF-C1365B2A2E7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75525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9AEC3D-87E3-4F4A-90AF-C1365B2A2E7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48646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4559382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40431963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14083856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13277861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D3AAF25F-FDDF-448D-AE76-D2BBFC0E1488}" type="datetimeFigureOut">
              <a:rPr lang="en-US"/>
              <a:t>12/1/2022</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2F187962-8AD1-4E19-A8B4-D773E1639DC2}" type="slidenum">
              <a:rPr lang="en-US"/>
              <a:t>‹#›</a:t>
            </a:fld>
            <a:endParaRPr lang="en-US"/>
          </a:p>
        </p:txBody>
      </p:sp>
    </p:spTree>
    <p:extLst>
      <p:ext uri="{BB962C8B-B14F-4D97-AF65-F5344CB8AC3E}">
        <p14:creationId xmlns:p14="http://schemas.microsoft.com/office/powerpoint/2010/main" val="26374924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213BA546-C357-4DE8-B987-06FEDD96B10D}" type="datetimeFigureOut">
              <a:rPr lang="en-US"/>
              <a:t>12/1/2022</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054F9A60-AD80-4229-A353-82C2ADB4342B}" type="slidenum">
              <a:rPr lang="en-US"/>
              <a:t>‹#›</a:t>
            </a:fld>
            <a:endParaRPr lang="en-US"/>
          </a:p>
        </p:txBody>
      </p:sp>
    </p:spTree>
    <p:extLst>
      <p:ext uri="{BB962C8B-B14F-4D97-AF65-F5344CB8AC3E}">
        <p14:creationId xmlns:p14="http://schemas.microsoft.com/office/powerpoint/2010/main" val="479691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DF443953-2C90-4D3D-BA7F-86E2CDD36421}" type="datetimeFigureOut">
              <a:rPr lang="en-US"/>
              <a:t>12/1/2022</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9CF831C-4791-4C02-9D65-40506FD40197}" type="slidenum">
              <a:rPr lang="en-US"/>
              <a:t>‹#›</a:t>
            </a:fld>
            <a:endParaRPr lang="en-US"/>
          </a:p>
        </p:txBody>
      </p:sp>
    </p:spTree>
    <p:extLst>
      <p:ext uri="{BB962C8B-B14F-4D97-AF65-F5344CB8AC3E}">
        <p14:creationId xmlns:p14="http://schemas.microsoft.com/office/powerpoint/2010/main" val="6334142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61"/>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4" name="Rectangle 5"/>
          <p:cNvSpPr>
            <a:spLocks noGrp="1" noChangeArrowheads="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5" name="Rectangle 6"/>
          <p:cNvSpPr>
            <a:spLocks noGrp="1" noChangeArrowheads="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32A6E56-6B60-4BEC-B553-B608D71DE206}" type="slidenum">
              <a:rPr lang="en-US"/>
              <a:t>‹#›</a:t>
            </a:fld>
            <a:endParaRPr lang="en-US"/>
          </a:p>
        </p:txBody>
      </p:sp>
    </p:spTree>
    <p:extLst>
      <p:ext uri="{BB962C8B-B14F-4D97-AF65-F5344CB8AC3E}">
        <p14:creationId xmlns:p14="http://schemas.microsoft.com/office/powerpoint/2010/main" val="28142857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14" name="图片 13"/>
          <p:cNvPicPr>
            <a:picLocks noChangeAspect="1"/>
          </p:cNvPicPr>
          <p:nvPr userDrawn="1"/>
        </p:nvPicPr>
        <p:blipFill rotWithShape="1">
          <a:blip r:embed="rId2" cstate="print">
            <a:extLst>
              <a:ext uri="{28A0092B-C50C-407E-A947-70E740481C1C}">
                <a14:useLocalDpi xmlns:a14="http://schemas.microsoft.com/office/drawing/2010/main" val="0"/>
              </a:ext>
            </a:extLst>
          </a:blip>
          <a:srcRect r="27111"/>
          <a:stretch>
            <a:fillRect/>
          </a:stretch>
        </p:blipFill>
        <p:spPr>
          <a:xfrm>
            <a:off x="-1" y="0"/>
            <a:ext cx="12192001" cy="6858000"/>
          </a:xfrm>
          <a:prstGeom prst="rect">
            <a:avLst/>
          </a:prstGeom>
        </p:spPr>
      </p:pic>
      <p:pic>
        <p:nvPicPr>
          <p:cNvPr id="19" name="图片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 y="4610950"/>
            <a:ext cx="12192015" cy="2247075"/>
          </a:xfrm>
          <a:prstGeom prst="rect">
            <a:avLst/>
          </a:prstGeom>
        </p:spPr>
      </p:pic>
    </p:spTree>
    <p:extLst>
      <p:ext uri="{BB962C8B-B14F-4D97-AF65-F5344CB8AC3E}">
        <p14:creationId xmlns:p14="http://schemas.microsoft.com/office/powerpoint/2010/main" val="2254205450"/>
      </p:ext>
    </p:extLst>
  </p:cSld>
  <p:clrMapOvr>
    <a:masterClrMapping/>
  </p:clrMapOvr>
  <mc:AlternateContent xmlns:mc="http://schemas.openxmlformats.org/markup-compatibility/2006" xmlns:p14="http://schemas.microsoft.com/office/powerpoint/2010/main">
    <mc:Choice Requires="p14">
      <p:transition spd="slow" p14:dur="1600" advTm="1000">
        <p:blinds dir="vert"/>
      </p:transition>
    </mc:Choice>
    <mc:Fallback xmlns="">
      <p:transition spd="slow" advTm="1000">
        <p:blinds dir="vert"/>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D31E1A7-BE2A-4821-8BD1-246388A165D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79BA4416-CAFA-4893-A486-5942232A5F6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3F49F51B-A2F2-482D-9C06-A092524DF03A}"/>
              </a:ext>
            </a:extLst>
          </p:cNvPr>
          <p:cNvSpPr>
            <a:spLocks noGrp="1"/>
          </p:cNvSpPr>
          <p:nvPr>
            <p:ph type="dt" sz="half" idx="10"/>
          </p:nvPr>
        </p:nvSpPr>
        <p:spPr/>
        <p:txBody>
          <a:bodyPr/>
          <a:lstStyle/>
          <a:p>
            <a:fld id="{A3C7057A-3CB6-4482-95B3-991E6705BD35}" type="datetimeFigureOut">
              <a:rPr lang="en-US" smtClean="0"/>
              <a:t>12/1/2022</a:t>
            </a:fld>
            <a:endParaRPr lang="en-US"/>
          </a:p>
        </p:txBody>
      </p:sp>
      <p:sp>
        <p:nvSpPr>
          <p:cNvPr id="5" name="Footer Placeholder 4">
            <a:extLst>
              <a:ext uri="{FF2B5EF4-FFF2-40B4-BE49-F238E27FC236}">
                <a16:creationId xmlns:a16="http://schemas.microsoft.com/office/drawing/2014/main" xmlns="" id="{4CA563D0-A6AD-47AD-BF54-151C9EB591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F7BA4C79-2347-4B61-AC85-31D06AB467DA}"/>
              </a:ext>
            </a:extLst>
          </p:cNvPr>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14376920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F90B6A4-6B21-43B1-BEC1-315431077A1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4FF20D95-5629-4D8C-BAAF-9C808BC44B6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F7F2A3B-F856-46AF-94E2-4D9A62074768}"/>
              </a:ext>
            </a:extLst>
          </p:cNvPr>
          <p:cNvSpPr>
            <a:spLocks noGrp="1"/>
          </p:cNvSpPr>
          <p:nvPr>
            <p:ph type="dt" sz="half" idx="10"/>
          </p:nvPr>
        </p:nvSpPr>
        <p:spPr/>
        <p:txBody>
          <a:bodyPr/>
          <a:lstStyle/>
          <a:p>
            <a:fld id="{A3C7057A-3CB6-4482-95B3-991E6705BD35}" type="datetimeFigureOut">
              <a:rPr lang="en-US" smtClean="0"/>
              <a:t>12/1/2022</a:t>
            </a:fld>
            <a:endParaRPr lang="en-US"/>
          </a:p>
        </p:txBody>
      </p:sp>
      <p:sp>
        <p:nvSpPr>
          <p:cNvPr id="5" name="Footer Placeholder 4">
            <a:extLst>
              <a:ext uri="{FF2B5EF4-FFF2-40B4-BE49-F238E27FC236}">
                <a16:creationId xmlns:a16="http://schemas.microsoft.com/office/drawing/2014/main" xmlns="" id="{C0190A9B-2595-499B-A0D8-015AEB7AEE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768A7F1-8976-494B-AF2C-A110BC16559F}"/>
              </a:ext>
            </a:extLst>
          </p:cNvPr>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29701541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48018C9-42EB-4190-AF3F-B1CA323CBD6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21ECB7CF-63CF-41EB-8063-D363E1D0BDA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921A4C4E-EACE-42A6-8D5F-EE4A117A09BA}"/>
              </a:ext>
            </a:extLst>
          </p:cNvPr>
          <p:cNvSpPr>
            <a:spLocks noGrp="1"/>
          </p:cNvSpPr>
          <p:nvPr>
            <p:ph type="dt" sz="half" idx="10"/>
          </p:nvPr>
        </p:nvSpPr>
        <p:spPr/>
        <p:txBody>
          <a:bodyPr/>
          <a:lstStyle/>
          <a:p>
            <a:fld id="{A3C7057A-3CB6-4482-95B3-991E6705BD35}" type="datetimeFigureOut">
              <a:rPr lang="en-US" smtClean="0"/>
              <a:t>12/1/2022</a:t>
            </a:fld>
            <a:endParaRPr lang="en-US"/>
          </a:p>
        </p:txBody>
      </p:sp>
      <p:sp>
        <p:nvSpPr>
          <p:cNvPr id="5" name="Footer Placeholder 4">
            <a:extLst>
              <a:ext uri="{FF2B5EF4-FFF2-40B4-BE49-F238E27FC236}">
                <a16:creationId xmlns:a16="http://schemas.microsoft.com/office/drawing/2014/main" xmlns="" id="{555A4612-D2C0-4707-8C7A-6377D8974F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26AA644-A205-4BDE-BEC2-0F0B129B6DA2}"/>
              </a:ext>
            </a:extLst>
          </p:cNvPr>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23469668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658286E-2FC8-474D-9605-C724463B28B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D49E7086-50CB-4FDB-8059-6EBDA117B1D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B8E87264-D1FA-40C4-8D2F-1E422BD9B79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8BE37009-E083-4E6D-8B1F-1D7B5BA48CA2}"/>
              </a:ext>
            </a:extLst>
          </p:cNvPr>
          <p:cNvSpPr>
            <a:spLocks noGrp="1"/>
          </p:cNvSpPr>
          <p:nvPr>
            <p:ph type="dt" sz="half" idx="10"/>
          </p:nvPr>
        </p:nvSpPr>
        <p:spPr/>
        <p:txBody>
          <a:bodyPr/>
          <a:lstStyle/>
          <a:p>
            <a:fld id="{A3C7057A-3CB6-4482-95B3-991E6705BD35}" type="datetimeFigureOut">
              <a:rPr lang="en-US" smtClean="0"/>
              <a:t>12/1/2022</a:t>
            </a:fld>
            <a:endParaRPr lang="en-US"/>
          </a:p>
        </p:txBody>
      </p:sp>
      <p:sp>
        <p:nvSpPr>
          <p:cNvPr id="6" name="Footer Placeholder 5">
            <a:extLst>
              <a:ext uri="{FF2B5EF4-FFF2-40B4-BE49-F238E27FC236}">
                <a16:creationId xmlns:a16="http://schemas.microsoft.com/office/drawing/2014/main" xmlns="" id="{BF07C21B-6526-4860-A19F-17AC4F5D37B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02F21CA5-3FDC-4143-87D4-D130F08B7053}"/>
              </a:ext>
            </a:extLst>
          </p:cNvPr>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42338924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56EC685-EFF1-498C-9766-A24371084E5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69556CF2-235F-4889-9ACE-A55CCAFE151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39773D81-1446-48F4-BE86-1AB02C72D25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20CC5920-D0CD-4A65-A44B-519785950BD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313939DF-0A36-4D0A-9FE2-389AA2C8863A}"/>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A382C1C1-98A9-4164-98F9-5F3CFFBD0C04}"/>
              </a:ext>
            </a:extLst>
          </p:cNvPr>
          <p:cNvSpPr>
            <a:spLocks noGrp="1"/>
          </p:cNvSpPr>
          <p:nvPr>
            <p:ph type="dt" sz="half" idx="10"/>
          </p:nvPr>
        </p:nvSpPr>
        <p:spPr/>
        <p:txBody>
          <a:bodyPr/>
          <a:lstStyle/>
          <a:p>
            <a:fld id="{A3C7057A-3CB6-4482-95B3-991E6705BD35}" type="datetimeFigureOut">
              <a:rPr lang="en-US" smtClean="0"/>
              <a:t>12/1/2022</a:t>
            </a:fld>
            <a:endParaRPr lang="en-US"/>
          </a:p>
        </p:txBody>
      </p:sp>
      <p:sp>
        <p:nvSpPr>
          <p:cNvPr id="8" name="Footer Placeholder 7">
            <a:extLst>
              <a:ext uri="{FF2B5EF4-FFF2-40B4-BE49-F238E27FC236}">
                <a16:creationId xmlns:a16="http://schemas.microsoft.com/office/drawing/2014/main" xmlns="" id="{6BEA244E-3674-471E-944C-2EA16748B76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C6CBB536-390B-4FB0-856D-8C7184548E4E}"/>
              </a:ext>
            </a:extLst>
          </p:cNvPr>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13950104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A272E28-AB03-471A-B91A-A50E133A707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958A5676-A4BE-45B3-B9B8-61CF14A544D1}"/>
              </a:ext>
            </a:extLst>
          </p:cNvPr>
          <p:cNvSpPr>
            <a:spLocks noGrp="1"/>
          </p:cNvSpPr>
          <p:nvPr>
            <p:ph type="dt" sz="half" idx="10"/>
          </p:nvPr>
        </p:nvSpPr>
        <p:spPr/>
        <p:txBody>
          <a:bodyPr/>
          <a:lstStyle/>
          <a:p>
            <a:fld id="{A3C7057A-3CB6-4482-95B3-991E6705BD35}" type="datetimeFigureOut">
              <a:rPr lang="en-US" smtClean="0"/>
              <a:t>12/1/2022</a:t>
            </a:fld>
            <a:endParaRPr lang="en-US"/>
          </a:p>
        </p:txBody>
      </p:sp>
      <p:sp>
        <p:nvSpPr>
          <p:cNvPr id="4" name="Footer Placeholder 3">
            <a:extLst>
              <a:ext uri="{FF2B5EF4-FFF2-40B4-BE49-F238E27FC236}">
                <a16:creationId xmlns:a16="http://schemas.microsoft.com/office/drawing/2014/main" xmlns="" id="{1D59EDE9-B984-4C49-B666-5223BBA92CE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F221E185-B971-4F2E-B2D9-C86B0DB06823}"/>
              </a:ext>
            </a:extLst>
          </p:cNvPr>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2152529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C9321AA-DE9C-4E15-940D-7531A030D4ED}" type="datetimeFigureOut">
              <a:rPr lang="en-US"/>
              <a:t>12/1/2022</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4473F8A7-99E8-4EE9-9B0B-7F6BBA1D34A9}" type="slidenum">
              <a:rPr lang="en-US"/>
              <a:t>‹#›</a:t>
            </a:fld>
            <a:endParaRPr lang="en-US"/>
          </a:p>
        </p:txBody>
      </p:sp>
    </p:spTree>
    <p:extLst>
      <p:ext uri="{BB962C8B-B14F-4D97-AF65-F5344CB8AC3E}">
        <p14:creationId xmlns:p14="http://schemas.microsoft.com/office/powerpoint/2010/main" val="1937352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37704910-9590-4BC3-BB88-5C62276CEB10}"/>
              </a:ext>
            </a:extLst>
          </p:cNvPr>
          <p:cNvSpPr>
            <a:spLocks noGrp="1"/>
          </p:cNvSpPr>
          <p:nvPr>
            <p:ph type="dt" sz="half" idx="10"/>
          </p:nvPr>
        </p:nvSpPr>
        <p:spPr/>
        <p:txBody>
          <a:bodyPr/>
          <a:lstStyle/>
          <a:p>
            <a:fld id="{A3C7057A-3CB6-4482-95B3-991E6705BD35}" type="datetimeFigureOut">
              <a:rPr lang="en-US" smtClean="0"/>
              <a:t>12/1/2022</a:t>
            </a:fld>
            <a:endParaRPr lang="en-US"/>
          </a:p>
        </p:txBody>
      </p:sp>
      <p:sp>
        <p:nvSpPr>
          <p:cNvPr id="3" name="Footer Placeholder 2">
            <a:extLst>
              <a:ext uri="{FF2B5EF4-FFF2-40B4-BE49-F238E27FC236}">
                <a16:creationId xmlns:a16="http://schemas.microsoft.com/office/drawing/2014/main" xmlns="" id="{59C27E7A-16D0-4841-A2F9-2BC249F37F0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CF72985B-4DB1-4323-9E57-FAA7D82E11F5}"/>
              </a:ext>
            </a:extLst>
          </p:cNvPr>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12981114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1849D84-29D6-417F-81F2-20BBB5B6BC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FB40E798-AE75-466C-858F-2BE3F524895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04807AA0-5EF6-4F80-AFB0-9DC09B09FC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C5A87F80-ECA2-4385-AC5B-BA85DBD61263}"/>
              </a:ext>
            </a:extLst>
          </p:cNvPr>
          <p:cNvSpPr>
            <a:spLocks noGrp="1"/>
          </p:cNvSpPr>
          <p:nvPr>
            <p:ph type="dt" sz="half" idx="10"/>
          </p:nvPr>
        </p:nvSpPr>
        <p:spPr/>
        <p:txBody>
          <a:bodyPr/>
          <a:lstStyle/>
          <a:p>
            <a:fld id="{A3C7057A-3CB6-4482-95B3-991E6705BD35}" type="datetimeFigureOut">
              <a:rPr lang="en-US" smtClean="0"/>
              <a:t>12/1/2022</a:t>
            </a:fld>
            <a:endParaRPr lang="en-US"/>
          </a:p>
        </p:txBody>
      </p:sp>
      <p:sp>
        <p:nvSpPr>
          <p:cNvPr id="6" name="Footer Placeholder 5">
            <a:extLst>
              <a:ext uri="{FF2B5EF4-FFF2-40B4-BE49-F238E27FC236}">
                <a16:creationId xmlns:a16="http://schemas.microsoft.com/office/drawing/2014/main" xmlns="" id="{200B74E1-5124-4579-8F9C-6F62519474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9C9EBF02-625D-48A4-9A48-C10170B20BB1}"/>
              </a:ext>
            </a:extLst>
          </p:cNvPr>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33545253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E365FCC-6926-4633-A72C-7319DFC70B4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AF5A419E-1C5B-4A4C-9806-2540F72440A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F4ED372A-0E41-4E8C-9CFF-FA8B0D17A3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29070A92-E8EB-4772-8E24-FA577A6553FC}"/>
              </a:ext>
            </a:extLst>
          </p:cNvPr>
          <p:cNvSpPr>
            <a:spLocks noGrp="1"/>
          </p:cNvSpPr>
          <p:nvPr>
            <p:ph type="dt" sz="half" idx="10"/>
          </p:nvPr>
        </p:nvSpPr>
        <p:spPr/>
        <p:txBody>
          <a:bodyPr/>
          <a:lstStyle/>
          <a:p>
            <a:fld id="{A3C7057A-3CB6-4482-95B3-991E6705BD35}" type="datetimeFigureOut">
              <a:rPr lang="en-US" smtClean="0"/>
              <a:t>12/1/2022</a:t>
            </a:fld>
            <a:endParaRPr lang="en-US"/>
          </a:p>
        </p:txBody>
      </p:sp>
      <p:sp>
        <p:nvSpPr>
          <p:cNvPr id="6" name="Footer Placeholder 5">
            <a:extLst>
              <a:ext uri="{FF2B5EF4-FFF2-40B4-BE49-F238E27FC236}">
                <a16:creationId xmlns:a16="http://schemas.microsoft.com/office/drawing/2014/main" xmlns="" id="{ADC8457D-0CA3-4938-B534-82A4C887A83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726B34EF-44E3-4BEF-BCBF-BD257F3CEF76}"/>
              </a:ext>
            </a:extLst>
          </p:cNvPr>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14436879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747945B-4394-405E-9CD0-93E3B0C4172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FB160DC9-EA05-465D-A8C7-6032F8FBEA6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B8FB7ABC-73FC-4185-9238-2377C477B14A}"/>
              </a:ext>
            </a:extLst>
          </p:cNvPr>
          <p:cNvSpPr>
            <a:spLocks noGrp="1"/>
          </p:cNvSpPr>
          <p:nvPr>
            <p:ph type="dt" sz="half" idx="10"/>
          </p:nvPr>
        </p:nvSpPr>
        <p:spPr/>
        <p:txBody>
          <a:bodyPr/>
          <a:lstStyle/>
          <a:p>
            <a:fld id="{A3C7057A-3CB6-4482-95B3-991E6705BD35}" type="datetimeFigureOut">
              <a:rPr lang="en-US" smtClean="0"/>
              <a:t>12/1/2022</a:t>
            </a:fld>
            <a:endParaRPr lang="en-US"/>
          </a:p>
        </p:txBody>
      </p:sp>
      <p:sp>
        <p:nvSpPr>
          <p:cNvPr id="5" name="Footer Placeholder 4">
            <a:extLst>
              <a:ext uri="{FF2B5EF4-FFF2-40B4-BE49-F238E27FC236}">
                <a16:creationId xmlns:a16="http://schemas.microsoft.com/office/drawing/2014/main" xmlns="" id="{2522FF99-8EC3-423D-B8B9-100DD7E6B3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CA971E0-E9CC-44ED-8D84-2EBC525AE3FB}"/>
              </a:ext>
            </a:extLst>
          </p:cNvPr>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35980885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DDA0DD7F-B25C-4A41-AF41-DCBE3153C90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E752D5DC-F4B9-491F-B696-ED598291C77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8FAE70A-32DE-4FD3-BF12-0372F98449BB}"/>
              </a:ext>
            </a:extLst>
          </p:cNvPr>
          <p:cNvSpPr>
            <a:spLocks noGrp="1"/>
          </p:cNvSpPr>
          <p:nvPr>
            <p:ph type="dt" sz="half" idx="10"/>
          </p:nvPr>
        </p:nvSpPr>
        <p:spPr/>
        <p:txBody>
          <a:bodyPr/>
          <a:lstStyle/>
          <a:p>
            <a:fld id="{A3C7057A-3CB6-4482-95B3-991E6705BD35}" type="datetimeFigureOut">
              <a:rPr lang="en-US" smtClean="0"/>
              <a:t>12/1/2022</a:t>
            </a:fld>
            <a:endParaRPr lang="en-US"/>
          </a:p>
        </p:txBody>
      </p:sp>
      <p:sp>
        <p:nvSpPr>
          <p:cNvPr id="5" name="Footer Placeholder 4">
            <a:extLst>
              <a:ext uri="{FF2B5EF4-FFF2-40B4-BE49-F238E27FC236}">
                <a16:creationId xmlns:a16="http://schemas.microsoft.com/office/drawing/2014/main" xmlns="" id="{20F44A2A-8EE7-41E5-91CF-1166C5C196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73A8FD15-11B8-45D1-A628-3957418EC03B}"/>
              </a:ext>
            </a:extLst>
          </p:cNvPr>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35639417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2750820" y="630938"/>
            <a:ext cx="6973824"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ln>
        </p:spPr>
      </p:sp>
      <p:sp>
        <p:nvSpPr>
          <p:cNvPr id="2" name="Title 1"/>
          <p:cNvSpPr>
            <a:spLocks noGrp="1"/>
          </p:cNvSpPr>
          <p:nvPr>
            <p:ph type="ctrTitle"/>
          </p:nvPr>
        </p:nvSpPr>
        <p:spPr>
          <a:xfrm>
            <a:off x="1078523" y="1098389"/>
            <a:ext cx="10318419" cy="4394988"/>
          </a:xfrm>
        </p:spPr>
        <p:txBody>
          <a:bodyPr anchor="ctr">
            <a:noAutofit/>
          </a:bodyPr>
          <a:lstStyle>
            <a:lvl1pPr algn="ctr">
              <a:defRPr sz="10000" spc="800" baseline="0"/>
            </a:lvl1pPr>
          </a:lstStyle>
          <a:p>
            <a:r>
              <a:rPr lang="en-US"/>
              <a:t>Click to edit Master title style</a:t>
            </a:r>
            <a:endParaRPr lang="en-US" dirty="0"/>
          </a:p>
        </p:txBody>
      </p:sp>
      <p:sp>
        <p:nvSpPr>
          <p:cNvPr id="3" name="Subtitle 2"/>
          <p:cNvSpPr>
            <a:spLocks noGrp="1"/>
          </p:cNvSpPr>
          <p:nvPr>
            <p:ph type="subTitle" idx="1"/>
          </p:nvPr>
        </p:nvSpPr>
        <p:spPr>
          <a:xfrm>
            <a:off x="2215046" y="5979198"/>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1078523" y="6375679"/>
            <a:ext cx="2329723" cy="348463"/>
          </a:xfrm>
        </p:spPr>
        <p:txBody>
          <a:bodyPr/>
          <a:lstStyle>
            <a:lvl1pPr>
              <a:defRPr baseline="0">
                <a:solidFill>
                  <a:schemeClr val="accent1">
                    <a:lumMod val="50000"/>
                  </a:schemeClr>
                </a:solidFill>
              </a:defRPr>
            </a:lvl1pPr>
          </a:lstStyle>
          <a:p>
            <a:fld id="{9334D819-9F07-4261-B09B-9E467E5D9002}" type="datetimeFigureOut">
              <a:rPr lang="en-US" smtClean="0">
                <a:solidFill>
                  <a:srgbClr val="62B4C6">
                    <a:lumMod val="50000"/>
                  </a:srgbClr>
                </a:solidFill>
              </a:rPr>
              <a:t>12/1/2022</a:t>
            </a:fld>
            <a:endParaRPr lang="en-US" dirty="0">
              <a:solidFill>
                <a:srgbClr val="62B4C6">
                  <a:lumMod val="50000"/>
                </a:srgbClr>
              </a:solidFill>
            </a:endParaRPr>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US" dirty="0">
              <a:solidFill>
                <a:srgbClr val="62B4C6">
                  <a:lumMod val="50000"/>
                </a:srgbClr>
              </a:solidFill>
            </a:endParaRPr>
          </a:p>
        </p:txBody>
      </p:sp>
      <p:sp>
        <p:nvSpPr>
          <p:cNvPr id="6" name="Slide Number Placeholder 5"/>
          <p:cNvSpPr>
            <a:spLocks noGrp="1"/>
          </p:cNvSpPr>
          <p:nvPr>
            <p:ph type="sldNum" sz="quarter" idx="12"/>
          </p:nvPr>
        </p:nvSpPr>
        <p:spPr>
          <a:xfrm>
            <a:off x="9067219" y="6375679"/>
            <a:ext cx="2329723" cy="345796"/>
          </a:xfrm>
        </p:spPr>
        <p:txBody>
          <a:bodyPr/>
          <a:lstStyle>
            <a:lvl1pPr>
              <a:defRPr baseline="0">
                <a:solidFill>
                  <a:schemeClr val="accent1">
                    <a:lumMod val="50000"/>
                  </a:schemeClr>
                </a:solidFill>
              </a:defRPr>
            </a:lvl1pPr>
          </a:lstStyle>
          <a:p>
            <a:fld id="{71766878-3199-4EAB-94E7-2D6D11070E14}" type="slidenum">
              <a:rPr lang="en-US" smtClean="0">
                <a:solidFill>
                  <a:srgbClr val="62B4C6">
                    <a:lumMod val="50000"/>
                  </a:srgbClr>
                </a:solidFill>
              </a:rPr>
              <a:t>‹#›</a:t>
            </a:fld>
            <a:endParaRPr lang="en-US" dirty="0">
              <a:solidFill>
                <a:srgbClr val="62B4C6">
                  <a:lumMod val="50000"/>
                </a:srgbClr>
              </a:solidFill>
            </a:endParaRPr>
          </a:p>
        </p:txBody>
      </p:sp>
      <p:sp>
        <p:nvSpPr>
          <p:cNvPr id="13" name="Rectangle 12"/>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
            <a:ext cx="1219200" cy="910336"/>
          </a:xfrm>
          <a:prstGeom prst="rect">
            <a:avLst/>
          </a:prstGeom>
        </p:spPr>
      </p:pic>
    </p:spTree>
    <p:extLst>
      <p:ext uri="{BB962C8B-B14F-4D97-AF65-F5344CB8AC3E}">
        <p14:creationId xmlns:p14="http://schemas.microsoft.com/office/powerpoint/2010/main" val="3293269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smtClean="0">
                <a:solidFill>
                  <a:prstClr val="black">
                    <a:lumMod val="65000"/>
                    <a:lumOff val="35000"/>
                  </a:prstClr>
                </a:solidFill>
              </a:rPr>
              <a:t>12/1/2022</a:t>
            </a:fld>
            <a:endParaRPr 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71766878-3199-4EAB-94E7-2D6D11070E14}" type="slidenum">
              <a:rPr lang="en-US" smtClean="0">
                <a:solidFill>
                  <a:prstClr val="black">
                    <a:lumMod val="65000"/>
                    <a:lumOff val="35000"/>
                  </a:prstClr>
                </a:solidFill>
              </a:rPr>
              <a:t>‹#›</a:t>
            </a:fld>
            <a:endParaRPr lang="en-US" dirty="0">
              <a:solidFill>
                <a:prstClr val="black">
                  <a:lumMod val="65000"/>
                  <a:lumOff val="35000"/>
                </a:prstClr>
              </a:solidFill>
            </a:endParaRPr>
          </a:p>
        </p:txBody>
      </p:sp>
    </p:spTree>
    <p:extLst>
      <p:ext uri="{BB962C8B-B14F-4D97-AF65-F5344CB8AC3E}">
        <p14:creationId xmlns:p14="http://schemas.microsoft.com/office/powerpoint/2010/main" val="38603272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11" name="Freeform 6"/>
          <p:cNvSpPr/>
          <p:nvPr/>
        </p:nvSpPr>
        <p:spPr bwMode="auto">
          <a:xfrm>
            <a:off x="2" y="0"/>
            <a:ext cx="2814639"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bg2"/>
          </a:solidFill>
          <a:ln w="0">
            <a:noFill/>
            <a:prstDash val="solid"/>
            <a:round/>
          </a:ln>
        </p:spPr>
      </p:sp>
      <p:sp>
        <p:nvSpPr>
          <p:cNvPr id="2" name="Title 1"/>
          <p:cNvSpPr>
            <a:spLocks noGrp="1"/>
          </p:cNvSpPr>
          <p:nvPr>
            <p:ph type="title"/>
          </p:nvPr>
        </p:nvSpPr>
        <p:spPr>
          <a:xfrm>
            <a:off x="3242931" y="1073889"/>
            <a:ext cx="8187071" cy="4064627"/>
          </a:xfrm>
        </p:spPr>
        <p:txBody>
          <a:bodyPr anchor="b">
            <a:normAutofit/>
          </a:bodyPr>
          <a:lstStyle>
            <a:lvl1pPr>
              <a:defRPr sz="8400" spc="800"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3242931" y="5159783"/>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3236547" y="6375679"/>
            <a:ext cx="1493947" cy="348463"/>
          </a:xfrm>
        </p:spPr>
        <p:txBody>
          <a:bodyPr/>
          <a:lstStyle>
            <a:lvl1pPr>
              <a:defRPr baseline="0">
                <a:solidFill>
                  <a:schemeClr val="tx2"/>
                </a:solidFill>
              </a:defRPr>
            </a:lvl1pPr>
          </a:lstStyle>
          <a:p>
            <a:fld id="{9334D819-9F07-4261-B09B-9E467E5D9002}" type="datetimeFigureOut">
              <a:rPr lang="en-US" smtClean="0">
                <a:solidFill>
                  <a:srgbClr val="F3F3F2"/>
                </a:solidFill>
              </a:rPr>
              <a:t>12/1/2022</a:t>
            </a:fld>
            <a:endParaRPr lang="en-US" dirty="0">
              <a:solidFill>
                <a:srgbClr val="F3F3F2"/>
              </a:solidFill>
            </a:endParaRPr>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US" dirty="0">
              <a:solidFill>
                <a:srgbClr val="F3F3F2"/>
              </a:solidFill>
            </a:endParaRPr>
          </a:p>
        </p:txBody>
      </p:sp>
      <p:sp>
        <p:nvSpPr>
          <p:cNvPr id="6" name="Slide Number Placeholder 5"/>
          <p:cNvSpPr>
            <a:spLocks noGrp="1"/>
          </p:cNvSpPr>
          <p:nvPr>
            <p:ph type="sldNum" sz="quarter" idx="12"/>
          </p:nvPr>
        </p:nvSpPr>
        <p:spPr>
          <a:xfrm>
            <a:off x="9942435" y="6375679"/>
            <a:ext cx="1487567" cy="345796"/>
          </a:xfrm>
        </p:spPr>
        <p:txBody>
          <a:bodyPr/>
          <a:lstStyle>
            <a:lvl1pPr>
              <a:defRPr baseline="0">
                <a:solidFill>
                  <a:schemeClr val="tx2"/>
                </a:solidFill>
              </a:defRPr>
            </a:lvl1pPr>
          </a:lstStyle>
          <a:p>
            <a:fld id="{71766878-3199-4EAB-94E7-2D6D11070E14}" type="slidenum">
              <a:rPr lang="en-US" smtClean="0">
                <a:solidFill>
                  <a:srgbClr val="F3F3F2"/>
                </a:solidFill>
              </a:rPr>
              <a:t>‹#›</a:t>
            </a:fld>
            <a:endParaRPr lang="en-US" dirty="0">
              <a:solidFill>
                <a:srgbClr val="F3F3F2"/>
              </a:solidFill>
            </a:endParaRPr>
          </a:p>
        </p:txBody>
      </p:sp>
      <p:sp>
        <p:nvSpPr>
          <p:cNvPr id="16" name="Freeform 11"/>
          <p:cNvSpPr/>
          <p:nvPr/>
        </p:nvSpPr>
        <p:spPr bwMode="auto">
          <a:xfrm>
            <a:off x="874383" y="0"/>
            <a:ext cx="1646239"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ln>
        </p:spPr>
      </p:sp>
      <p:grpSp>
        <p:nvGrpSpPr>
          <p:cNvPr id="7" name="Group 6" title="left scallop shape"/>
          <p:cNvGrpSpPr/>
          <p:nvPr/>
        </p:nvGrpSpPr>
        <p:grpSpPr>
          <a:xfrm>
            <a:off x="2" y="0"/>
            <a:ext cx="2814639" cy="6858000"/>
            <a:chOff x="0" y="0"/>
            <a:chExt cx="2110979" cy="6858000"/>
          </a:xfrm>
        </p:grpSpPr>
        <p:sp>
          <p:nvSpPr>
            <p:cNvPr id="9" name="Freeform 8" title="left scallop shape"/>
            <p:cNvSpPr/>
            <p:nvPr/>
          </p:nvSpPr>
          <p:spPr bwMode="auto">
            <a:xfrm>
              <a:off x="0" y="0"/>
              <a:ext cx="2110979"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ln>
          </p:spPr>
        </p:sp>
        <p:sp>
          <p:nvSpPr>
            <p:cNvPr id="10" name="Freeform 11" title="left scallop inline"/>
            <p:cNvSpPr/>
            <p:nvPr/>
          </p:nvSpPr>
          <p:spPr bwMode="auto">
            <a:xfrm>
              <a:off x="655786" y="0"/>
              <a:ext cx="1234679"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ln>
          </p:spPr>
        </p:sp>
      </p:grpSp>
    </p:spTree>
    <p:extLst>
      <p:ext uri="{BB962C8B-B14F-4D97-AF65-F5344CB8AC3E}">
        <p14:creationId xmlns:p14="http://schemas.microsoft.com/office/powerpoint/2010/main" val="2161337974"/>
      </p:ext>
    </p:extLst>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57300" y="2286001"/>
            <a:ext cx="4791456" cy="36195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47795" y="2286001"/>
            <a:ext cx="4791456" cy="36195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334D819-9F07-4261-B09B-9E467E5D9002}" type="datetimeFigureOut">
              <a:rPr lang="en-US" smtClean="0">
                <a:solidFill>
                  <a:prstClr val="black">
                    <a:lumMod val="65000"/>
                    <a:lumOff val="35000"/>
                  </a:prstClr>
                </a:solidFill>
              </a:rPr>
              <a:t>12/1/2022</a:t>
            </a:fld>
            <a:endParaRPr lang="en-US" dirty="0">
              <a:solidFill>
                <a:prstClr val="black">
                  <a:lumMod val="65000"/>
                  <a:lumOff val="35000"/>
                </a:prstClr>
              </a:solidFill>
            </a:endParaRPr>
          </a:p>
        </p:txBody>
      </p:sp>
      <p:sp>
        <p:nvSpPr>
          <p:cNvPr id="6" name="Footer Placeholder 5"/>
          <p:cNvSpPr>
            <a:spLocks noGrp="1"/>
          </p:cNvSpPr>
          <p:nvPr>
            <p:ph type="ftr" sz="quarter" idx="11"/>
          </p:nvPr>
        </p:nvSpPr>
        <p:spPr/>
        <p:txBody>
          <a:bodyPr/>
          <a:lstStyle/>
          <a:p>
            <a:endParaRPr lang="en-US" dirty="0">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71766878-3199-4EAB-94E7-2D6D11070E14}" type="slidenum">
              <a:rPr lang="en-US" smtClean="0">
                <a:solidFill>
                  <a:prstClr val="black">
                    <a:lumMod val="65000"/>
                    <a:lumOff val="35000"/>
                  </a:prstClr>
                </a:solidFill>
              </a:rPr>
              <a:t>‹#›</a:t>
            </a:fld>
            <a:endParaRPr lang="en-US" dirty="0">
              <a:solidFill>
                <a:prstClr val="black">
                  <a:lumMod val="65000"/>
                  <a:lumOff val="35000"/>
                </a:prstClr>
              </a:solidFill>
            </a:endParaRPr>
          </a:p>
        </p:txBody>
      </p:sp>
    </p:spTree>
    <p:extLst>
      <p:ext uri="{BB962C8B-B14F-4D97-AF65-F5344CB8AC3E}">
        <p14:creationId xmlns:p14="http://schemas.microsoft.com/office/powerpoint/2010/main" val="170324889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7302" y="381002"/>
            <a:ext cx="10172700" cy="14935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255776" y="2199636"/>
            <a:ext cx="4815840" cy="632529"/>
          </a:xfrm>
        </p:spPr>
        <p:txBody>
          <a:bodyPr anchor="b">
            <a:noAutofit/>
          </a:bodyPr>
          <a:lstStyle>
            <a:lvl1pPr marL="0" indent="0">
              <a:lnSpc>
                <a:spcPct val="100000"/>
              </a:lnSpc>
              <a:buNone/>
              <a:defRPr sz="2400" b="1" cap="all" spc="20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55776" y="2909102"/>
            <a:ext cx="4815840" cy="29963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633864" y="2199636"/>
            <a:ext cx="4815840" cy="632529"/>
          </a:xfrm>
        </p:spPr>
        <p:txBody>
          <a:bodyPr anchor="b">
            <a:noAutofit/>
          </a:bodyPr>
          <a:lstStyle>
            <a:lvl1pPr marL="0" indent="0">
              <a:lnSpc>
                <a:spcPct val="100000"/>
              </a:lnSpc>
              <a:buNone/>
              <a:defRPr sz="2400" b="1" cap="all" spc="20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633864" y="2909102"/>
            <a:ext cx="4815840" cy="29963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334D819-9F07-4261-B09B-9E467E5D9002}" type="datetimeFigureOut">
              <a:rPr lang="en-US" smtClean="0">
                <a:solidFill>
                  <a:prstClr val="black">
                    <a:lumMod val="65000"/>
                    <a:lumOff val="35000"/>
                  </a:prstClr>
                </a:solidFill>
              </a:rPr>
              <a:t>12/1/2022</a:t>
            </a:fld>
            <a:endParaRPr lang="en-US" dirty="0">
              <a:solidFill>
                <a:prstClr val="black">
                  <a:lumMod val="65000"/>
                  <a:lumOff val="35000"/>
                </a:prstClr>
              </a:solidFill>
            </a:endParaRPr>
          </a:p>
        </p:txBody>
      </p:sp>
      <p:sp>
        <p:nvSpPr>
          <p:cNvPr id="8" name="Footer Placeholder 7"/>
          <p:cNvSpPr>
            <a:spLocks noGrp="1"/>
          </p:cNvSpPr>
          <p:nvPr>
            <p:ph type="ftr" sz="quarter" idx="11"/>
          </p:nvPr>
        </p:nvSpPr>
        <p:spPr/>
        <p:txBody>
          <a:bodyPr/>
          <a:lstStyle/>
          <a:p>
            <a:endParaRPr lang="en-US" dirty="0">
              <a:solidFill>
                <a:prstClr val="black">
                  <a:lumMod val="65000"/>
                  <a:lumOff val="35000"/>
                </a:prstClr>
              </a:solidFill>
            </a:endParaRPr>
          </a:p>
        </p:txBody>
      </p:sp>
      <p:sp>
        <p:nvSpPr>
          <p:cNvPr id="9" name="Slide Number Placeholder 8"/>
          <p:cNvSpPr>
            <a:spLocks noGrp="1"/>
          </p:cNvSpPr>
          <p:nvPr>
            <p:ph type="sldNum" sz="quarter" idx="12"/>
          </p:nvPr>
        </p:nvSpPr>
        <p:spPr/>
        <p:txBody>
          <a:bodyPr/>
          <a:lstStyle/>
          <a:p>
            <a:fld id="{71766878-3199-4EAB-94E7-2D6D11070E14}" type="slidenum">
              <a:rPr lang="en-US" smtClean="0">
                <a:solidFill>
                  <a:prstClr val="black">
                    <a:lumMod val="65000"/>
                    <a:lumOff val="35000"/>
                  </a:prstClr>
                </a:solidFill>
              </a:rPr>
              <a:t>‹#›</a:t>
            </a:fld>
            <a:endParaRPr lang="en-US" dirty="0">
              <a:solidFill>
                <a:prstClr val="black">
                  <a:lumMod val="65000"/>
                  <a:lumOff val="35000"/>
                </a:prstClr>
              </a:solidFill>
            </a:endParaRPr>
          </a:p>
        </p:txBody>
      </p:sp>
    </p:spTree>
    <p:extLst>
      <p:ext uri="{BB962C8B-B14F-4D97-AF65-F5344CB8AC3E}">
        <p14:creationId xmlns:p14="http://schemas.microsoft.com/office/powerpoint/2010/main" val="212717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42729AFE-5EEB-4363-BD02-D0673BD4D563}" type="datetimeFigureOut">
              <a:rPr lang="en-US"/>
              <a:t>12/1/2022</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27ADC10-AFE8-42B0-AD86-2C4587FAE765}" type="slidenum">
              <a:rPr lang="en-US"/>
              <a:t>‹#›</a:t>
            </a:fld>
            <a:endParaRPr lang="en-US"/>
          </a:p>
        </p:txBody>
      </p:sp>
    </p:spTree>
    <p:extLst>
      <p:ext uri="{BB962C8B-B14F-4D97-AF65-F5344CB8AC3E}">
        <p14:creationId xmlns:p14="http://schemas.microsoft.com/office/powerpoint/2010/main" val="60386541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334D819-9F07-4261-B09B-9E467E5D9002}" type="datetimeFigureOut">
              <a:rPr lang="en-US" smtClean="0">
                <a:solidFill>
                  <a:prstClr val="black">
                    <a:lumMod val="65000"/>
                    <a:lumOff val="35000"/>
                  </a:prstClr>
                </a:solidFill>
              </a:rPr>
              <a:t>12/1/2022</a:t>
            </a:fld>
            <a:endParaRPr lang="en-US" dirty="0">
              <a:solidFill>
                <a:prstClr val="black">
                  <a:lumMod val="65000"/>
                  <a:lumOff val="35000"/>
                </a:prstClr>
              </a:solidFill>
            </a:endParaRPr>
          </a:p>
        </p:txBody>
      </p:sp>
      <p:sp>
        <p:nvSpPr>
          <p:cNvPr id="4" name="Footer Placeholder 3"/>
          <p:cNvSpPr>
            <a:spLocks noGrp="1"/>
          </p:cNvSpPr>
          <p:nvPr>
            <p:ph type="ftr" sz="quarter" idx="11"/>
          </p:nvPr>
        </p:nvSpPr>
        <p:spPr/>
        <p:txBody>
          <a:bodyPr/>
          <a:lstStyle/>
          <a:p>
            <a:endParaRPr lang="en-US" dirty="0">
              <a:solidFill>
                <a:prstClr val="black">
                  <a:lumMod val="65000"/>
                  <a:lumOff val="35000"/>
                </a:prstClr>
              </a:solidFill>
            </a:endParaRPr>
          </a:p>
        </p:txBody>
      </p:sp>
      <p:sp>
        <p:nvSpPr>
          <p:cNvPr id="5" name="Slide Number Placeholder 4"/>
          <p:cNvSpPr>
            <a:spLocks noGrp="1"/>
          </p:cNvSpPr>
          <p:nvPr>
            <p:ph type="sldNum" sz="quarter" idx="12"/>
          </p:nvPr>
        </p:nvSpPr>
        <p:spPr/>
        <p:txBody>
          <a:bodyPr/>
          <a:lstStyle/>
          <a:p>
            <a:fld id="{71766878-3199-4EAB-94E7-2D6D11070E14}" type="slidenum">
              <a:rPr lang="en-US" smtClean="0">
                <a:solidFill>
                  <a:prstClr val="black">
                    <a:lumMod val="65000"/>
                    <a:lumOff val="35000"/>
                  </a:prstClr>
                </a:solidFill>
              </a:rPr>
              <a:t>‹#›</a:t>
            </a:fld>
            <a:endParaRPr lang="en-US" dirty="0">
              <a:solidFill>
                <a:prstClr val="black">
                  <a:lumMod val="65000"/>
                  <a:lumOff val="35000"/>
                </a:prstClr>
              </a:solidFill>
            </a:endParaRPr>
          </a:p>
        </p:txBody>
      </p:sp>
    </p:spTree>
    <p:extLst>
      <p:ext uri="{BB962C8B-B14F-4D97-AF65-F5344CB8AC3E}">
        <p14:creationId xmlns:p14="http://schemas.microsoft.com/office/powerpoint/2010/main" val="202519496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4D819-9F07-4261-B09B-9E467E5D9002}" type="datetimeFigureOut">
              <a:rPr lang="en-US" smtClean="0">
                <a:solidFill>
                  <a:prstClr val="black">
                    <a:lumMod val="65000"/>
                    <a:lumOff val="35000"/>
                  </a:prstClr>
                </a:solidFill>
              </a:rPr>
              <a:t>12/1/2022</a:t>
            </a:fld>
            <a:endParaRPr lang="en-US" dirty="0">
              <a:solidFill>
                <a:prstClr val="black">
                  <a:lumMod val="65000"/>
                  <a:lumOff val="35000"/>
                </a:prstClr>
              </a:solidFill>
            </a:endParaRPr>
          </a:p>
        </p:txBody>
      </p:sp>
      <p:sp>
        <p:nvSpPr>
          <p:cNvPr id="3" name="Footer Placeholder 2"/>
          <p:cNvSpPr>
            <a:spLocks noGrp="1"/>
          </p:cNvSpPr>
          <p:nvPr>
            <p:ph type="ftr" sz="quarter" idx="11"/>
          </p:nvPr>
        </p:nvSpPr>
        <p:spPr/>
        <p:txBody>
          <a:bodyPr/>
          <a:lstStyle/>
          <a:p>
            <a:endParaRPr lang="en-US" dirty="0">
              <a:solidFill>
                <a:prstClr val="black">
                  <a:lumMod val="65000"/>
                  <a:lumOff val="35000"/>
                </a:prstClr>
              </a:solidFill>
            </a:endParaRPr>
          </a:p>
        </p:txBody>
      </p:sp>
      <p:sp>
        <p:nvSpPr>
          <p:cNvPr id="4" name="Slide Number Placeholder 3"/>
          <p:cNvSpPr>
            <a:spLocks noGrp="1"/>
          </p:cNvSpPr>
          <p:nvPr>
            <p:ph type="sldNum" sz="quarter" idx="12"/>
          </p:nvPr>
        </p:nvSpPr>
        <p:spPr/>
        <p:txBody>
          <a:bodyPr/>
          <a:lstStyle/>
          <a:p>
            <a:fld id="{71766878-3199-4EAB-94E7-2D6D11070E14}" type="slidenum">
              <a:rPr lang="en-US" smtClean="0">
                <a:solidFill>
                  <a:prstClr val="black">
                    <a:lumMod val="65000"/>
                    <a:lumOff val="35000"/>
                  </a:prstClr>
                </a:solidFill>
              </a:rPr>
              <a:t>‹#›</a:t>
            </a:fld>
            <a:endParaRPr lang="en-US" dirty="0">
              <a:solidFill>
                <a:prstClr val="black">
                  <a:lumMod val="65000"/>
                  <a:lumOff val="35000"/>
                </a:prstClr>
              </a:solidFill>
            </a:endParaRPr>
          </a:p>
        </p:txBody>
      </p:sp>
    </p:spTree>
    <p:extLst>
      <p:ext uri="{BB962C8B-B14F-4D97-AF65-F5344CB8AC3E}">
        <p14:creationId xmlns:p14="http://schemas.microsoft.com/office/powerpoint/2010/main" val="80786635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4"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ln>
        </p:spPr>
      </p:sp>
      <p:sp>
        <p:nvSpPr>
          <p:cNvPr id="2" name="Title 1"/>
          <p:cNvSpPr>
            <a:spLocks noGrp="1"/>
          </p:cNvSpPr>
          <p:nvPr>
            <p:ph type="title"/>
          </p:nvPr>
        </p:nvSpPr>
        <p:spPr>
          <a:xfrm>
            <a:off x="8337885" y="457202"/>
            <a:ext cx="3092115" cy="1196671"/>
          </a:xfrm>
        </p:spPr>
        <p:txBody>
          <a:bodyPr anchor="b">
            <a:normAutofit/>
          </a:bodyPr>
          <a:lstStyle>
            <a:lvl1pPr>
              <a:lnSpc>
                <a:spcPct val="100000"/>
              </a:lnSpc>
              <a:defRPr sz="2400" b="1" i="0" cap="all" spc="300" baseline="0">
                <a:solidFill>
                  <a:schemeClr val="accent1"/>
                </a:solidFill>
                <a:latin typeface="+mn-lt"/>
              </a:defRPr>
            </a:lvl1pPr>
          </a:lstStyle>
          <a:p>
            <a:r>
              <a:rPr lang="en-US"/>
              <a:t>Click to edit Master title style</a:t>
            </a:r>
            <a:endParaRPr lang="en-US" dirty="0"/>
          </a:p>
        </p:txBody>
      </p:sp>
      <p:sp>
        <p:nvSpPr>
          <p:cNvPr id="3" name="Content Placeholder 2"/>
          <p:cNvSpPr>
            <a:spLocks noGrp="1"/>
          </p:cNvSpPr>
          <p:nvPr>
            <p:ph idx="1"/>
          </p:nvPr>
        </p:nvSpPr>
        <p:spPr>
          <a:xfrm>
            <a:off x="765051" y="920378"/>
            <a:ext cx="6158419"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37885" y="1741337"/>
            <a:ext cx="3092115" cy="4164164"/>
          </a:xfrm>
        </p:spPr>
        <p:txBody>
          <a:bodyPr>
            <a:normAutofit/>
          </a:bodyPr>
          <a:lstStyle>
            <a:lvl1pPr marL="0" indent="0">
              <a:lnSpc>
                <a:spcPct val="110000"/>
              </a:lnSpc>
              <a:spcBef>
                <a:spcPts val="1600"/>
              </a:spcBef>
              <a:buNone/>
              <a:defRPr sz="1865"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65052" y="6375679"/>
            <a:ext cx="1233355" cy="348463"/>
          </a:xfrm>
        </p:spPr>
        <p:txBody>
          <a:bodyPr/>
          <a:lstStyle/>
          <a:p>
            <a:fld id="{9334D819-9F07-4261-B09B-9E467E5D9002}" type="datetimeFigureOut">
              <a:rPr lang="en-US" smtClean="0">
                <a:solidFill>
                  <a:prstClr val="black">
                    <a:lumMod val="65000"/>
                    <a:lumOff val="35000"/>
                  </a:prstClr>
                </a:solidFill>
              </a:rPr>
              <a:t>12/1/2022</a:t>
            </a:fld>
            <a:endParaRPr lang="en-US" dirty="0">
              <a:solidFill>
                <a:prstClr val="black">
                  <a:lumMod val="65000"/>
                  <a:lumOff val="35000"/>
                </a:prstClr>
              </a:solidFill>
            </a:endParaRPr>
          </a:p>
        </p:txBody>
      </p:sp>
      <p:sp>
        <p:nvSpPr>
          <p:cNvPr id="6" name="Footer Placeholder 5"/>
          <p:cNvSpPr>
            <a:spLocks noGrp="1"/>
          </p:cNvSpPr>
          <p:nvPr>
            <p:ph type="ftr" sz="quarter" idx="11"/>
          </p:nvPr>
        </p:nvSpPr>
        <p:spPr>
          <a:xfrm>
            <a:off x="2103621" y="6375679"/>
            <a:ext cx="3482179" cy="345796"/>
          </a:xfrm>
        </p:spPr>
        <p:txBody>
          <a:bodyPr/>
          <a:lstStyle/>
          <a:p>
            <a:endParaRPr lang="en-US" dirty="0">
              <a:solidFill>
                <a:prstClr val="black">
                  <a:lumMod val="65000"/>
                  <a:lumOff val="35000"/>
                </a:prstClr>
              </a:solidFill>
            </a:endParaRPr>
          </a:p>
        </p:txBody>
      </p:sp>
      <p:sp>
        <p:nvSpPr>
          <p:cNvPr id="7" name="Slide Number Placeholder 6"/>
          <p:cNvSpPr>
            <a:spLocks noGrp="1"/>
          </p:cNvSpPr>
          <p:nvPr>
            <p:ph type="sldNum" sz="quarter" idx="12"/>
          </p:nvPr>
        </p:nvSpPr>
        <p:spPr>
          <a:xfrm>
            <a:off x="5691015" y="6375679"/>
            <a:ext cx="1232456" cy="345796"/>
          </a:xfrm>
        </p:spPr>
        <p:txBody>
          <a:bodyPr/>
          <a:lstStyle/>
          <a:p>
            <a:fld id="{71766878-3199-4EAB-94E7-2D6D11070E14}" type="slidenum">
              <a:rPr lang="en-US" smtClean="0">
                <a:solidFill>
                  <a:prstClr val="black">
                    <a:lumMod val="65000"/>
                    <a:lumOff val="35000"/>
                  </a:prstClr>
                </a:solidFill>
              </a:rPr>
              <a:t>‹#›</a:t>
            </a:fld>
            <a:endParaRPr lang="en-US" dirty="0">
              <a:solidFill>
                <a:prstClr val="black">
                  <a:lumMod val="65000"/>
                  <a:lumOff val="35000"/>
                </a:prstClr>
              </a:solidFill>
            </a:endParaRPr>
          </a:p>
        </p:txBody>
      </p:sp>
      <p:sp>
        <p:nvSpPr>
          <p:cNvPr id="8" name="Rectangle 7"/>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28014488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6" y="2"/>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1" name="Freeform 11" title="right scallop background shape"/>
          <p:cNvSpPr/>
          <p:nvPr/>
        </p:nvSpPr>
        <p:spPr bwMode="auto">
          <a:xfrm>
            <a:off x="7389814"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ln>
        </p:spPr>
      </p:sp>
      <p:sp>
        <p:nvSpPr>
          <p:cNvPr id="12" name="Rectangle 11"/>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4" y="457201"/>
            <a:ext cx="3092117" cy="1196671"/>
          </a:xfrm>
        </p:spPr>
        <p:txBody>
          <a:bodyPr anchor="b">
            <a:normAutofit/>
          </a:bodyPr>
          <a:lstStyle>
            <a:lvl1pPr>
              <a:lnSpc>
                <a:spcPct val="100000"/>
              </a:lnSpc>
              <a:defRPr sz="2400" b="1" i="0" spc="300" baseline="0">
                <a:solidFill>
                  <a:schemeClr val="accent1"/>
                </a:solidFill>
                <a:latin typeface="+mn-lt"/>
              </a:defRPr>
            </a:lvl1pPr>
          </a:lstStyle>
          <a:p>
            <a:r>
              <a:rPr lang="en-US"/>
              <a:t>Click to edit Master title style</a:t>
            </a:r>
            <a:endParaRPr lang="en-US" dirty="0"/>
          </a:p>
        </p:txBody>
      </p:sp>
      <p:sp>
        <p:nvSpPr>
          <p:cNvPr id="4" name="Text Placeholder 3"/>
          <p:cNvSpPr>
            <a:spLocks noGrp="1"/>
          </p:cNvSpPr>
          <p:nvPr>
            <p:ph type="body" sz="half" idx="2"/>
          </p:nvPr>
        </p:nvSpPr>
        <p:spPr>
          <a:xfrm>
            <a:off x="8337884" y="1741337"/>
            <a:ext cx="3092117" cy="4164164"/>
          </a:xfrm>
        </p:spPr>
        <p:txBody>
          <a:bodyPr>
            <a:normAutofit/>
          </a:bodyPr>
          <a:lstStyle>
            <a:lvl1pPr marL="0" indent="0">
              <a:lnSpc>
                <a:spcPct val="110000"/>
              </a:lnSpc>
              <a:spcBef>
                <a:spcPts val="1600"/>
              </a:spcBef>
              <a:buNone/>
              <a:defRPr sz="1865"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65951" y="6375679"/>
            <a:ext cx="1232456" cy="348463"/>
          </a:xfrm>
        </p:spPr>
        <p:txBody>
          <a:bodyPr/>
          <a:lstStyle/>
          <a:p>
            <a:fld id="{9334D819-9F07-4261-B09B-9E467E5D9002}" type="datetimeFigureOut">
              <a:rPr lang="en-US" smtClean="0">
                <a:solidFill>
                  <a:prstClr val="black">
                    <a:lumMod val="65000"/>
                    <a:lumOff val="35000"/>
                  </a:prstClr>
                </a:solidFill>
              </a:rPr>
              <a:t>12/1/2022</a:t>
            </a:fld>
            <a:endParaRPr lang="en-US" dirty="0">
              <a:solidFill>
                <a:prstClr val="black">
                  <a:lumMod val="65000"/>
                  <a:lumOff val="35000"/>
                </a:prstClr>
              </a:solidFill>
            </a:endParaRPr>
          </a:p>
        </p:txBody>
      </p:sp>
      <p:sp>
        <p:nvSpPr>
          <p:cNvPr id="6" name="Footer Placeholder 5"/>
          <p:cNvSpPr>
            <a:spLocks noGrp="1"/>
          </p:cNvSpPr>
          <p:nvPr>
            <p:ph type="ftr" sz="quarter" idx="11"/>
          </p:nvPr>
        </p:nvSpPr>
        <p:spPr>
          <a:xfrm>
            <a:off x="2103621" y="6375679"/>
            <a:ext cx="3482179" cy="345796"/>
          </a:xfrm>
        </p:spPr>
        <p:txBody>
          <a:bodyPr/>
          <a:lstStyle/>
          <a:p>
            <a:endParaRPr lang="en-US" dirty="0">
              <a:solidFill>
                <a:prstClr val="black">
                  <a:lumMod val="65000"/>
                  <a:lumOff val="35000"/>
                </a:prstClr>
              </a:solidFill>
            </a:endParaRPr>
          </a:p>
        </p:txBody>
      </p:sp>
      <p:sp>
        <p:nvSpPr>
          <p:cNvPr id="7" name="Slide Number Placeholder 6"/>
          <p:cNvSpPr>
            <a:spLocks noGrp="1"/>
          </p:cNvSpPr>
          <p:nvPr>
            <p:ph type="sldNum" sz="quarter" idx="12"/>
          </p:nvPr>
        </p:nvSpPr>
        <p:spPr>
          <a:xfrm>
            <a:off x="5674871" y="6375679"/>
            <a:ext cx="1263280" cy="345796"/>
          </a:xfrm>
        </p:spPr>
        <p:txBody>
          <a:bodyPr/>
          <a:lstStyle/>
          <a:p>
            <a:fld id="{71766878-3199-4EAB-94E7-2D6D11070E14}" type="slidenum">
              <a:rPr lang="en-US" smtClean="0">
                <a:solidFill>
                  <a:prstClr val="black">
                    <a:lumMod val="65000"/>
                    <a:lumOff val="35000"/>
                  </a:prstClr>
                </a:solidFill>
              </a:rPr>
              <a:t>‹#›</a:t>
            </a:fld>
            <a:endParaRPr lang="en-US" dirty="0">
              <a:solidFill>
                <a:prstClr val="black">
                  <a:lumMod val="65000"/>
                  <a:lumOff val="35000"/>
                </a:prstClr>
              </a:solidFill>
            </a:endParaRPr>
          </a:p>
        </p:txBody>
      </p:sp>
      <p:sp>
        <p:nvSpPr>
          <p:cNvPr id="13" name="Rectangle 12"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0153901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smtClean="0">
                <a:solidFill>
                  <a:prstClr val="black">
                    <a:lumMod val="65000"/>
                    <a:lumOff val="35000"/>
                  </a:prstClr>
                </a:solidFill>
              </a:rPr>
              <a:t>12/1/2022</a:t>
            </a:fld>
            <a:endParaRPr 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71766878-3199-4EAB-94E7-2D6D11070E14}" type="slidenum">
              <a:rPr lang="en-US" smtClean="0">
                <a:solidFill>
                  <a:prstClr val="black">
                    <a:lumMod val="65000"/>
                    <a:lumOff val="35000"/>
                  </a:prstClr>
                </a:solidFill>
              </a:rPr>
              <a:t>‹#›</a:t>
            </a:fld>
            <a:endParaRPr lang="en-US" dirty="0">
              <a:solidFill>
                <a:prstClr val="black">
                  <a:lumMod val="65000"/>
                  <a:lumOff val="35000"/>
                </a:prstClr>
              </a:solidFill>
            </a:endParaRPr>
          </a:p>
        </p:txBody>
      </p:sp>
    </p:spTree>
    <p:extLst>
      <p:ext uri="{BB962C8B-B14F-4D97-AF65-F5344CB8AC3E}">
        <p14:creationId xmlns:p14="http://schemas.microsoft.com/office/powerpoint/2010/main" val="388909898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95882" y="382387"/>
            <a:ext cx="2362573" cy="560040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57301" y="382387"/>
            <a:ext cx="7746023" cy="560040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smtClean="0">
                <a:solidFill>
                  <a:prstClr val="black">
                    <a:lumMod val="65000"/>
                    <a:lumOff val="35000"/>
                  </a:prstClr>
                </a:solidFill>
              </a:rPr>
              <a:t>12/1/2022</a:t>
            </a:fld>
            <a:endParaRPr 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71766878-3199-4EAB-94E7-2D6D11070E14}" type="slidenum">
              <a:rPr lang="en-US" smtClean="0">
                <a:solidFill>
                  <a:prstClr val="black">
                    <a:lumMod val="65000"/>
                    <a:lumOff val="35000"/>
                  </a:prstClr>
                </a:solidFill>
              </a:rPr>
              <a:t>‹#›</a:t>
            </a:fld>
            <a:endParaRPr lang="en-US" dirty="0">
              <a:solidFill>
                <a:prstClr val="black">
                  <a:lumMod val="65000"/>
                  <a:lumOff val="35000"/>
                </a:prstClr>
              </a:solidFill>
            </a:endParaRPr>
          </a:p>
        </p:txBody>
      </p:sp>
    </p:spTree>
    <p:extLst>
      <p:ext uri="{BB962C8B-B14F-4D97-AF65-F5344CB8AC3E}">
        <p14:creationId xmlns:p14="http://schemas.microsoft.com/office/powerpoint/2010/main" val="388453988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12/1/2022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91460958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33053128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12/1/2022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94673001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12/1/2022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5823979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D430922-7AA9-4846-A945-C8D39A73CB21}" type="datetimeFigureOut">
              <a:rPr lang="en-US"/>
              <a:t>12/1/2022</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DE03704-0450-4FF2-BD29-D772375A23BB}" type="slidenum">
              <a:rPr lang="en-US"/>
              <a:t>‹#›</a:t>
            </a:fld>
            <a:endParaRPr lang="en-US"/>
          </a:p>
        </p:txBody>
      </p:sp>
    </p:spTree>
    <p:extLst>
      <p:ext uri="{BB962C8B-B14F-4D97-AF65-F5344CB8AC3E}">
        <p14:creationId xmlns:p14="http://schemas.microsoft.com/office/powerpoint/2010/main" val="111875516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12/1/2022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89768511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12/1/2022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67622643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12/1/2022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88311458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12/1/2022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90445809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12/1/2022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85610768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60470658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41092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5711389"/>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extLst>
      <p:ext uri="{BB962C8B-B14F-4D97-AF65-F5344CB8AC3E}">
        <p14:creationId xmlns:p14="http://schemas.microsoft.com/office/powerpoint/2010/main" val="1892173923"/>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2873995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A44BD83-7B22-4386-AC2B-F398D2E32AB8}" type="datetimeFigureOut">
              <a:rPr lang="en-US"/>
              <a:t>12/1/2022</a:t>
            </a:fld>
            <a:endParaRPr lang="en-US"/>
          </a:p>
        </p:txBody>
      </p:sp>
      <p:sp>
        <p:nvSpPr>
          <p:cNvPr id="8" name="Footer Placeholder 7"/>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9" name="Slide Number Placeholder 8"/>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A689E8B-02AB-4578-9CB9-6BC0E678D6C5}" type="slidenum">
              <a:rPr lang="en-US"/>
              <a:t>‹#›</a:t>
            </a:fld>
            <a:endParaRPr lang="en-US"/>
          </a:p>
        </p:txBody>
      </p:sp>
    </p:spTree>
    <p:extLst>
      <p:ext uri="{BB962C8B-B14F-4D97-AF65-F5344CB8AC3E}">
        <p14:creationId xmlns:p14="http://schemas.microsoft.com/office/powerpoint/2010/main" val="338485074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204209056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3"/>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25966394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05728"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418645861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lvl="0"/>
            <a:endParaRPr lang="en-US"/>
          </a:p>
        </p:txBody>
      </p:sp>
      <p:sp>
        <p:nvSpPr>
          <p:cNvPr id="8" name="Footer Placeholder 7"/>
          <p:cNvSpPr>
            <a:spLocks noGrp="1"/>
          </p:cNvSpPr>
          <p:nvPr>
            <p:ph type="ftr" sz="quarter" idx="11"/>
          </p:nvPr>
        </p:nvSpPr>
        <p:spPr/>
        <p:txBody>
          <a:bodyPr/>
          <a:lstStyle/>
          <a:p>
            <a:pPr lvl="0"/>
            <a:endParaRPr lang="en-US"/>
          </a:p>
        </p:txBody>
      </p:sp>
      <p:sp>
        <p:nvSpPr>
          <p:cNvPr id="9" name="Slide Number Placeholder 8"/>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209417019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lvl="0"/>
            <a:endParaRPr lang="en-US"/>
          </a:p>
        </p:txBody>
      </p:sp>
      <p:sp>
        <p:nvSpPr>
          <p:cNvPr id="4" name="Footer Placeholder 3"/>
          <p:cNvSpPr>
            <a:spLocks noGrp="1"/>
          </p:cNvSpPr>
          <p:nvPr>
            <p:ph type="ftr" sz="quarter" idx="11"/>
          </p:nvPr>
        </p:nvSpPr>
        <p:spPr/>
        <p:txBody>
          <a:bodyPr/>
          <a:lstStyle/>
          <a:p>
            <a:pPr lvl="0"/>
            <a:endParaRPr lang="en-US"/>
          </a:p>
        </p:txBody>
      </p:sp>
      <p:sp>
        <p:nvSpPr>
          <p:cNvPr id="5" name="Slide Number Placeholder 4"/>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317089461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a:endParaRPr lang="en-US"/>
          </a:p>
        </p:txBody>
      </p:sp>
      <p:sp>
        <p:nvSpPr>
          <p:cNvPr id="3" name="Footer Placeholder 2"/>
          <p:cNvSpPr>
            <a:spLocks noGrp="1"/>
          </p:cNvSpPr>
          <p:nvPr>
            <p:ph type="ftr" sz="quarter" idx="11"/>
          </p:nvPr>
        </p:nvSpPr>
        <p:spPr/>
        <p:txBody>
          <a:bodyPr/>
          <a:lstStyle/>
          <a:p>
            <a:pPr lvl="0"/>
            <a:endParaRPr lang="en-US"/>
          </a:p>
        </p:txBody>
      </p:sp>
      <p:sp>
        <p:nvSpPr>
          <p:cNvPr id="4" name="Slide Number Placeholder 3"/>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262145374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345238016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199678680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420023951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7057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166985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2B72838-3208-4AE6-82D2-10243E96EE1E}" type="datetimeFigureOut">
              <a:rPr lang="en-US"/>
              <a:t>12/1/2022</a:t>
            </a:fld>
            <a:endParaRPr lang="en-US"/>
          </a:p>
        </p:txBody>
      </p:sp>
      <p:sp>
        <p:nvSpPr>
          <p:cNvPr id="4" name="Footer Placeholder 3"/>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5" name="Slide Number Placeholder 4"/>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E71604F-67F2-4FE1-870E-5132F4BD6FB4}" type="slidenum">
              <a:rPr lang="en-US"/>
              <a:t>‹#›</a:t>
            </a:fld>
            <a:endParaRPr lang="en-US"/>
          </a:p>
        </p:txBody>
      </p:sp>
    </p:spTree>
    <p:extLst>
      <p:ext uri="{BB962C8B-B14F-4D97-AF65-F5344CB8AC3E}">
        <p14:creationId xmlns:p14="http://schemas.microsoft.com/office/powerpoint/2010/main" val="267346354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5451048"/>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D9F8CA7-E265-4E95-93EB-7D98A029AF19}" type="datetimeFigureOut">
              <a:rPr lang="en-US" smtClean="0">
                <a:solidFill>
                  <a:prstClr val="black">
                    <a:tint val="75000"/>
                  </a:prstClr>
                </a:solidFill>
              </a:rPr>
              <a:pPr/>
              <a:t>12/1/2022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4407013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D9F8CA7-E265-4E95-93EB-7D98A029AF19}" type="datetimeFigureOut">
              <a:rPr lang="en-US" smtClean="0">
                <a:solidFill>
                  <a:prstClr val="black">
                    <a:tint val="75000"/>
                  </a:prstClr>
                </a:solidFill>
              </a:rPr>
              <a:pPr/>
              <a:t>12/1/2022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1068919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D9F8CA7-E265-4E95-93EB-7D98A029AF19}" type="datetimeFigureOut">
              <a:rPr lang="en-US" smtClean="0">
                <a:solidFill>
                  <a:prstClr val="black">
                    <a:tint val="75000"/>
                  </a:prstClr>
                </a:solidFill>
              </a:rPr>
              <a:pPr/>
              <a:t>12/1/2022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6156629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D9F8CA7-E265-4E95-93EB-7D98A029AF19}" type="datetimeFigureOut">
              <a:rPr lang="en-US" smtClean="0">
                <a:solidFill>
                  <a:prstClr val="black">
                    <a:tint val="75000"/>
                  </a:prstClr>
                </a:solidFill>
              </a:rPr>
              <a:pPr/>
              <a:t>12/1/2022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9077106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D9F8CA7-E265-4E95-93EB-7D98A029AF19}" type="datetimeFigureOut">
              <a:rPr lang="en-US" smtClean="0">
                <a:solidFill>
                  <a:prstClr val="black">
                    <a:tint val="75000"/>
                  </a:prstClr>
                </a:solidFill>
              </a:rPr>
              <a:pPr/>
              <a:t>12/1/2022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1416028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D9F8CA7-E265-4E95-93EB-7D98A029AF19}" type="datetimeFigureOut">
              <a:rPr lang="en-US" smtClean="0">
                <a:solidFill>
                  <a:prstClr val="black">
                    <a:tint val="75000"/>
                  </a:prstClr>
                </a:solidFill>
              </a:rPr>
              <a:pPr/>
              <a:t>12/1/2022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2894051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9F8CA7-E265-4E95-93EB-7D98A029AF19}" type="datetimeFigureOut">
              <a:rPr lang="en-US" smtClean="0">
                <a:solidFill>
                  <a:prstClr val="black">
                    <a:tint val="75000"/>
                  </a:prstClr>
                </a:solidFill>
              </a:rPr>
              <a:pPr/>
              <a:t>12/1/2022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587343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D9F8CA7-E265-4E95-93EB-7D98A029AF19}" type="datetimeFigureOut">
              <a:rPr lang="en-US" smtClean="0">
                <a:solidFill>
                  <a:prstClr val="black">
                    <a:tint val="75000"/>
                  </a:prstClr>
                </a:solidFill>
              </a:rPr>
              <a:pPr/>
              <a:t>12/1/2022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1116039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D9F8CA7-E265-4E95-93EB-7D98A029AF19}" type="datetimeFigureOut">
              <a:rPr lang="en-US" smtClean="0">
                <a:solidFill>
                  <a:prstClr val="black">
                    <a:tint val="75000"/>
                  </a:prstClr>
                </a:solidFill>
              </a:rPr>
              <a:pPr/>
              <a:t>12/1/2022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488818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397546E-8559-4300-A48C-D651E2387DB8}" type="datetimeFigureOut">
              <a:rPr lang="en-US"/>
              <a:t>12/1/2022</a:t>
            </a:fld>
            <a:endParaRPr lang="en-US"/>
          </a:p>
        </p:txBody>
      </p:sp>
      <p:sp>
        <p:nvSpPr>
          <p:cNvPr id="3" name="Footer Placeholder 2"/>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4" name="Slide Number Placeholder 3"/>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E3FDE56-F3A4-4480-B253-1539ACC20F68}" type="slidenum">
              <a:rPr lang="en-US"/>
              <a:t>‹#›</a:t>
            </a:fld>
            <a:endParaRPr lang="en-US"/>
          </a:p>
        </p:txBody>
      </p:sp>
    </p:spTree>
    <p:extLst>
      <p:ext uri="{BB962C8B-B14F-4D97-AF65-F5344CB8AC3E}">
        <p14:creationId xmlns:p14="http://schemas.microsoft.com/office/powerpoint/2010/main" val="247033708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D9F8CA7-E265-4E95-93EB-7D98A029AF19}" type="datetimeFigureOut">
              <a:rPr lang="en-US" smtClean="0">
                <a:solidFill>
                  <a:prstClr val="black">
                    <a:tint val="75000"/>
                  </a:prstClr>
                </a:solidFill>
              </a:rPr>
              <a:pPr/>
              <a:t>12/1/2022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7917132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D9F8CA7-E265-4E95-93EB-7D98A029AF19}" type="datetimeFigureOut">
              <a:rPr lang="en-US" smtClean="0">
                <a:solidFill>
                  <a:prstClr val="black">
                    <a:tint val="75000"/>
                  </a:prstClr>
                </a:solidFill>
              </a:rPr>
              <a:pPr/>
              <a:t>12/1/2022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5383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E9B6E3F-C637-4D7B-9CD1-3F53617C6172}" type="datetimeFigureOut">
              <a:rPr lang="en-US"/>
              <a:t>12/1/2022</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BB98694-853F-45FC-B9E6-385F628C041C}" type="slidenum">
              <a:rPr lang="en-US"/>
              <a:t>‹#›</a:t>
            </a:fld>
            <a:endParaRPr lang="en-US"/>
          </a:p>
        </p:txBody>
      </p:sp>
    </p:spTree>
    <p:extLst>
      <p:ext uri="{BB962C8B-B14F-4D97-AF65-F5344CB8AC3E}">
        <p14:creationId xmlns:p14="http://schemas.microsoft.com/office/powerpoint/2010/main" val="39474340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E4DBAE16-742C-4AC9-91A8-43C8CFB3A5A6}" type="datetimeFigureOut">
              <a:rPr lang="en-US"/>
              <a:t>12/1/2022</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E0DC9828-6FC8-4614-83C5-A0B387A4C4DD}" type="slidenum">
              <a:rPr lang="en-US"/>
              <a:t>‹#›</a:t>
            </a:fld>
            <a:endParaRPr lang="en-US"/>
          </a:p>
        </p:txBody>
      </p:sp>
    </p:spTree>
    <p:extLst>
      <p:ext uri="{BB962C8B-B14F-4D97-AF65-F5344CB8AC3E}">
        <p14:creationId xmlns:p14="http://schemas.microsoft.com/office/powerpoint/2010/main" val="21284571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3.pn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theme" Target="../theme/theme6.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US"/>
              <a:t>Click to edit Master title style</a:t>
            </a:r>
          </a:p>
        </p:txBody>
      </p:sp>
      <p:sp>
        <p:nvSpPr>
          <p:cNvPr id="3075"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Calibri" panose="020F0502020204030204"/>
                <a:cs typeface="+mn-cs"/>
              </a:defRPr>
            </a:lvl1pPr>
          </a:lstStyle>
          <a:p>
            <a:pPr>
              <a:defRPr/>
            </a:pPr>
            <a:fld id="{D7CF0933-AD9A-483E-B55D-B968C5CAA30A}" type="datetimeFigureOut">
              <a:rPr lang="en-US"/>
              <a:t>12/1/2022</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Calibri" panose="020F0502020204030204"/>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prstClr val="black">
                    <a:tint val="75000"/>
                  </a:prstClr>
                </a:solidFill>
                <a:latin typeface="Calibri" panose="020F0502020204030204"/>
                <a:cs typeface="+mn-cs"/>
              </a:defRPr>
            </a:lvl1pPr>
          </a:lstStyle>
          <a:p>
            <a:pPr>
              <a:defRPr/>
            </a:pPr>
            <a:fld id="{7E8B42BE-97E8-4C84-9448-6C66074E824B}" type="slidenum">
              <a:rPr lang="en-US"/>
              <a:t>‹#›</a:t>
            </a:fld>
            <a:endParaRPr lang="en-US"/>
          </a:p>
        </p:txBody>
      </p:sp>
    </p:spTree>
    <p:extLst>
      <p:ext uri="{BB962C8B-B14F-4D97-AF65-F5344CB8AC3E}">
        <p14:creationId xmlns:p14="http://schemas.microsoft.com/office/powerpoint/2010/main" val="7986138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F6ABC6C3-2A12-45DD-86FC-47F1E55C387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FDE2E244-42DE-4113-A621-C6B64C166AA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1AB5AE31-8DBF-4DF5-A633-62C9050E438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C7057A-3CB6-4482-95B3-991E6705BD35}" type="datetimeFigureOut">
              <a:rPr lang="en-US" smtClean="0"/>
              <a:t>12/1/2022</a:t>
            </a:fld>
            <a:endParaRPr lang="en-US"/>
          </a:p>
        </p:txBody>
      </p:sp>
      <p:sp>
        <p:nvSpPr>
          <p:cNvPr id="5" name="Footer Placeholder 4">
            <a:extLst>
              <a:ext uri="{FF2B5EF4-FFF2-40B4-BE49-F238E27FC236}">
                <a16:creationId xmlns:a16="http://schemas.microsoft.com/office/drawing/2014/main" xmlns="" id="{838DB619-CB95-4139-8402-B1294AA199C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EC2F0A53-ACCF-488C-AAD4-9DEAB8181E9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258438-8E98-4F0D-B134-7A50166EB272}" type="slidenum">
              <a:rPr lang="en-US" smtClean="0"/>
              <a:t>‹#›</a:t>
            </a:fld>
            <a:endParaRPr lang="en-US"/>
          </a:p>
        </p:txBody>
      </p:sp>
    </p:spTree>
    <p:extLst>
      <p:ext uri="{BB962C8B-B14F-4D97-AF65-F5344CB8AC3E}">
        <p14:creationId xmlns:p14="http://schemas.microsoft.com/office/powerpoint/2010/main" val="370596079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7" y="382386"/>
            <a:ext cx="10178323" cy="149213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251677" y="2286003"/>
            <a:ext cx="10178323" cy="359359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51677" y="6375679"/>
            <a:ext cx="2329723" cy="348463"/>
          </a:xfrm>
          <a:prstGeom prst="rect">
            <a:avLst/>
          </a:prstGeom>
        </p:spPr>
        <p:txBody>
          <a:bodyPr vert="horz" lIns="91440" tIns="45720" rIns="91440" bIns="45720" rtlCol="0" anchor="ctr"/>
          <a:lstStyle>
            <a:lvl1pPr algn="l">
              <a:defRPr sz="1335">
                <a:solidFill>
                  <a:schemeClr val="tx1">
                    <a:lumMod val="65000"/>
                    <a:lumOff val="35000"/>
                  </a:schemeClr>
                </a:solidFill>
              </a:defRPr>
            </a:lvl1pPr>
          </a:lstStyle>
          <a:p>
            <a:pPr defTabSz="609600"/>
            <a:fld id="{9334D819-9F07-4261-B09B-9E467E5D9002}" type="datetimeFigureOut">
              <a:rPr lang="en-US" smtClean="0">
                <a:solidFill>
                  <a:prstClr val="black">
                    <a:lumMod val="65000"/>
                    <a:lumOff val="35000"/>
                  </a:prstClr>
                </a:solidFill>
              </a:rPr>
              <a:t>12/1/2022</a:t>
            </a:fld>
            <a:endParaRPr lang="en-US" dirty="0">
              <a:solidFill>
                <a:prstClr val="black">
                  <a:lumMod val="65000"/>
                  <a:lumOff val="35000"/>
                </a:prstClr>
              </a:solidFill>
            </a:endParaRPr>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335">
                <a:solidFill>
                  <a:schemeClr val="tx1">
                    <a:lumMod val="65000"/>
                    <a:lumOff val="35000"/>
                  </a:schemeClr>
                </a:solidFill>
              </a:defRPr>
            </a:lvl1pPr>
          </a:lstStyle>
          <a:p>
            <a:pPr defTabSz="609600"/>
            <a:endParaRPr lang="en-US" dirty="0">
              <a:solidFill>
                <a:prstClr val="black">
                  <a:lumMod val="65000"/>
                  <a:lumOff val="35000"/>
                </a:prstClr>
              </a:solidFill>
            </a:endParaRPr>
          </a:p>
        </p:txBody>
      </p:sp>
      <p:sp>
        <p:nvSpPr>
          <p:cNvPr id="6" name="Slide Number Placeholder 5"/>
          <p:cNvSpPr>
            <a:spLocks noGrp="1"/>
          </p:cNvSpPr>
          <p:nvPr>
            <p:ph type="sldNum" sz="quarter" idx="4"/>
          </p:nvPr>
        </p:nvSpPr>
        <p:spPr>
          <a:xfrm>
            <a:off x="8610603" y="6375679"/>
            <a:ext cx="2819399" cy="345796"/>
          </a:xfrm>
          <a:prstGeom prst="rect">
            <a:avLst/>
          </a:prstGeom>
        </p:spPr>
        <p:txBody>
          <a:bodyPr vert="horz" lIns="91440" tIns="45720" rIns="91440" bIns="45720" rtlCol="0" anchor="ctr"/>
          <a:lstStyle>
            <a:lvl1pPr algn="r">
              <a:defRPr sz="1335">
                <a:solidFill>
                  <a:schemeClr val="tx1">
                    <a:lumMod val="65000"/>
                    <a:lumOff val="35000"/>
                  </a:schemeClr>
                </a:solidFill>
              </a:defRPr>
            </a:lvl1pPr>
          </a:lstStyle>
          <a:p>
            <a:pPr defTabSz="609600"/>
            <a:fld id="{71766878-3199-4EAB-94E7-2D6D11070E14}" type="slidenum">
              <a:rPr lang="en-US" smtClean="0">
                <a:solidFill>
                  <a:prstClr val="black">
                    <a:lumMod val="65000"/>
                    <a:lumOff val="35000"/>
                  </a:prstClr>
                </a:solidFill>
              </a:rPr>
              <a:t>‹#›</a:t>
            </a:fld>
            <a:endParaRPr lang="en-US" dirty="0">
              <a:solidFill>
                <a:prstClr val="black">
                  <a:lumMod val="65000"/>
                  <a:lumOff val="35000"/>
                </a:prstClr>
              </a:solidFill>
            </a:endParaRPr>
          </a:p>
        </p:txBody>
      </p:sp>
      <p:sp>
        <p:nvSpPr>
          <p:cNvPr id="12" name="Rectangle 11"/>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Freeform 5"/>
          <p:cNvSpPr/>
          <p:nvPr/>
        </p:nvSpPr>
        <p:spPr bwMode="auto">
          <a:xfrm>
            <a:off x="2" y="0"/>
            <a:ext cx="905453" cy="6858000"/>
          </a:xfrm>
          <a:custGeom>
            <a:avLst/>
            <a:gdLst/>
            <a:ahLst/>
            <a:cxnLst/>
            <a:rect l="0" t="0" r="r" b="b"/>
            <a:pathLst>
              <a:path w="211" h="2160">
                <a:moveTo>
                  <a:pt x="155" y="1728"/>
                </a:moveTo>
                <a:cubicBezTo>
                  <a:pt x="155" y="1620"/>
                  <a:pt x="211" y="1620"/>
                  <a:pt x="211" y="1512"/>
                </a:cubicBezTo>
                <a:cubicBezTo>
                  <a:pt x="211" y="1404"/>
                  <a:pt x="155" y="1404"/>
                  <a:pt x="155" y="1296"/>
                </a:cubicBezTo>
                <a:cubicBezTo>
                  <a:pt x="155" y="1188"/>
                  <a:pt x="211" y="1188"/>
                  <a:pt x="211" y="1080"/>
                </a:cubicBezTo>
                <a:cubicBezTo>
                  <a:pt x="211" y="972"/>
                  <a:pt x="155" y="972"/>
                  <a:pt x="155" y="864"/>
                </a:cubicBezTo>
                <a:cubicBezTo>
                  <a:pt x="155" y="756"/>
                  <a:pt x="211" y="756"/>
                  <a:pt x="211" y="648"/>
                </a:cubicBezTo>
                <a:cubicBezTo>
                  <a:pt x="211" y="540"/>
                  <a:pt x="155" y="540"/>
                  <a:pt x="155" y="432"/>
                </a:cubicBezTo>
                <a:cubicBezTo>
                  <a:pt x="155" y="324"/>
                  <a:pt x="211" y="324"/>
                  <a:pt x="211" y="216"/>
                </a:cubicBezTo>
                <a:cubicBezTo>
                  <a:pt x="211" y="108"/>
                  <a:pt x="155" y="108"/>
                  <a:pt x="155" y="0"/>
                </a:cubicBezTo>
                <a:cubicBezTo>
                  <a:pt x="0" y="0"/>
                  <a:pt x="0" y="0"/>
                  <a:pt x="0" y="0"/>
                </a:cubicBezTo>
                <a:cubicBezTo>
                  <a:pt x="0" y="2160"/>
                  <a:pt x="0" y="2160"/>
                  <a:pt x="0" y="2160"/>
                </a:cubicBezTo>
                <a:cubicBezTo>
                  <a:pt x="155" y="2160"/>
                  <a:pt x="155" y="2160"/>
                  <a:pt x="155" y="2160"/>
                </a:cubicBezTo>
                <a:cubicBezTo>
                  <a:pt x="155" y="2052"/>
                  <a:pt x="211" y="2052"/>
                  <a:pt x="211" y="1944"/>
                </a:cubicBezTo>
                <a:cubicBezTo>
                  <a:pt x="211" y="1836"/>
                  <a:pt x="155" y="1836"/>
                  <a:pt x="155" y="1728"/>
                </a:cubicBezTo>
                <a:close/>
              </a:path>
            </a:pathLst>
          </a:custGeom>
          <a:solidFill>
            <a:schemeClr val="tx2"/>
          </a:solidFill>
          <a:ln>
            <a:noFill/>
          </a:ln>
        </p:spPr>
      </p:sp>
      <p:pic>
        <p:nvPicPr>
          <p:cNvPr id="11" name="Picture 10"/>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 y="1"/>
            <a:ext cx="1219200" cy="910336"/>
          </a:xfrm>
          <a:prstGeom prst="rect">
            <a:avLst/>
          </a:prstGeom>
        </p:spPr>
      </p:pic>
    </p:spTree>
    <p:extLst>
      <p:ext uri="{BB962C8B-B14F-4D97-AF65-F5344CB8AC3E}">
        <p14:creationId xmlns:p14="http://schemas.microsoft.com/office/powerpoint/2010/main" val="2248231421"/>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defTabSz="914400" rtl="0" eaLnBrk="1" latinLnBrk="0" hangingPunct="1">
        <a:lnSpc>
          <a:spcPct val="90000"/>
        </a:lnSpc>
        <a:spcBef>
          <a:spcPct val="0"/>
        </a:spcBef>
        <a:buNone/>
        <a:defRPr sz="6800" kern="1200" cap="all" spc="200" baseline="0">
          <a:solidFill>
            <a:schemeClr val="tx2"/>
          </a:solidFill>
          <a:latin typeface="+mj-lt"/>
          <a:ea typeface="+mj-ea"/>
          <a:cs typeface="+mj-cs"/>
        </a:defRPr>
      </a:lvl1pPr>
    </p:titleStyle>
    <p:bodyStyle>
      <a:lvl1pPr marL="304800" indent="-304800" algn="l" defTabSz="914400" rtl="0" eaLnBrk="1" latinLnBrk="0" hangingPunct="1">
        <a:lnSpc>
          <a:spcPct val="110000"/>
        </a:lnSpc>
        <a:spcBef>
          <a:spcPts val="935"/>
        </a:spcBef>
        <a:buClr>
          <a:schemeClr val="tx2"/>
        </a:buClr>
        <a:buFont typeface="Arial" panose="020B0604020202020204" pitchFamily="34" charset="0"/>
        <a:buChar char="•"/>
        <a:defRPr sz="2665" kern="1200">
          <a:solidFill>
            <a:schemeClr val="tx1">
              <a:lumMod val="65000"/>
              <a:lumOff val="35000"/>
            </a:schemeClr>
          </a:solidFill>
          <a:latin typeface="+mn-lt"/>
          <a:ea typeface="+mn-ea"/>
          <a:cs typeface="+mn-cs"/>
        </a:defRPr>
      </a:lvl1pPr>
      <a:lvl2pPr marL="914400" indent="-304800" algn="l" defTabSz="914400" rtl="0" eaLnBrk="1" latinLnBrk="0" hangingPunct="1">
        <a:lnSpc>
          <a:spcPct val="110000"/>
        </a:lnSpc>
        <a:spcBef>
          <a:spcPts val="935"/>
        </a:spcBef>
        <a:buClr>
          <a:schemeClr val="tx2"/>
        </a:buClr>
        <a:buFont typeface="Gill Sans MT" panose="020B0502020104020203" pitchFamily="34" charset="0"/>
        <a:buChar char="–"/>
        <a:defRPr sz="2400" kern="1200">
          <a:solidFill>
            <a:schemeClr val="tx1">
              <a:lumMod val="65000"/>
              <a:lumOff val="35000"/>
            </a:schemeClr>
          </a:solidFill>
          <a:latin typeface="+mn-lt"/>
          <a:ea typeface="+mn-ea"/>
          <a:cs typeface="+mn-cs"/>
        </a:defRPr>
      </a:lvl2pPr>
      <a:lvl3pPr marL="1524000" indent="-304800" algn="l" defTabSz="914400" rtl="0" eaLnBrk="1" latinLnBrk="0" hangingPunct="1">
        <a:lnSpc>
          <a:spcPct val="110000"/>
        </a:lnSpc>
        <a:spcBef>
          <a:spcPts val="935"/>
        </a:spcBef>
        <a:buClr>
          <a:schemeClr val="tx2"/>
        </a:buClr>
        <a:buFont typeface="Arial" panose="020B0604020202020204" pitchFamily="34" charset="0"/>
        <a:buChar char="•"/>
        <a:defRPr sz="2135" kern="1200">
          <a:solidFill>
            <a:schemeClr val="tx1">
              <a:lumMod val="65000"/>
              <a:lumOff val="35000"/>
            </a:schemeClr>
          </a:solidFill>
          <a:latin typeface="+mn-lt"/>
          <a:ea typeface="+mn-ea"/>
          <a:cs typeface="+mn-cs"/>
        </a:defRPr>
      </a:lvl3pPr>
      <a:lvl4pPr marL="2133600" indent="-304800" algn="l" defTabSz="914400" rtl="0" eaLnBrk="1" latinLnBrk="0" hangingPunct="1">
        <a:lnSpc>
          <a:spcPct val="110000"/>
        </a:lnSpc>
        <a:spcBef>
          <a:spcPts val="935"/>
        </a:spcBef>
        <a:buClr>
          <a:schemeClr val="tx2"/>
        </a:buClr>
        <a:buFont typeface="Gill Sans MT" panose="020B0502020104020203" pitchFamily="34" charset="0"/>
        <a:buChar char="–"/>
        <a:defRPr sz="1865" kern="1200">
          <a:solidFill>
            <a:schemeClr val="tx1">
              <a:lumMod val="65000"/>
              <a:lumOff val="35000"/>
            </a:schemeClr>
          </a:solidFill>
          <a:latin typeface="+mn-lt"/>
          <a:ea typeface="+mn-ea"/>
          <a:cs typeface="+mn-cs"/>
        </a:defRPr>
      </a:lvl4pPr>
      <a:lvl5pPr marL="2743200" indent="-304800" algn="l" defTabSz="914400" rtl="0" eaLnBrk="1" latinLnBrk="0" hangingPunct="1">
        <a:lnSpc>
          <a:spcPct val="110000"/>
        </a:lnSpc>
        <a:spcBef>
          <a:spcPts val="935"/>
        </a:spcBef>
        <a:buClr>
          <a:schemeClr val="tx2"/>
        </a:buClr>
        <a:buFont typeface="Arial" panose="020B0604020202020204" pitchFamily="34" charset="0"/>
        <a:buChar char="•"/>
        <a:defRPr sz="1865" kern="1200">
          <a:solidFill>
            <a:schemeClr val="tx1">
              <a:lumMod val="65000"/>
              <a:lumOff val="35000"/>
            </a:schemeClr>
          </a:solidFill>
          <a:latin typeface="+mn-lt"/>
          <a:ea typeface="+mn-ea"/>
          <a:cs typeface="+mn-cs"/>
        </a:defRPr>
      </a:lvl5pPr>
      <a:lvl6pPr marL="3352800" indent="-304800" algn="l" defTabSz="914400" rtl="0" eaLnBrk="1" latinLnBrk="0" hangingPunct="1">
        <a:lnSpc>
          <a:spcPct val="110000"/>
        </a:lnSpc>
        <a:spcBef>
          <a:spcPts val="935"/>
        </a:spcBef>
        <a:buClr>
          <a:schemeClr val="tx2"/>
        </a:buClr>
        <a:buFont typeface="Gill Sans MT" panose="020B0502020104020203" pitchFamily="34" charset="0"/>
        <a:buChar char="–"/>
        <a:defRPr sz="1865" kern="1200">
          <a:solidFill>
            <a:schemeClr val="tx1">
              <a:lumMod val="65000"/>
              <a:lumOff val="35000"/>
            </a:schemeClr>
          </a:solidFill>
          <a:latin typeface="+mn-lt"/>
          <a:ea typeface="+mn-ea"/>
          <a:cs typeface="+mn-cs"/>
        </a:defRPr>
      </a:lvl6pPr>
      <a:lvl7pPr marL="3962400" indent="-304800" algn="l" defTabSz="914400" rtl="0" eaLnBrk="1" latinLnBrk="0" hangingPunct="1">
        <a:lnSpc>
          <a:spcPct val="110000"/>
        </a:lnSpc>
        <a:spcBef>
          <a:spcPts val="935"/>
        </a:spcBef>
        <a:buClr>
          <a:schemeClr val="tx2"/>
        </a:buClr>
        <a:buFont typeface="Arial" panose="020B0604020202020204" pitchFamily="34" charset="0"/>
        <a:buChar char="•"/>
        <a:defRPr sz="1865" kern="1200">
          <a:solidFill>
            <a:schemeClr val="tx1">
              <a:lumMod val="65000"/>
              <a:lumOff val="35000"/>
            </a:schemeClr>
          </a:solidFill>
          <a:latin typeface="+mn-lt"/>
          <a:ea typeface="+mn-ea"/>
          <a:cs typeface="+mn-cs"/>
        </a:defRPr>
      </a:lvl7pPr>
      <a:lvl8pPr marL="4572000" indent="-304800" algn="l" defTabSz="914400" rtl="0" eaLnBrk="1" latinLnBrk="0" hangingPunct="1">
        <a:lnSpc>
          <a:spcPct val="110000"/>
        </a:lnSpc>
        <a:spcBef>
          <a:spcPts val="935"/>
        </a:spcBef>
        <a:buClr>
          <a:schemeClr val="tx2"/>
        </a:buClr>
        <a:buFont typeface="Gill Sans MT" panose="020B0502020104020203" pitchFamily="34" charset="0"/>
        <a:buChar char="–"/>
        <a:defRPr sz="1865" kern="1200" baseline="0">
          <a:solidFill>
            <a:schemeClr val="tx1">
              <a:lumMod val="65000"/>
              <a:lumOff val="35000"/>
            </a:schemeClr>
          </a:solidFill>
          <a:latin typeface="+mn-lt"/>
          <a:ea typeface="+mn-ea"/>
          <a:cs typeface="+mn-cs"/>
        </a:defRPr>
      </a:lvl8pPr>
      <a:lvl9pPr marL="5181600" indent="-304800" algn="l" defTabSz="914400" rtl="0" eaLnBrk="1" latinLnBrk="0" hangingPunct="1">
        <a:lnSpc>
          <a:spcPct val="110000"/>
        </a:lnSpc>
        <a:spcBef>
          <a:spcPts val="935"/>
        </a:spcBef>
        <a:buClr>
          <a:schemeClr val="tx2"/>
        </a:buClr>
        <a:buFont typeface="Arial" panose="020B0604020202020204" pitchFamily="34" charset="0"/>
        <a:buChar char="•"/>
        <a:defRPr sz="1865"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12/1/2022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extLst>
      <p:ext uri="{BB962C8B-B14F-4D97-AF65-F5344CB8AC3E}">
        <p14:creationId xmlns:p14="http://schemas.microsoft.com/office/powerpoint/2010/main" val="2203860390"/>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sp>
        <p:nvSpPr>
          <p:cNvPr id="1026" name="Title 1025"/>
          <p:cNvSpPr>
            <a:spLocks noGrp="1"/>
          </p:cNvSpPr>
          <p:nvPr>
            <p:ph type="title"/>
          </p:nvPr>
        </p:nvSpPr>
        <p:spPr>
          <a:xfrm>
            <a:off x="609600" y="274638"/>
            <a:ext cx="10972800" cy="1143000"/>
          </a:xfrm>
          <a:prstGeom prst="rect">
            <a:avLst/>
          </a:prstGeom>
          <a:noFill/>
          <a:ln w="9525">
            <a:noFill/>
          </a:ln>
        </p:spPr>
        <p:txBody>
          <a:bodyPr anchor="ctr"/>
          <a:lstStyle/>
          <a:p>
            <a:pPr lvl="0"/>
            <a:r>
              <a:t>Click to edit Master title style</a:t>
            </a:r>
          </a:p>
        </p:txBody>
      </p:sp>
      <p:sp>
        <p:nvSpPr>
          <p:cNvPr id="1027" name="Text Placeholder 1026"/>
          <p:cNvSpPr>
            <a:spLocks noGrp="1"/>
          </p:cNvSpPr>
          <p:nvPr>
            <p:ph type="body" idx="1"/>
          </p:nvPr>
        </p:nvSpPr>
        <p:spPr>
          <a:xfrm>
            <a:off x="609600" y="1600200"/>
            <a:ext cx="10972800" cy="4525963"/>
          </a:xfrm>
          <a:prstGeom prst="rect">
            <a:avLst/>
          </a:prstGeom>
          <a:noFill/>
          <a:ln w="9525">
            <a:noFill/>
          </a:ln>
        </p:spPr>
        <p:txBody>
          <a:bodyPr/>
          <a:lstStyle/>
          <a:p>
            <a:pPr lvl="0"/>
            <a:r>
              <a:t>Click to edit Master text styles</a:t>
            </a:r>
          </a:p>
          <a:p>
            <a:pPr lvl="1"/>
            <a:r>
              <a:t>Second level</a:t>
            </a:r>
          </a:p>
          <a:p>
            <a:pPr lvl="2"/>
            <a:r>
              <a:t>Third level</a:t>
            </a:r>
          </a:p>
          <a:p>
            <a:pPr lvl="3"/>
            <a:r>
              <a:t>Fourth level</a:t>
            </a:r>
          </a:p>
          <a:p>
            <a:pPr lvl="4"/>
            <a:r>
              <a:t>Fifth level</a:t>
            </a:r>
          </a:p>
        </p:txBody>
      </p:sp>
      <p:sp>
        <p:nvSpPr>
          <p:cNvPr id="1028" name="Date Placeholder 1027"/>
          <p:cNvSpPr>
            <a:spLocks noGrp="1"/>
          </p:cNvSpPr>
          <p:nvPr>
            <p:ph type="dt" sz="half" idx="2"/>
          </p:nvPr>
        </p:nvSpPr>
        <p:spPr>
          <a:xfrm>
            <a:off x="609600" y="6245225"/>
            <a:ext cx="2844800" cy="476250"/>
          </a:xfrm>
          <a:prstGeom prst="rect">
            <a:avLst/>
          </a:prstGeom>
          <a:noFill/>
          <a:ln w="9525">
            <a:noFill/>
          </a:ln>
        </p:spPr>
        <p:txBody>
          <a:bodyPr/>
          <a:lstStyle>
            <a:lvl1pPr>
              <a:defRPr sz="1400"/>
            </a:lvl1pPr>
          </a:lstStyle>
          <a:p>
            <a:pPr lvl="0"/>
            <a:endParaRPr lang="en-US"/>
          </a:p>
        </p:txBody>
      </p:sp>
      <p:sp>
        <p:nvSpPr>
          <p:cNvPr id="1029" name="Footer Placeholder 1028"/>
          <p:cNvSpPr>
            <a:spLocks noGrp="1"/>
          </p:cNvSpPr>
          <p:nvPr>
            <p:ph type="ftr" sz="quarter" idx="3"/>
          </p:nvPr>
        </p:nvSpPr>
        <p:spPr>
          <a:xfrm>
            <a:off x="4165600" y="6245225"/>
            <a:ext cx="3860800" cy="476250"/>
          </a:xfrm>
          <a:prstGeom prst="rect">
            <a:avLst/>
          </a:prstGeom>
          <a:noFill/>
          <a:ln w="9525">
            <a:noFill/>
          </a:ln>
        </p:spPr>
        <p:txBody>
          <a:bodyPr/>
          <a:lstStyle>
            <a:lvl1pPr algn="ctr">
              <a:defRPr sz="1400"/>
            </a:lvl1pPr>
          </a:lstStyle>
          <a:p>
            <a:pPr lvl="0"/>
            <a:endParaRPr lang="en-US"/>
          </a:p>
        </p:txBody>
      </p:sp>
      <p:sp>
        <p:nvSpPr>
          <p:cNvPr id="1030" name="Slide Number Placeholder 1029"/>
          <p:cNvSpPr>
            <a:spLocks noGrp="1"/>
          </p:cNvSpPr>
          <p:nvPr>
            <p:ph type="sldNum" sz="quarter" idx="4"/>
          </p:nvPr>
        </p:nvSpPr>
        <p:spPr>
          <a:xfrm>
            <a:off x="8737600" y="6245225"/>
            <a:ext cx="2844800" cy="476250"/>
          </a:xfrm>
          <a:prstGeom prst="rect">
            <a:avLst/>
          </a:prstGeom>
          <a:noFill/>
          <a:ln w="9525">
            <a:noFill/>
          </a:ln>
        </p:spPr>
        <p:txBody>
          <a:bodyPr/>
          <a:lstStyle>
            <a:lvl1pPr algn="r">
              <a:defRPr sz="1400"/>
            </a:lvl1pPr>
          </a:lstStyle>
          <a:p>
            <a:pPr lvl="0"/>
            <a:fld id="{9A0DB2DC-4C9A-4742-B13C-FB6460FD3503}" type="slidenum">
              <a:rPr lang="en-US"/>
              <a:t>‹#›</a:t>
            </a:fld>
            <a:endParaRPr lang="en-US"/>
          </a:p>
        </p:txBody>
      </p:sp>
    </p:spTree>
    <p:extLst>
      <p:ext uri="{BB962C8B-B14F-4D97-AF65-F5344CB8AC3E}">
        <p14:creationId xmlns:p14="http://schemas.microsoft.com/office/powerpoint/2010/main" val="1004672908"/>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48" r:id="rId12"/>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5pPr>
      <a:lvl6pPr marL="2286000" lvl="5"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6pPr>
      <a:lvl7pPr marL="2743200" lvl="6"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7pPr>
      <a:lvl8pPr marL="3200400" lvl="7"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8pPr>
      <a:lvl9pPr marL="3657600" lvl="8"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9F8CA7-E265-4E95-93EB-7D98A029AF19}" type="datetimeFigureOut">
              <a:rPr lang="en-US" smtClean="0">
                <a:solidFill>
                  <a:prstClr val="black">
                    <a:tint val="75000"/>
                  </a:prstClr>
                </a:solidFill>
              </a:rPr>
              <a:pPr/>
              <a:t>12/1/2022</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36878517"/>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6.png"/><Relationship Id="rId7" Type="http://schemas.openxmlformats.org/officeDocument/2006/relationships/image" Target="../media/image9.GIF"/><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8.png"/><Relationship Id="rId5" Type="http://schemas.microsoft.com/office/2007/relationships/hdphoto" Target="../media/hdphoto1.wdp"/><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32.png"/><Relationship Id="rId1" Type="http://schemas.openxmlformats.org/officeDocument/2006/relationships/slideLayout" Target="../slideLayouts/slideLayout4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33.png"/><Relationship Id="rId1" Type="http://schemas.openxmlformats.org/officeDocument/2006/relationships/slideLayout" Target="../slideLayouts/slideLayout47.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47.xml"/><Relationship Id="rId5" Type="http://schemas.openxmlformats.org/officeDocument/2006/relationships/image" Target="../media/image10.jpe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55.xml"/><Relationship Id="rId4" Type="http://schemas.openxmlformats.org/officeDocument/2006/relationships/image" Target="../media/image10.jpeg"/></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55.xml"/><Relationship Id="rId4" Type="http://schemas.openxmlformats.org/officeDocument/2006/relationships/image" Target="../media/image10.jpeg"/></Relationships>
</file>

<file path=ppt/slides/_rels/slide16.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60.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47.xml"/><Relationship Id="rId5" Type="http://schemas.openxmlformats.org/officeDocument/2006/relationships/image" Target="../media/image10.jpeg"/><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g"/><Relationship Id="rId1" Type="http://schemas.openxmlformats.org/officeDocument/2006/relationships/slideLayout" Target="../slideLayouts/slideLayout55.xml"/><Relationship Id="rId4" Type="http://schemas.openxmlformats.org/officeDocument/2006/relationships/image" Target="../media/image10.jpeg"/></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9.jpg"/><Relationship Id="rId1" Type="http://schemas.openxmlformats.org/officeDocument/2006/relationships/slideLayout" Target="../slideLayouts/slideLayout55.xml"/><Relationship Id="rId4" Type="http://schemas.openxmlformats.org/officeDocument/2006/relationships/image" Target="../media/image10.jpeg"/></Relationships>
</file>

<file path=ppt/slides/_rels/slide2.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gif"/><Relationship Id="rId18" Type="http://schemas.openxmlformats.org/officeDocument/2006/relationships/image" Target="../media/image23.png"/><Relationship Id="rId3" Type="http://schemas.openxmlformats.org/officeDocument/2006/relationships/audio" Target="../media/audio1.wav"/><Relationship Id="rId21" Type="http://schemas.openxmlformats.org/officeDocument/2006/relationships/image" Target="../media/image25.png"/><Relationship Id="rId7" Type="http://schemas.openxmlformats.org/officeDocument/2006/relationships/image" Target="../media/image14.png"/><Relationship Id="rId12" Type="http://schemas.openxmlformats.org/officeDocument/2006/relationships/image" Target="../media/image19.gif"/><Relationship Id="rId17" Type="http://schemas.openxmlformats.org/officeDocument/2006/relationships/slide" Target="slide3.xml"/><Relationship Id="rId2" Type="http://schemas.openxmlformats.org/officeDocument/2006/relationships/notesSlide" Target="../notesSlides/notesSlide2.xml"/><Relationship Id="rId16" Type="http://schemas.openxmlformats.org/officeDocument/2006/relationships/image" Target="../media/image22.png"/><Relationship Id="rId20" Type="http://schemas.openxmlformats.org/officeDocument/2006/relationships/image" Target="../media/image24.png"/><Relationship Id="rId1" Type="http://schemas.openxmlformats.org/officeDocument/2006/relationships/slideLayout" Target="../slideLayouts/slideLayout15.xml"/><Relationship Id="rId6" Type="http://schemas.openxmlformats.org/officeDocument/2006/relationships/image" Target="../media/image13.png"/><Relationship Id="rId11" Type="http://schemas.openxmlformats.org/officeDocument/2006/relationships/image" Target="../media/image18.gif"/><Relationship Id="rId5" Type="http://schemas.openxmlformats.org/officeDocument/2006/relationships/image" Target="../media/image12.png"/><Relationship Id="rId15" Type="http://schemas.openxmlformats.org/officeDocument/2006/relationships/image" Target="../media/image21.png"/><Relationship Id="rId23" Type="http://schemas.openxmlformats.org/officeDocument/2006/relationships/image" Target="../media/image26.png"/><Relationship Id="rId10" Type="http://schemas.openxmlformats.org/officeDocument/2006/relationships/image" Target="../media/image17.gif"/><Relationship Id="rId19" Type="http://schemas.openxmlformats.org/officeDocument/2006/relationships/slide" Target="slide4.xml"/><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slide" Target="slide5.xml"/><Relationship Id="rId22" Type="http://schemas.openxmlformats.org/officeDocument/2006/relationships/slide" Target="slide6.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47.xml"/><Relationship Id="rId5" Type="http://schemas.openxmlformats.org/officeDocument/2006/relationships/image" Target="../media/image10.jpeg"/><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34.jpeg"/><Relationship Id="rId1" Type="http://schemas.openxmlformats.org/officeDocument/2006/relationships/slideLayout" Target="../slideLayouts/slideLayout55.xml"/></Relationships>
</file>

<file path=ppt/slides/_rels/slide2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42.png"/><Relationship Id="rId1" Type="http://schemas.openxmlformats.org/officeDocument/2006/relationships/slideLayout" Target="../slideLayouts/slideLayout47.xml"/></Relationships>
</file>

<file path=ppt/slides/_rels/slide2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g"/><Relationship Id="rId1" Type="http://schemas.openxmlformats.org/officeDocument/2006/relationships/slideLayout" Target="../slideLayouts/slideLayout47.xml"/><Relationship Id="rId4" Type="http://schemas.openxmlformats.org/officeDocument/2006/relationships/image" Target="../media/image10.jpeg"/></Relationships>
</file>

<file path=ppt/slides/_rels/slide2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36.xml"/><Relationship Id="rId6" Type="http://schemas.openxmlformats.org/officeDocument/2006/relationships/image" Target="../media/image48.png"/><Relationship Id="rId5" Type="http://schemas.openxmlformats.org/officeDocument/2006/relationships/image" Target="../media/image10.jpeg"/><Relationship Id="rId4" Type="http://schemas.openxmlformats.org/officeDocument/2006/relationships/image" Target="../media/image47.png"/></Relationships>
</file>

<file path=ppt/slides/_rels/slide2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39.jpg"/><Relationship Id="rId1" Type="http://schemas.openxmlformats.org/officeDocument/2006/relationships/slideLayout" Target="../slideLayouts/slideLayout47.xml"/><Relationship Id="rId4" Type="http://schemas.openxmlformats.org/officeDocument/2006/relationships/image" Target="../media/image10.jpeg"/></Relationships>
</file>

<file path=ppt/slides/_rels/slide2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50.png"/><Relationship Id="rId1" Type="http://schemas.openxmlformats.org/officeDocument/2006/relationships/slideLayout" Target="../slideLayouts/slideLayout47.xml"/></Relationships>
</file>

<file path=ppt/slides/_rels/slide2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51.png"/><Relationship Id="rId1" Type="http://schemas.openxmlformats.org/officeDocument/2006/relationships/slideLayout" Target="../slideLayouts/slideLayout47.xml"/></Relationships>
</file>

<file path=ppt/slides/_rels/slide2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39.jpg"/><Relationship Id="rId1" Type="http://schemas.openxmlformats.org/officeDocument/2006/relationships/slideLayout" Target="../slideLayouts/slideLayout47.xml"/></Relationships>
</file>

<file path=ppt/slides/_rels/slide2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39.jpg"/><Relationship Id="rId1" Type="http://schemas.openxmlformats.org/officeDocument/2006/relationships/slideLayout" Target="../slideLayouts/slideLayout47.xml"/></Relationships>
</file>

<file path=ppt/slides/_rels/slide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7.PNG"/><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34.jpeg"/><Relationship Id="rId1" Type="http://schemas.openxmlformats.org/officeDocument/2006/relationships/slideLayout" Target="../slideLayouts/slideLayout55.xml"/><Relationship Id="rId4" Type="http://schemas.openxmlformats.org/officeDocument/2006/relationships/image" Target="../media/image10.jpeg"/></Relationships>
</file>

<file path=ppt/slides/_rels/slide3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39.jpg"/><Relationship Id="rId1" Type="http://schemas.openxmlformats.org/officeDocument/2006/relationships/slideLayout" Target="../slideLayouts/slideLayout55.xml"/></Relationships>
</file>

<file path=ppt/slides/_rels/slide32.xml.rels><?xml version="1.0" encoding="UTF-8" standalone="yes"?>
<Relationships xmlns="http://schemas.openxmlformats.org/package/2006/relationships"><Relationship Id="rId8" Type="http://schemas.openxmlformats.org/officeDocument/2006/relationships/image" Target="../media/image57.gif"/><Relationship Id="rId13" Type="http://schemas.openxmlformats.org/officeDocument/2006/relationships/image" Target="../media/image60.gif"/><Relationship Id="rId18" Type="http://schemas.microsoft.com/office/2007/relationships/hdphoto" Target="../media/hdphoto8.wdp"/><Relationship Id="rId26" Type="http://schemas.openxmlformats.org/officeDocument/2006/relationships/image" Target="../media/image68.png"/><Relationship Id="rId3" Type="http://schemas.microsoft.com/office/2007/relationships/hdphoto" Target="../media/hdphoto2.wdp"/><Relationship Id="rId21" Type="http://schemas.openxmlformats.org/officeDocument/2006/relationships/image" Target="../media/image65.png"/><Relationship Id="rId7" Type="http://schemas.microsoft.com/office/2007/relationships/hdphoto" Target="../media/hdphoto4.wdp"/><Relationship Id="rId12" Type="http://schemas.microsoft.com/office/2007/relationships/hdphoto" Target="../media/hdphoto6.wdp"/><Relationship Id="rId17" Type="http://schemas.openxmlformats.org/officeDocument/2006/relationships/image" Target="../media/image63.png"/><Relationship Id="rId25" Type="http://schemas.openxmlformats.org/officeDocument/2006/relationships/image" Target="../media/image67.gif"/><Relationship Id="rId2" Type="http://schemas.openxmlformats.org/officeDocument/2006/relationships/image" Target="../media/image54.png"/><Relationship Id="rId16" Type="http://schemas.openxmlformats.org/officeDocument/2006/relationships/image" Target="../media/image62.gif"/><Relationship Id="rId20" Type="http://schemas.microsoft.com/office/2007/relationships/hdphoto" Target="../media/hdphoto9.wdp"/><Relationship Id="rId1" Type="http://schemas.openxmlformats.org/officeDocument/2006/relationships/slideLayout" Target="../slideLayouts/slideLayout62.xml"/><Relationship Id="rId6" Type="http://schemas.openxmlformats.org/officeDocument/2006/relationships/image" Target="../media/image56.png"/><Relationship Id="rId11" Type="http://schemas.openxmlformats.org/officeDocument/2006/relationships/image" Target="../media/image59.png"/><Relationship Id="rId24" Type="http://schemas.microsoft.com/office/2007/relationships/hdphoto" Target="../media/hdphoto11.wdp"/><Relationship Id="rId5" Type="http://schemas.microsoft.com/office/2007/relationships/hdphoto" Target="../media/hdphoto3.wdp"/><Relationship Id="rId15" Type="http://schemas.microsoft.com/office/2007/relationships/hdphoto" Target="../media/hdphoto7.wdp"/><Relationship Id="rId23" Type="http://schemas.openxmlformats.org/officeDocument/2006/relationships/image" Target="../media/image66.png"/><Relationship Id="rId28" Type="http://schemas.openxmlformats.org/officeDocument/2006/relationships/image" Target="../media/image69.png"/><Relationship Id="rId10" Type="http://schemas.microsoft.com/office/2007/relationships/hdphoto" Target="../media/hdphoto5.wdp"/><Relationship Id="rId19" Type="http://schemas.openxmlformats.org/officeDocument/2006/relationships/image" Target="../media/image64.png"/><Relationship Id="rId4" Type="http://schemas.openxmlformats.org/officeDocument/2006/relationships/image" Target="../media/image55.png"/><Relationship Id="rId9" Type="http://schemas.openxmlformats.org/officeDocument/2006/relationships/image" Target="../media/image58.png"/><Relationship Id="rId14" Type="http://schemas.openxmlformats.org/officeDocument/2006/relationships/image" Target="../media/image61.png"/><Relationship Id="rId22" Type="http://schemas.microsoft.com/office/2007/relationships/hdphoto" Target="../media/hdphoto10.wdp"/><Relationship Id="rId27" Type="http://schemas.microsoft.com/office/2007/relationships/hdphoto" Target="../media/hdphoto12.wdp"/></Relationships>
</file>

<file path=ppt/slides/_rels/slide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7.PN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7.PN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7.PN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xml"/><Relationship Id="rId1" Type="http://schemas.openxmlformats.org/officeDocument/2006/relationships/slideLayout" Target="../slideLayouts/slideLayout25.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47.xml"/><Relationship Id="rId5" Type="http://schemas.openxmlformats.org/officeDocument/2006/relationships/image" Target="../media/image10.jpeg"/><Relationship Id="rId4" Type="http://schemas.openxmlformats.org/officeDocument/2006/relationships/image" Target="../media/image30.pn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31.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椭圆 3"/>
          <p:cNvSpPr/>
          <p:nvPr/>
        </p:nvSpPr>
        <p:spPr>
          <a:xfrm>
            <a:off x="3997308" y="3953840"/>
            <a:ext cx="1716041" cy="1716041"/>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5" name="椭圆 4"/>
          <p:cNvSpPr/>
          <p:nvPr/>
        </p:nvSpPr>
        <p:spPr>
          <a:xfrm>
            <a:off x="1574080" y="4091425"/>
            <a:ext cx="1578457" cy="1578457"/>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6" name="椭圆 5"/>
          <p:cNvSpPr/>
          <p:nvPr/>
        </p:nvSpPr>
        <p:spPr>
          <a:xfrm>
            <a:off x="9355120" y="2879776"/>
            <a:ext cx="1211606" cy="1211606"/>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grpSp>
        <p:nvGrpSpPr>
          <p:cNvPr id="24" name="组合 23"/>
          <p:cNvGrpSpPr/>
          <p:nvPr/>
        </p:nvGrpSpPr>
        <p:grpSpPr>
          <a:xfrm>
            <a:off x="3596319" y="491818"/>
            <a:ext cx="5155335" cy="4896929"/>
            <a:chOff x="3084810" y="-335112"/>
            <a:chExt cx="5809496" cy="5760000"/>
          </a:xfrm>
        </p:grpSpPr>
        <p:grpSp>
          <p:nvGrpSpPr>
            <p:cNvPr id="17" name="组合 16"/>
            <p:cNvGrpSpPr/>
            <p:nvPr/>
          </p:nvGrpSpPr>
          <p:grpSpPr>
            <a:xfrm>
              <a:off x="3297693" y="-335112"/>
              <a:ext cx="5596613" cy="5760000"/>
              <a:chOff x="3297693" y="-335112"/>
              <a:chExt cx="5596613" cy="5760000"/>
            </a:xfrm>
          </p:grpSpPr>
          <p:cxnSp>
            <p:nvCxnSpPr>
              <p:cNvPr id="16" name="直接连接符 15"/>
              <p:cNvCxnSpPr/>
              <p:nvPr/>
            </p:nvCxnSpPr>
            <p:spPr>
              <a:xfrm>
                <a:off x="6154058" y="-335112"/>
                <a:ext cx="0" cy="5760000"/>
              </a:xfrm>
              <a:prstGeom prst="line">
                <a:avLst/>
              </a:prstGeom>
              <a:ln w="76200" cap="rnd">
                <a:solidFill>
                  <a:srgbClr val="F7E3AD"/>
                </a:solidFill>
              </a:ln>
            </p:spPr>
            <p:style>
              <a:lnRef idx="1">
                <a:schemeClr val="accent1"/>
              </a:lnRef>
              <a:fillRef idx="0">
                <a:schemeClr val="accent1"/>
              </a:fillRef>
              <a:effectRef idx="0">
                <a:schemeClr val="accent1"/>
              </a:effectRef>
              <a:fontRef idx="minor">
                <a:schemeClr val="tx1"/>
              </a:fontRef>
            </p:style>
          </p:cxnSp>
          <p:pic>
            <p:nvPicPr>
              <p:cNvPr id="13" name="图片 12"/>
              <p:cNvPicPr>
                <a:picLocks noChangeAspect="1"/>
              </p:cNvPicPr>
              <p:nvPr/>
            </p:nvPicPr>
            <p:blipFill rotWithShape="1">
              <a:blip r:embed="rId3"/>
              <a:srcRect t="48492"/>
              <a:stretch>
                <a:fillRect/>
              </a:stretch>
            </p:blipFill>
            <p:spPr>
              <a:xfrm>
                <a:off x="3297693" y="2256270"/>
                <a:ext cx="5596613" cy="2885850"/>
              </a:xfrm>
              <a:prstGeom prst="rect">
                <a:avLst/>
              </a:prstGeom>
            </p:spPr>
          </p:pic>
        </p:grpSp>
        <p:pic>
          <p:nvPicPr>
            <p:cNvPr id="7" name="图片 6"/>
            <p:cNvPicPr>
              <a:picLocks noChangeAspect="1"/>
            </p:cNvPicPr>
            <p:nvPr/>
          </p:nvPicPr>
          <p:blipFill>
            <a:blip r:embed="rId4" cstate="print">
              <a:extLst>
                <a:ext uri="{BEBA8EAE-BF5A-486C-A8C5-ECC9F3942E4B}">
                  <a14:imgProps xmlns:a14="http://schemas.microsoft.com/office/drawing/2010/main">
                    <a14:imgLayer r:embed="rId5">
                      <a14:imgEffect>
                        <a14:backgroundRemoval t="7243" b="95561" l="226" r="99266">
                          <a14:foregroundMark x1="16431" y1="13785" x2="20327" y2="37150"/>
                          <a14:foregroundMark x1="39921" y1="33178" x2="43422" y2="49065"/>
                          <a14:foregroundMark x1="55901" y1="12617" x2="55901" y2="27336"/>
                          <a14:foregroundMark x1="85545" y1="32710" x2="90683" y2="77804"/>
                          <a14:foregroundMark x1="93958" y1="35514" x2="97233" y2="58178"/>
                          <a14:foregroundMark x1="74534" y1="26636" x2="79616" y2="28271"/>
                          <a14:foregroundMark x1="76228" y1="80374" x2="79390" y2="63551"/>
                          <a14:foregroundMark x1="90006" y1="92523" x2="82778" y2="45794"/>
                          <a14:foregroundMark x1="93958" y1="84813" x2="89723" y2="80374"/>
                          <a14:foregroundMark x1="95652" y1="27336" x2="282" y2="15888"/>
                          <a14:foregroundMark x1="14568" y1="7710" x2="21287" y2="10514"/>
                          <a14:foregroundMark x1="46979" y1="10514" x2="48278" y2="17523"/>
                          <a14:foregroundMark x1="45398" y1="13084" x2="53473" y2="3505"/>
                          <a14:foregroundMark x1="53473" y1="3505" x2="62055" y2="14720"/>
                          <a14:foregroundMark x1="62055" y1="14720" x2="44156" y2="29907"/>
                          <a14:foregroundMark x1="44156" y1="29907" x2="45680" y2="7243"/>
                          <a14:foregroundMark x1="99209" y1="50000" x2="565" y2="68692"/>
                          <a14:foregroundMark x1="565" y1="68692" x2="734" y2="27336"/>
                          <a14:foregroundMark x1="734" y1="27336" x2="9034" y2="5140"/>
                          <a14:foregroundMark x1="9034" y1="5140" x2="28176" y2="234"/>
                          <a14:foregroundMark x1="28176" y1="234" x2="99774" y2="1168"/>
                          <a14:foregroundMark x1="99774" y1="1168" x2="99322" y2="48131"/>
                          <a14:foregroundMark x1="99322" y1="48131" x2="90175" y2="56776"/>
                          <a14:foregroundMark x1="90175" y1="56776" x2="86957" y2="50701"/>
                          <a14:foregroundMark x1="30322" y1="26168" x2="29136" y2="37150"/>
                          <a14:foregroundMark x1="2146" y1="13785" x2="3670" y2="47196"/>
                          <a14:foregroundMark x1="3670" y1="47196" x2="10446" y2="71028"/>
                          <a14:foregroundMark x1="10446" y1="71028" x2="12366" y2="73364"/>
                          <a14:foregroundMark x1="10277" y1="52804" x2="10277" y2="45794"/>
                          <a14:foregroundMark x1="31508" y1="27336" x2="39582" y2="13084"/>
                          <a14:foregroundMark x1="39582" y1="13084" x2="43704" y2="13084"/>
                          <a14:foregroundMark x1="51158" y1="26168" x2="42801" y2="28037"/>
                          <a14:foregroundMark x1="42801" y1="28037" x2="27612" y2="62617"/>
                          <a14:foregroundMark x1="27612" y1="62617" x2="33879" y2="85981"/>
                          <a14:foregroundMark x1="33879" y1="85981" x2="42518" y2="86449"/>
                          <a14:foregroundMark x1="42518" y1="86449" x2="67024" y2="84346"/>
                          <a14:foregroundMark x1="67024" y1="84346" x2="79503" y2="84346"/>
                          <a14:foregroundMark x1="79503" y1="84346" x2="97233" y2="81075"/>
                          <a14:foregroundMark x1="97233" y1="81075" x2="95088" y2="43458"/>
                          <a14:foregroundMark x1="95088" y1="43458" x2="85432" y2="37150"/>
                          <a14:foregroundMark x1="64427" y1="26636" x2="58667" y2="53972"/>
                          <a14:foregroundMark x1="58667" y1="53972" x2="58667" y2="54907"/>
                          <a14:foregroundMark x1="94579" y1="84813" x2="91417" y2="95561"/>
                          <a14:foregroundMark x1="51553" y1="37150" x2="53924" y2="45093"/>
                          <a14:foregroundMark x1="56973" y1="42991" x2="59063" y2="49065"/>
                          <a14:foregroundMark x1="48278" y1="59346" x2="51835" y2="45794"/>
                          <a14:foregroundMark x1="47883" y1="32243" x2="46979" y2="56075"/>
                          <a14:foregroundMark x1="50367" y1="47430" x2="48842" y2="54907"/>
                          <a14:foregroundMark x1="18102" y1="77255" x2="19198" y2="71262"/>
                          <a14:foregroundMark x1="12366" y1="81542" x2="12971" y2="82201"/>
                          <a14:foregroundMark x1="16750" y1="77255" x2="14003" y2="67991"/>
                          <a14:foregroundMark x1="14003" y1="67991" x2="11971" y2="80374"/>
                          <a14:foregroundMark x1="9091" y1="22430" x2="10107" y2="46262"/>
                          <a14:foregroundMark x1="1863" y1="13084" x2="791" y2="22430"/>
                          <a14:foregroundMark x1="8413" y1="24065" x2="10898" y2="51168"/>
                          <a14:foregroundMark x1="8809" y1="21262" x2="9317" y2="45794"/>
                          <a14:foregroundMark x1="29305" y1="76168" x2="28684" y2="87850"/>
                          <a14:foregroundMark x1="22078" y1="78037" x2="23433" y2="85280"/>
                          <a14:foregroundMark x1="83286" y1="86449" x2="85601" y2="88785"/>
                          <a14:foregroundMark x1="94918" y1="87850" x2="93902" y2="92056"/>
                          <a14:foregroundMark x1="59458" y1="86916" x2="59797" y2="93224"/>
                          <a14:foregroundMark x1="14899" y1="78987" x2="18402" y2="79487"/>
                          <a14:foregroundMark x1="13156" y1="78738" x2="14106" y2="78874"/>
                          <a14:foregroundMark x1="19819" y1="73832" x2="19029" y2="77570"/>
                          <a14:foregroundMark x1="18690" y1="80140" x2="19819" y2="80140"/>
                          <a14:foregroundMark x1="21005" y1="77103" x2="19706" y2="74299"/>
                          <a14:backgroundMark x1="12503" y1="86288" x2="20440" y2="96028"/>
                          <a14:backgroundMark x1="12253" y1="85981" x2="12421" y2="86187"/>
                          <a14:backgroundMark x1="20440" y1="96028" x2="20553" y2="99766"/>
                          <a14:backgroundMark x1="15156" y1="86673" x2="19029" y2="89252"/>
                          <a14:backgroundMark x1="12931" y1="82477" x2="14455" y2="82009"/>
                          <a14:backgroundMark x1="17843" y1="82944" x2="18240" y2="83065"/>
                          <a14:backgroundMark x1="19255" y1="87383" x2="19819" y2="92056"/>
                          <a14:backgroundMark x1="19368" y1="85981" x2="13890" y2="83879"/>
                        </a14:backgroundRemoval>
                      </a14:imgEffect>
                    </a14:imgLayer>
                  </a14:imgProps>
                </a:ext>
                <a:ext uri="{28A0092B-C50C-407E-A947-70E740481C1C}">
                  <a14:useLocalDpi xmlns:a14="http://schemas.microsoft.com/office/drawing/2010/main" val="0"/>
                </a:ext>
              </a:extLst>
            </a:blip>
            <a:stretch>
              <a:fillRect/>
            </a:stretch>
          </p:blipFill>
          <p:spPr>
            <a:xfrm>
              <a:off x="3084810" y="1126386"/>
              <a:ext cx="5809496" cy="1403988"/>
            </a:xfrm>
            <a:prstGeom prst="rect">
              <a:avLst/>
            </a:prstGeom>
          </p:spPr>
        </p:pic>
      </p:grpSp>
      <p:sp>
        <p:nvSpPr>
          <p:cNvPr id="10" name="椭圆 9"/>
          <p:cNvSpPr/>
          <p:nvPr/>
        </p:nvSpPr>
        <p:spPr>
          <a:xfrm>
            <a:off x="9039516" y="3259314"/>
            <a:ext cx="1239357" cy="1239357"/>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pic>
        <p:nvPicPr>
          <p:cNvPr id="19" name="图片 18"/>
          <p:cNvPicPr>
            <a:picLocks noChangeAspect="1"/>
          </p:cNvPicPr>
          <p:nvPr/>
        </p:nvPicPr>
        <p:blipFill rotWithShape="1">
          <a:blip r:embed="rId6" cstate="print">
            <a:extLst>
              <a:ext uri="{28A0092B-C50C-407E-A947-70E740481C1C}">
                <a14:useLocalDpi xmlns:a14="http://schemas.microsoft.com/office/drawing/2010/main" val="0"/>
              </a:ext>
            </a:extLst>
          </a:blip>
          <a:srcRect l="53606" t="-1143" r="26891" b="81649"/>
          <a:stretch>
            <a:fillRect/>
          </a:stretch>
        </p:blipFill>
        <p:spPr>
          <a:xfrm>
            <a:off x="8587644" y="810849"/>
            <a:ext cx="1759996" cy="734428"/>
          </a:xfrm>
          <a:prstGeom prst="rect">
            <a:avLst/>
          </a:prstGeom>
        </p:spPr>
      </p:pic>
      <p:sp>
        <p:nvSpPr>
          <p:cNvPr id="22" name="椭圆 21"/>
          <p:cNvSpPr/>
          <p:nvPr/>
        </p:nvSpPr>
        <p:spPr>
          <a:xfrm>
            <a:off x="1216617" y="598108"/>
            <a:ext cx="887648" cy="887648"/>
          </a:xfrm>
          <a:prstGeom prst="ellipse">
            <a:avLst/>
          </a:prstGeom>
          <a:solidFill>
            <a:srgbClr val="A5C0A4">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23" name="椭圆 22"/>
          <p:cNvSpPr/>
          <p:nvPr/>
        </p:nvSpPr>
        <p:spPr>
          <a:xfrm>
            <a:off x="1660440" y="1216686"/>
            <a:ext cx="538143" cy="538143"/>
          </a:xfrm>
          <a:prstGeom prst="ellipse">
            <a:avLst/>
          </a:prstGeom>
          <a:solidFill>
            <a:srgbClr val="F7E3AD">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20" name="Rectangle 19"/>
          <p:cNvSpPr/>
          <p:nvPr/>
        </p:nvSpPr>
        <p:spPr>
          <a:xfrm>
            <a:off x="4240654" y="3006461"/>
            <a:ext cx="4152249" cy="1084866"/>
          </a:xfrm>
          <a:prstGeom prst="rect">
            <a:avLst/>
          </a:prstGeom>
          <a:noFill/>
        </p:spPr>
        <p:txBody>
          <a:bodyPr wrap="none" lIns="68496" tIns="34267" rIns="68496" bIns="34267">
            <a:spAutoFit/>
            <a:scene3d>
              <a:camera prst="orthographicFront"/>
              <a:lightRig rig="soft" dir="t">
                <a:rot lat="0" lon="0" rev="15600000"/>
              </a:lightRig>
            </a:scene3d>
            <a:sp3d extrusionH="57150" prstMaterial="softEdge">
              <a:bevelT w="25400" h="38100"/>
            </a:sp3d>
          </a:bodyPr>
          <a:lstStyle/>
          <a:p>
            <a:pPr marL="0" marR="0" lvl="0" indent="0" algn="ctr" defTabSz="91313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rPr>
              <a:t>Khởi</a:t>
            </a:r>
            <a:r>
              <a:rPr kumimoji="0" lang="en-US" sz="6600" b="1" i="0" u="none" strike="noStrike" kern="1200" cap="none" spc="0" normalizeH="0" baseline="0" noProof="0" dirty="0">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6600" b="1" i="0" u="none" strike="noStrike" kern="1200" cap="none" spc="0" normalizeH="0" baseline="0" noProof="0" dirty="0" err="1">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rPr>
              <a:t>động</a:t>
            </a:r>
            <a:endParaRPr kumimoji="0" lang="en-US" sz="6600" b="1" i="0" u="none" strike="noStrike" kern="1200" cap="none" spc="0" normalizeH="0" baseline="0" noProof="0" dirty="0">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pic>
        <p:nvPicPr>
          <p:cNvPr id="2050" name="Picture 2" descr="在走动的火车 852x480 | Pics, Animation, Travel"/>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804072" y="2728265"/>
            <a:ext cx="7818554" cy="440481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xmlns="" id="{3AACD9A3-C720-4F1D-B58F-D273DE56698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1000" fill="hold"/>
                                        <p:tgtEl>
                                          <p:spTgt spid="24"/>
                                        </p:tgtEl>
                                        <p:attrNameLst>
                                          <p:attrName>ppt_x</p:attrName>
                                        </p:attrNameLst>
                                      </p:cBhvr>
                                      <p:tavLst>
                                        <p:tav tm="0">
                                          <p:val>
                                            <p:strVal val="#ppt_x"/>
                                          </p:val>
                                        </p:tav>
                                        <p:tav tm="100000">
                                          <p:val>
                                            <p:strVal val="#ppt_x"/>
                                          </p:val>
                                        </p:tav>
                                      </p:tavLst>
                                    </p:anim>
                                    <p:anim calcmode="lin" valueType="num">
                                      <p:cBhvr additive="base">
                                        <p:cTn id="8" dur="1000" fill="hold"/>
                                        <p:tgtEl>
                                          <p:spTgt spid="24"/>
                                        </p:tgtEl>
                                        <p:attrNameLst>
                                          <p:attrName>ppt_y</p:attrName>
                                        </p:attrNameLst>
                                      </p:cBhvr>
                                      <p:tavLst>
                                        <p:tav tm="0">
                                          <p:val>
                                            <p:strVal val="0-#ppt_h/2"/>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1000"/>
                                        <p:tgtEl>
                                          <p:spTgt spid="23"/>
                                        </p:tgtEl>
                                      </p:cBhvr>
                                    </p:animEffect>
                                    <p:anim calcmode="lin" valueType="num">
                                      <p:cBhvr>
                                        <p:cTn id="17" dur="1000" fill="hold"/>
                                        <p:tgtEl>
                                          <p:spTgt spid="23"/>
                                        </p:tgtEl>
                                        <p:attrNameLst>
                                          <p:attrName>ppt_x</p:attrName>
                                        </p:attrNameLst>
                                      </p:cBhvr>
                                      <p:tavLst>
                                        <p:tav tm="0">
                                          <p:val>
                                            <p:strVal val="#ppt_x"/>
                                          </p:val>
                                        </p:tav>
                                        <p:tav tm="100000">
                                          <p:val>
                                            <p:strVal val="#ppt_x"/>
                                          </p:val>
                                        </p:tav>
                                      </p:tavLst>
                                    </p:anim>
                                    <p:anim calcmode="lin" valueType="num">
                                      <p:cBhvr>
                                        <p:cTn id="18" dur="1000" fill="hold"/>
                                        <p:tgtEl>
                                          <p:spTgt spid="23"/>
                                        </p:tgtEl>
                                        <p:attrNameLst>
                                          <p:attrName>ppt_y</p:attrName>
                                        </p:attrNameLst>
                                      </p:cBhvr>
                                      <p:tavLst>
                                        <p:tav tm="0">
                                          <p:val>
                                            <p:strVal val="#ppt_y+.1"/>
                                          </p:val>
                                        </p:tav>
                                        <p:tav tm="100000">
                                          <p:val>
                                            <p:strVal val="#ppt_y"/>
                                          </p:val>
                                        </p:tav>
                                      </p:tavLst>
                                    </p:anim>
                                  </p:childTnLst>
                                </p:cTn>
                              </p:par>
                              <p:par>
                                <p:cTn id="19" presetID="47" presetClass="entr" presetSubtype="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1000"/>
                                        <p:tgtEl>
                                          <p:spTgt spid="19"/>
                                        </p:tgtEl>
                                      </p:cBhvr>
                                    </p:animEffect>
                                    <p:anim calcmode="lin" valueType="num">
                                      <p:cBhvr>
                                        <p:cTn id="22" dur="1000" fill="hold"/>
                                        <p:tgtEl>
                                          <p:spTgt spid="19"/>
                                        </p:tgtEl>
                                        <p:attrNameLst>
                                          <p:attrName>ppt_x</p:attrName>
                                        </p:attrNameLst>
                                      </p:cBhvr>
                                      <p:tavLst>
                                        <p:tav tm="0">
                                          <p:val>
                                            <p:strVal val="#ppt_x"/>
                                          </p:val>
                                        </p:tav>
                                        <p:tav tm="100000">
                                          <p:val>
                                            <p:strVal val="#ppt_x"/>
                                          </p:val>
                                        </p:tav>
                                      </p:tavLst>
                                    </p:anim>
                                    <p:anim calcmode="lin" valueType="num">
                                      <p:cBhvr>
                                        <p:cTn id="23" dur="1000" fill="hold"/>
                                        <p:tgtEl>
                                          <p:spTgt spid="19"/>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1000"/>
                                        <p:tgtEl>
                                          <p:spTgt spid="4"/>
                                        </p:tgtEl>
                                      </p:cBhvr>
                                    </p:animEffect>
                                    <p:anim calcmode="lin" valueType="num">
                                      <p:cBhvr>
                                        <p:cTn id="37" dur="1000" fill="hold"/>
                                        <p:tgtEl>
                                          <p:spTgt spid="4"/>
                                        </p:tgtEl>
                                        <p:attrNameLst>
                                          <p:attrName>ppt_x</p:attrName>
                                        </p:attrNameLst>
                                      </p:cBhvr>
                                      <p:tavLst>
                                        <p:tav tm="0">
                                          <p:val>
                                            <p:strVal val="#ppt_x"/>
                                          </p:val>
                                        </p:tav>
                                        <p:tav tm="100000">
                                          <p:val>
                                            <p:strVal val="#ppt_x"/>
                                          </p:val>
                                        </p:tav>
                                      </p:tavLst>
                                    </p:anim>
                                    <p:anim calcmode="lin" valueType="num">
                                      <p:cBhvr>
                                        <p:cTn id="38" dur="1000" fill="hold"/>
                                        <p:tgtEl>
                                          <p:spTgt spid="4"/>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fade">
                                      <p:cBhvr>
                                        <p:cTn id="41" dur="1000"/>
                                        <p:tgtEl>
                                          <p:spTgt spid="5"/>
                                        </p:tgtEl>
                                      </p:cBhvr>
                                    </p:animEffect>
                                    <p:anim calcmode="lin" valueType="num">
                                      <p:cBhvr>
                                        <p:cTn id="42" dur="1000" fill="hold"/>
                                        <p:tgtEl>
                                          <p:spTgt spid="5"/>
                                        </p:tgtEl>
                                        <p:attrNameLst>
                                          <p:attrName>ppt_x</p:attrName>
                                        </p:attrNameLst>
                                      </p:cBhvr>
                                      <p:tavLst>
                                        <p:tav tm="0">
                                          <p:val>
                                            <p:strVal val="#ppt_x"/>
                                          </p:val>
                                        </p:tav>
                                        <p:tav tm="100000">
                                          <p:val>
                                            <p:strVal val="#ppt_x"/>
                                          </p:val>
                                        </p:tav>
                                      </p:tavLst>
                                    </p:anim>
                                    <p:anim calcmode="lin" valueType="num">
                                      <p:cBhvr>
                                        <p:cTn id="43" dur="1000" fill="hold"/>
                                        <p:tgtEl>
                                          <p:spTgt spid="5"/>
                                        </p:tgtEl>
                                        <p:attrNameLst>
                                          <p:attrName>ppt_y</p:attrName>
                                        </p:attrNameLst>
                                      </p:cBhvr>
                                      <p:tavLst>
                                        <p:tav tm="0">
                                          <p:val>
                                            <p:strVal val="#ppt_y+.1"/>
                                          </p:val>
                                        </p:tav>
                                        <p:tav tm="100000">
                                          <p:val>
                                            <p:strVal val="#ppt_y"/>
                                          </p:val>
                                        </p:tav>
                                      </p:tavLst>
                                    </p:anim>
                                  </p:childTnLst>
                                </p:cTn>
                              </p:par>
                              <p:par>
                                <p:cTn id="44" presetID="26" presetClass="emph" presetSubtype="0" repeatCount="indefinite" fill="hold" grpId="1" nodeType="withEffect">
                                  <p:stCondLst>
                                    <p:cond delay="0"/>
                                  </p:stCondLst>
                                  <p:endCondLst>
                                    <p:cond evt="onNext" delay="0">
                                      <p:tgtEl>
                                        <p:sldTgt/>
                                      </p:tgtEl>
                                    </p:cond>
                                  </p:endCondLst>
                                  <p:childTnLst>
                                    <p:animEffect transition="out" filter="fade">
                                      <p:cBhvr>
                                        <p:cTn id="45" dur="1000" tmFilter="0, 0; .2, .5; .8, .5; 1, 0"/>
                                        <p:tgtEl>
                                          <p:spTgt spid="22"/>
                                        </p:tgtEl>
                                      </p:cBhvr>
                                    </p:animEffect>
                                    <p:animScale>
                                      <p:cBhvr>
                                        <p:cTn id="46" dur="500" autoRev="1" fill="hold"/>
                                        <p:tgtEl>
                                          <p:spTgt spid="22"/>
                                        </p:tgtEl>
                                      </p:cBhvr>
                                      <p:by x="105000" y="105000"/>
                                    </p:animScale>
                                  </p:childTnLst>
                                </p:cTn>
                              </p:par>
                              <p:par>
                                <p:cTn id="47" presetID="26" presetClass="emph" presetSubtype="0" repeatCount="indefinite" fill="hold" grpId="1" nodeType="withEffect">
                                  <p:stCondLst>
                                    <p:cond delay="0"/>
                                  </p:stCondLst>
                                  <p:endCondLst>
                                    <p:cond evt="onNext" delay="0">
                                      <p:tgtEl>
                                        <p:sldTgt/>
                                      </p:tgtEl>
                                    </p:cond>
                                  </p:endCondLst>
                                  <p:childTnLst>
                                    <p:animEffect transition="out" filter="fade">
                                      <p:cBhvr>
                                        <p:cTn id="48" dur="1000" tmFilter="0, 0; .2, .5; .8, .5; 1, 0"/>
                                        <p:tgtEl>
                                          <p:spTgt spid="23"/>
                                        </p:tgtEl>
                                      </p:cBhvr>
                                    </p:animEffect>
                                    <p:animScale>
                                      <p:cBhvr>
                                        <p:cTn id="49" dur="500" autoRev="1" fill="hold"/>
                                        <p:tgtEl>
                                          <p:spTgt spid="23"/>
                                        </p:tgtEl>
                                      </p:cBhvr>
                                      <p:by x="105000" y="105000"/>
                                    </p:animScale>
                                  </p:childTnLst>
                                </p:cTn>
                              </p:par>
                              <p:par>
                                <p:cTn id="50" presetID="26" presetClass="emph" presetSubtype="0" repeatCount="indefinite" fill="hold" grpId="1" nodeType="withEffect">
                                  <p:stCondLst>
                                    <p:cond delay="0"/>
                                  </p:stCondLst>
                                  <p:endCondLst>
                                    <p:cond evt="onNext" delay="0">
                                      <p:tgtEl>
                                        <p:sldTgt/>
                                      </p:tgtEl>
                                    </p:cond>
                                  </p:endCondLst>
                                  <p:childTnLst>
                                    <p:animEffect transition="out" filter="fade">
                                      <p:cBhvr>
                                        <p:cTn id="51" dur="1000" tmFilter="0, 0; .2, .5; .8, .5; 1, 0"/>
                                        <p:tgtEl>
                                          <p:spTgt spid="6"/>
                                        </p:tgtEl>
                                      </p:cBhvr>
                                    </p:animEffect>
                                    <p:animScale>
                                      <p:cBhvr>
                                        <p:cTn id="52" dur="500" autoRev="1" fill="hold"/>
                                        <p:tgtEl>
                                          <p:spTgt spid="6"/>
                                        </p:tgtEl>
                                      </p:cBhvr>
                                      <p:by x="105000" y="105000"/>
                                    </p:animScale>
                                  </p:childTnLst>
                                </p:cTn>
                              </p:par>
                              <p:par>
                                <p:cTn id="53" presetID="26" presetClass="emph" presetSubtype="0" repeatCount="indefinite" fill="hold" grpId="1" nodeType="withEffect">
                                  <p:stCondLst>
                                    <p:cond delay="0"/>
                                  </p:stCondLst>
                                  <p:endCondLst>
                                    <p:cond evt="onNext" delay="0">
                                      <p:tgtEl>
                                        <p:sldTgt/>
                                      </p:tgtEl>
                                    </p:cond>
                                  </p:endCondLst>
                                  <p:childTnLst>
                                    <p:animEffect transition="out" filter="fade">
                                      <p:cBhvr>
                                        <p:cTn id="54" dur="1000" tmFilter="0, 0; .2, .5; .8, .5; 1, 0"/>
                                        <p:tgtEl>
                                          <p:spTgt spid="10"/>
                                        </p:tgtEl>
                                      </p:cBhvr>
                                    </p:animEffect>
                                    <p:animScale>
                                      <p:cBhvr>
                                        <p:cTn id="55" dur="500" autoRev="1" fill="hold"/>
                                        <p:tgtEl>
                                          <p:spTgt spid="10"/>
                                        </p:tgtEl>
                                      </p:cBhvr>
                                      <p:by x="105000" y="105000"/>
                                    </p:animScale>
                                  </p:childTnLst>
                                </p:cTn>
                              </p:par>
                              <p:par>
                                <p:cTn id="56" presetID="26" presetClass="emph" presetSubtype="0" repeatCount="indefinite" fill="hold" grpId="1" nodeType="withEffect">
                                  <p:stCondLst>
                                    <p:cond delay="0"/>
                                  </p:stCondLst>
                                  <p:endCondLst>
                                    <p:cond evt="onNext" delay="0">
                                      <p:tgtEl>
                                        <p:sldTgt/>
                                      </p:tgtEl>
                                    </p:cond>
                                  </p:endCondLst>
                                  <p:childTnLst>
                                    <p:animEffect transition="out" filter="fade">
                                      <p:cBhvr>
                                        <p:cTn id="57" dur="1000" tmFilter="0, 0; .2, .5; .8, .5; 1, 0"/>
                                        <p:tgtEl>
                                          <p:spTgt spid="4"/>
                                        </p:tgtEl>
                                      </p:cBhvr>
                                    </p:animEffect>
                                    <p:animScale>
                                      <p:cBhvr>
                                        <p:cTn id="58" dur="500" autoRev="1" fill="hold"/>
                                        <p:tgtEl>
                                          <p:spTgt spid="4"/>
                                        </p:tgtEl>
                                      </p:cBhvr>
                                      <p:by x="105000" y="105000"/>
                                    </p:animScale>
                                  </p:childTnLst>
                                </p:cTn>
                              </p:par>
                              <p:par>
                                <p:cTn id="59" presetID="26" presetClass="emph" presetSubtype="0" repeatCount="indefinite" fill="hold" grpId="1" nodeType="withEffect">
                                  <p:stCondLst>
                                    <p:cond delay="0"/>
                                  </p:stCondLst>
                                  <p:endCondLst>
                                    <p:cond evt="onNext" delay="0">
                                      <p:tgtEl>
                                        <p:sldTgt/>
                                      </p:tgtEl>
                                    </p:cond>
                                  </p:endCondLst>
                                  <p:childTnLst>
                                    <p:animEffect transition="out" filter="fade">
                                      <p:cBhvr>
                                        <p:cTn id="60" dur="1000" tmFilter="0, 0; .2, .5; .8, .5; 1, 0"/>
                                        <p:tgtEl>
                                          <p:spTgt spid="5"/>
                                        </p:tgtEl>
                                      </p:cBhvr>
                                    </p:animEffect>
                                    <p:animScale>
                                      <p:cBhvr>
                                        <p:cTn id="61" dur="50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4" grpId="1" bldLvl="0" animBg="1"/>
      <p:bldP spid="5" grpId="0" bldLvl="0" animBg="1"/>
      <p:bldP spid="5" grpId="1" bldLvl="0" animBg="1"/>
      <p:bldP spid="6" grpId="0" bldLvl="0" animBg="1"/>
      <p:bldP spid="6" grpId="1" bldLvl="0" animBg="1"/>
      <p:bldP spid="10" grpId="0" bldLvl="0" animBg="1"/>
      <p:bldP spid="10" grpId="1" bldLvl="0" animBg="1"/>
      <p:bldP spid="22" grpId="0" bldLvl="0" animBg="1"/>
      <p:bldP spid="22" grpId="1" bldLvl="0" animBg="1"/>
      <p:bldP spid="23" grpId="0" bldLvl="0" animBg="1"/>
      <p:bldP spid="23" grpId="1" bldLvl="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A8CB3763-678D-4D9A-A218-2ED6B77BCCFA}"/>
              </a:ext>
            </a:extLst>
          </p:cNvPr>
          <p:cNvPicPr>
            <a:picLocks noChangeAspect="1"/>
          </p:cNvPicPr>
          <p:nvPr/>
        </p:nvPicPr>
        <p:blipFill>
          <a:blip r:embed="rId2"/>
          <a:stretch>
            <a:fillRect/>
          </a:stretch>
        </p:blipFill>
        <p:spPr>
          <a:xfrm>
            <a:off x="1174786" y="236353"/>
            <a:ext cx="8715375" cy="2876550"/>
          </a:xfrm>
          <a:prstGeom prst="rect">
            <a:avLst/>
          </a:prstGeom>
        </p:spPr>
      </p:pic>
      <p:graphicFrame>
        <p:nvGraphicFramePr>
          <p:cNvPr id="8" name="Table 8">
            <a:extLst>
              <a:ext uri="{FF2B5EF4-FFF2-40B4-BE49-F238E27FC236}">
                <a16:creationId xmlns:a16="http://schemas.microsoft.com/office/drawing/2014/main" xmlns="" id="{423F8A37-97AF-4DF7-A86F-6ACE7B9C3799}"/>
              </a:ext>
            </a:extLst>
          </p:cNvPr>
          <p:cNvGraphicFramePr>
            <a:graphicFrameLocks noGrp="1"/>
          </p:cNvGraphicFramePr>
          <p:nvPr>
            <p:extLst>
              <p:ext uri="{D42A27DB-BD31-4B8C-83A1-F6EECF244321}">
                <p14:modId xmlns:p14="http://schemas.microsoft.com/office/powerpoint/2010/main" val="2594095458"/>
              </p:ext>
            </p:extLst>
          </p:nvPr>
        </p:nvGraphicFramePr>
        <p:xfrm>
          <a:off x="1553534" y="3856271"/>
          <a:ext cx="8127999" cy="201168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xmlns="" val="1583302509"/>
                    </a:ext>
                  </a:extLst>
                </a:gridCol>
                <a:gridCol w="2709333">
                  <a:extLst>
                    <a:ext uri="{9D8B030D-6E8A-4147-A177-3AD203B41FA5}">
                      <a16:colId xmlns:a16="http://schemas.microsoft.com/office/drawing/2014/main" xmlns="" val="2047973760"/>
                    </a:ext>
                  </a:extLst>
                </a:gridCol>
                <a:gridCol w="2709333">
                  <a:extLst>
                    <a:ext uri="{9D8B030D-6E8A-4147-A177-3AD203B41FA5}">
                      <a16:colId xmlns:a16="http://schemas.microsoft.com/office/drawing/2014/main" xmlns="" val="1869505098"/>
                    </a:ext>
                  </a:extLst>
                </a:gridCol>
              </a:tblGrid>
              <a:tr h="370840">
                <a:tc rowSpan="2">
                  <a:txBody>
                    <a:bodyPr/>
                    <a:lstStyle/>
                    <a:p>
                      <a:pPr algn="ctr"/>
                      <a:r>
                        <a:rPr lang="en-US" sz="2000" dirty="0" err="1"/>
                        <a:t>Từ</a:t>
                      </a:r>
                      <a:r>
                        <a:rPr lang="en-US" sz="2000" dirty="0"/>
                        <a:t> </a:t>
                      </a:r>
                      <a:r>
                        <a:rPr lang="en-US" sz="2000" dirty="0" err="1"/>
                        <a:t>ngũ</a:t>
                      </a:r>
                      <a:r>
                        <a:rPr lang="en-US" sz="2000" dirty="0"/>
                        <a:t> </a:t>
                      </a:r>
                      <a:r>
                        <a:rPr lang="en-US" sz="2000" dirty="0" err="1"/>
                        <a:t>chỉ</a:t>
                      </a:r>
                      <a:r>
                        <a:rPr lang="en-US" sz="2000" dirty="0"/>
                        <a:t> </a:t>
                      </a:r>
                      <a:r>
                        <a:rPr lang="en-US" sz="2000" dirty="0" err="1"/>
                        <a:t>sự</a:t>
                      </a:r>
                      <a:r>
                        <a:rPr lang="en-US" sz="2000" dirty="0"/>
                        <a:t> </a:t>
                      </a:r>
                      <a:r>
                        <a:rPr lang="en-US" sz="2000" dirty="0" err="1"/>
                        <a:t>vật</a:t>
                      </a:r>
                      <a:endParaRPr lang="en-US" sz="2000" dirty="0"/>
                    </a:p>
                  </a:txBody>
                  <a:tcPr/>
                </a:tc>
                <a:tc>
                  <a:txBody>
                    <a:bodyPr/>
                    <a:lstStyle/>
                    <a:p>
                      <a:r>
                        <a:rPr lang="en-US" sz="2000" dirty="0" err="1"/>
                        <a:t>Từ</a:t>
                      </a:r>
                      <a:r>
                        <a:rPr lang="en-US" sz="2000" dirty="0"/>
                        <a:t> </a:t>
                      </a:r>
                      <a:r>
                        <a:rPr lang="en-US" sz="2000" dirty="0" err="1"/>
                        <a:t>ngữ</a:t>
                      </a:r>
                      <a:r>
                        <a:rPr lang="en-US" sz="2000" dirty="0"/>
                        <a:t> </a:t>
                      </a:r>
                      <a:r>
                        <a:rPr lang="en-US" sz="2000" dirty="0" err="1"/>
                        <a:t>chỉ</a:t>
                      </a:r>
                      <a:r>
                        <a:rPr lang="en-US" sz="2000" dirty="0"/>
                        <a:t> </a:t>
                      </a:r>
                      <a:r>
                        <a:rPr lang="en-US" sz="2000" dirty="0" err="1"/>
                        <a:t>người</a:t>
                      </a:r>
                      <a:endParaRPr lang="en-US" sz="2000" dirty="0"/>
                    </a:p>
                  </a:txBody>
                  <a:tcPr/>
                </a:tc>
                <a:tc>
                  <a:txBody>
                    <a:bodyPr/>
                    <a:lstStyle/>
                    <a:p>
                      <a:r>
                        <a:rPr lang="en-US" sz="2000" dirty="0" err="1"/>
                        <a:t>Ông</a:t>
                      </a:r>
                      <a:endParaRPr lang="en-US" sz="2000" dirty="0"/>
                    </a:p>
                    <a:p>
                      <a:r>
                        <a:rPr lang="en-US" sz="2000" dirty="0" err="1"/>
                        <a:t>Việt</a:t>
                      </a:r>
                      <a:endParaRPr lang="en-US" sz="2000" dirty="0"/>
                    </a:p>
                    <a:p>
                      <a:r>
                        <a:rPr lang="en-US" sz="2000" dirty="0"/>
                        <a:t>Na</a:t>
                      </a:r>
                    </a:p>
                    <a:p>
                      <a:r>
                        <a:rPr lang="en-US" sz="2000" dirty="0" err="1"/>
                        <a:t>Cháu</a:t>
                      </a:r>
                      <a:endParaRPr lang="en-US" sz="2000" dirty="0"/>
                    </a:p>
                  </a:txBody>
                  <a:tcPr/>
                </a:tc>
                <a:extLst>
                  <a:ext uri="{0D108BD9-81ED-4DB2-BD59-A6C34878D82A}">
                    <a16:rowId xmlns:a16="http://schemas.microsoft.com/office/drawing/2014/main" xmlns="" val="4260331521"/>
                  </a:ext>
                </a:extLst>
              </a:tr>
              <a:tr h="370840">
                <a:tc vMerge="1">
                  <a:txBody>
                    <a:bodyPr/>
                    <a:lstStyle/>
                    <a:p>
                      <a:endParaRPr lang="en-US" dirty="0"/>
                    </a:p>
                  </a:txBody>
                  <a:tcPr/>
                </a:tc>
                <a:tc>
                  <a:txBody>
                    <a:bodyPr/>
                    <a:lstStyle/>
                    <a:p>
                      <a:r>
                        <a:rPr lang="en-US" sz="2000" dirty="0" err="1"/>
                        <a:t>Từ</a:t>
                      </a:r>
                      <a:r>
                        <a:rPr lang="en-US" sz="2000" dirty="0"/>
                        <a:t> </a:t>
                      </a:r>
                      <a:r>
                        <a:rPr lang="en-US" sz="2000" dirty="0" err="1"/>
                        <a:t>ngữ</a:t>
                      </a:r>
                      <a:r>
                        <a:rPr lang="en-US" sz="2000" dirty="0"/>
                        <a:t> </a:t>
                      </a:r>
                      <a:r>
                        <a:rPr lang="en-US" sz="2000" dirty="0" err="1"/>
                        <a:t>chỉ</a:t>
                      </a:r>
                      <a:r>
                        <a:rPr lang="en-US" sz="2000" dirty="0"/>
                        <a:t>  </a:t>
                      </a:r>
                      <a:r>
                        <a:rPr lang="en-US" sz="2000" dirty="0" err="1"/>
                        <a:t>vật</a:t>
                      </a:r>
                      <a:endParaRPr lang="en-US" sz="2000" dirty="0"/>
                    </a:p>
                  </a:txBody>
                  <a:tcPr/>
                </a:tc>
                <a:tc>
                  <a:txBody>
                    <a:bodyPr/>
                    <a:lstStyle/>
                    <a:p>
                      <a:r>
                        <a:rPr lang="en-US" sz="2000" dirty="0" err="1"/>
                        <a:t>Nhím</a:t>
                      </a:r>
                      <a:endParaRPr lang="en-US" sz="2000" dirty="0"/>
                    </a:p>
                    <a:p>
                      <a:r>
                        <a:rPr lang="en-US" sz="2000" dirty="0" err="1"/>
                        <a:t>Cánh</a:t>
                      </a:r>
                      <a:r>
                        <a:rPr lang="en-US" sz="2000" dirty="0"/>
                        <a:t> </a:t>
                      </a:r>
                      <a:r>
                        <a:rPr lang="en-US" sz="2000" dirty="0" err="1"/>
                        <a:t>diều</a:t>
                      </a:r>
                      <a:endParaRPr lang="en-US" sz="2000" dirty="0"/>
                    </a:p>
                  </a:txBody>
                  <a:tcPr/>
                </a:tc>
                <a:extLst>
                  <a:ext uri="{0D108BD9-81ED-4DB2-BD59-A6C34878D82A}">
                    <a16:rowId xmlns:a16="http://schemas.microsoft.com/office/drawing/2014/main" xmlns="" val="2929588520"/>
                  </a:ext>
                </a:extLst>
              </a:tr>
            </a:tbl>
          </a:graphicData>
        </a:graphic>
      </p:graphicFrame>
      <p:pic>
        <p:nvPicPr>
          <p:cNvPr id="6" name="Picture 5">
            <a:extLst>
              <a:ext uri="{FF2B5EF4-FFF2-40B4-BE49-F238E27FC236}">
                <a16:creationId xmlns:a16="http://schemas.microsoft.com/office/drawing/2014/main" xmlns="" id="{8AB008EF-1E3A-4498-9D56-E9EA802855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extLst>
      <p:ext uri="{BB962C8B-B14F-4D97-AF65-F5344CB8AC3E}">
        <p14:creationId xmlns:p14="http://schemas.microsoft.com/office/powerpoint/2010/main" val="299063183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8">
            <a:extLst>
              <a:ext uri="{FF2B5EF4-FFF2-40B4-BE49-F238E27FC236}">
                <a16:creationId xmlns:a16="http://schemas.microsoft.com/office/drawing/2014/main" xmlns="" id="{423F8A37-97AF-4DF7-A86F-6ACE7B9C3799}"/>
              </a:ext>
            </a:extLst>
          </p:cNvPr>
          <p:cNvGraphicFramePr>
            <a:graphicFrameLocks noGrp="1"/>
          </p:cNvGraphicFramePr>
          <p:nvPr>
            <p:extLst>
              <p:ext uri="{D42A27DB-BD31-4B8C-83A1-F6EECF244321}">
                <p14:modId xmlns:p14="http://schemas.microsoft.com/office/powerpoint/2010/main" val="1190716566"/>
              </p:ext>
            </p:extLst>
          </p:nvPr>
        </p:nvGraphicFramePr>
        <p:xfrm>
          <a:off x="1553534" y="423081"/>
          <a:ext cx="8127999" cy="841248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xmlns="" val="1583302509"/>
                    </a:ext>
                  </a:extLst>
                </a:gridCol>
                <a:gridCol w="2709333">
                  <a:extLst>
                    <a:ext uri="{9D8B030D-6E8A-4147-A177-3AD203B41FA5}">
                      <a16:colId xmlns:a16="http://schemas.microsoft.com/office/drawing/2014/main" xmlns="" val="2047973760"/>
                    </a:ext>
                  </a:extLst>
                </a:gridCol>
                <a:gridCol w="2709333">
                  <a:extLst>
                    <a:ext uri="{9D8B030D-6E8A-4147-A177-3AD203B41FA5}">
                      <a16:colId xmlns:a16="http://schemas.microsoft.com/office/drawing/2014/main" xmlns="" val="1869505098"/>
                    </a:ext>
                  </a:extLst>
                </a:gridCol>
              </a:tblGrid>
              <a:tr h="1049223">
                <a:tc rowSpan="2">
                  <a:txBody>
                    <a:bodyPr/>
                    <a:lstStyle/>
                    <a:p>
                      <a:pPr algn="ctr"/>
                      <a:r>
                        <a:rPr lang="en-US" sz="2000" dirty="0" err="1"/>
                        <a:t>Từ</a:t>
                      </a:r>
                      <a:r>
                        <a:rPr lang="en-US" sz="2000" dirty="0"/>
                        <a:t> </a:t>
                      </a:r>
                      <a:r>
                        <a:rPr lang="en-US" sz="2000" dirty="0" err="1" smtClean="0"/>
                        <a:t>ngũ</a:t>
                      </a:r>
                      <a:r>
                        <a:rPr lang="en-US" sz="2000" dirty="0" smtClean="0"/>
                        <a:t> </a:t>
                      </a:r>
                      <a:r>
                        <a:rPr lang="en-US" sz="2000" dirty="0" err="1"/>
                        <a:t>chỉ</a:t>
                      </a:r>
                      <a:r>
                        <a:rPr lang="en-US" sz="2000" dirty="0"/>
                        <a:t> </a:t>
                      </a:r>
                      <a:r>
                        <a:rPr lang="en-US" sz="2000" dirty="0" err="1"/>
                        <a:t>sự</a:t>
                      </a:r>
                      <a:r>
                        <a:rPr lang="en-US" sz="2000" dirty="0"/>
                        <a:t> </a:t>
                      </a:r>
                      <a:r>
                        <a:rPr lang="en-US" sz="2000" dirty="0" err="1"/>
                        <a:t>vật</a:t>
                      </a:r>
                      <a:endParaRPr lang="en-US" sz="2000" dirty="0"/>
                    </a:p>
                  </a:txBody>
                  <a:tcPr/>
                </a:tc>
                <a:tc>
                  <a:txBody>
                    <a:bodyPr/>
                    <a:lstStyle/>
                    <a:p>
                      <a:r>
                        <a:rPr lang="en-US" sz="2000" dirty="0" err="1"/>
                        <a:t>Từ</a:t>
                      </a:r>
                      <a:r>
                        <a:rPr lang="en-US" sz="2000" dirty="0"/>
                        <a:t> </a:t>
                      </a:r>
                      <a:r>
                        <a:rPr lang="en-US" sz="2000" dirty="0" err="1"/>
                        <a:t>ngữ</a:t>
                      </a:r>
                      <a:r>
                        <a:rPr lang="en-US" sz="2000" dirty="0"/>
                        <a:t> </a:t>
                      </a:r>
                      <a:r>
                        <a:rPr lang="en-US" sz="2000" dirty="0" err="1"/>
                        <a:t>chỉ</a:t>
                      </a:r>
                      <a:r>
                        <a:rPr lang="en-US" sz="2000" dirty="0"/>
                        <a:t> </a:t>
                      </a:r>
                      <a:r>
                        <a:rPr lang="en-US" sz="2000" dirty="0" err="1"/>
                        <a:t>người</a:t>
                      </a:r>
                      <a:endParaRPr lang="en-US" sz="2000" dirty="0"/>
                    </a:p>
                  </a:txBody>
                  <a:tcPr/>
                </a:tc>
                <a:tc>
                  <a:txBody>
                    <a:bodyPr/>
                    <a:lstStyle/>
                    <a:p>
                      <a:r>
                        <a:rPr lang="en-US" sz="3200" dirty="0" err="1" smtClean="0"/>
                        <a:t>Bà</a:t>
                      </a:r>
                      <a:r>
                        <a:rPr lang="en-US" sz="3200" dirty="0" smtClean="0"/>
                        <a:t>,</a:t>
                      </a:r>
                      <a:r>
                        <a:rPr lang="en-US" sz="3200" baseline="0" dirty="0" smtClean="0"/>
                        <a:t> </a:t>
                      </a:r>
                      <a:r>
                        <a:rPr lang="en-US" sz="3200" baseline="0" dirty="0" err="1" smtClean="0"/>
                        <a:t>Nết</a:t>
                      </a:r>
                      <a:r>
                        <a:rPr lang="en-US" sz="3200" baseline="0" dirty="0" smtClean="0"/>
                        <a:t>, </a:t>
                      </a:r>
                      <a:r>
                        <a:rPr lang="en-US" sz="3200" baseline="0" dirty="0" err="1" smtClean="0"/>
                        <a:t>ông</a:t>
                      </a:r>
                      <a:r>
                        <a:rPr lang="en-US" sz="3200" baseline="0" dirty="0" smtClean="0"/>
                        <a:t> , </a:t>
                      </a:r>
                      <a:r>
                        <a:rPr lang="en-US" sz="3200" baseline="0" dirty="0" err="1" smtClean="0"/>
                        <a:t>Việt</a:t>
                      </a:r>
                      <a:r>
                        <a:rPr lang="en-US" sz="3200" baseline="0" dirty="0" smtClean="0"/>
                        <a:t>, Na, </a:t>
                      </a:r>
                      <a:r>
                        <a:rPr lang="en-US" sz="3200" baseline="0" dirty="0" err="1" smtClean="0"/>
                        <a:t>cháu</a:t>
                      </a:r>
                      <a:r>
                        <a:rPr lang="en-US" sz="3200" baseline="0" dirty="0" smtClean="0"/>
                        <a:t>, </a:t>
                      </a:r>
                      <a:endParaRPr lang="en-US" sz="3200" dirty="0" smtClean="0"/>
                    </a:p>
                    <a:p>
                      <a:r>
                        <a:rPr lang="en-US" sz="3200" dirty="0" err="1" smtClean="0"/>
                        <a:t>Các</a:t>
                      </a:r>
                      <a:r>
                        <a:rPr lang="en-US" sz="3200" baseline="0" dirty="0" smtClean="0"/>
                        <a:t> </a:t>
                      </a:r>
                      <a:r>
                        <a:rPr lang="en-US" sz="3200" baseline="0" dirty="0" err="1" smtClean="0"/>
                        <a:t>bạn</a:t>
                      </a:r>
                      <a:r>
                        <a:rPr lang="en-US" sz="3200" baseline="0" dirty="0" smtClean="0"/>
                        <a:t> </a:t>
                      </a:r>
                      <a:r>
                        <a:rPr lang="en-US" sz="3200" baseline="0" dirty="0" err="1" smtClean="0"/>
                        <a:t>nhỏ</a:t>
                      </a:r>
                      <a:r>
                        <a:rPr lang="en-US" sz="3200" baseline="0" dirty="0" smtClean="0"/>
                        <a:t>, </a:t>
                      </a:r>
                      <a:endParaRPr lang="en-US" sz="3200" dirty="0" smtClean="0"/>
                    </a:p>
                    <a:p>
                      <a:endParaRPr lang="en-US" sz="2000" dirty="0" smtClean="0"/>
                    </a:p>
                    <a:p>
                      <a:endParaRPr lang="en-US" sz="2000" dirty="0" smtClean="0"/>
                    </a:p>
                    <a:p>
                      <a:endParaRPr lang="en-US" sz="2000" dirty="0" smtClean="0"/>
                    </a:p>
                    <a:p>
                      <a:endParaRPr lang="en-US" sz="2000" dirty="0"/>
                    </a:p>
                  </a:txBody>
                  <a:tcPr/>
                </a:tc>
                <a:extLst>
                  <a:ext uri="{0D108BD9-81ED-4DB2-BD59-A6C34878D82A}">
                    <a16:rowId xmlns:a16="http://schemas.microsoft.com/office/drawing/2014/main" xmlns="" val="4260331521"/>
                  </a:ext>
                </a:extLst>
              </a:tr>
              <a:tr h="561212">
                <a:tc vMerge="1">
                  <a:txBody>
                    <a:bodyPr/>
                    <a:lstStyle/>
                    <a:p>
                      <a:endParaRPr lang="en-US" dirty="0"/>
                    </a:p>
                  </a:txBody>
                  <a:tcPr/>
                </a:tc>
                <a:tc>
                  <a:txBody>
                    <a:bodyPr/>
                    <a:lstStyle/>
                    <a:p>
                      <a:r>
                        <a:rPr lang="en-US" sz="2000" dirty="0" err="1"/>
                        <a:t>Từ</a:t>
                      </a:r>
                      <a:r>
                        <a:rPr lang="en-US" sz="2000" dirty="0"/>
                        <a:t> </a:t>
                      </a:r>
                      <a:r>
                        <a:rPr lang="en-US" sz="2000" dirty="0" err="1"/>
                        <a:t>ngữ</a:t>
                      </a:r>
                      <a:r>
                        <a:rPr lang="en-US" sz="2000" dirty="0"/>
                        <a:t> </a:t>
                      </a:r>
                      <a:r>
                        <a:rPr lang="en-US" sz="2000" dirty="0" err="1"/>
                        <a:t>chỉ</a:t>
                      </a:r>
                      <a:r>
                        <a:rPr lang="en-US" sz="2000" dirty="0"/>
                        <a:t>  </a:t>
                      </a:r>
                      <a:r>
                        <a:rPr lang="en-US" sz="2000" dirty="0" err="1"/>
                        <a:t>vật</a:t>
                      </a:r>
                      <a:endParaRPr lang="en-US" sz="2000" dirty="0"/>
                    </a:p>
                  </a:txBody>
                  <a:tcPr/>
                </a:tc>
                <a:tc>
                  <a:txBody>
                    <a:bodyPr/>
                    <a:lstStyle/>
                    <a:p>
                      <a:endParaRPr lang="en-US" sz="2000" dirty="0" smtClean="0"/>
                    </a:p>
                    <a:p>
                      <a:r>
                        <a:rPr lang="en-US" sz="3200" dirty="0" err="1" smtClean="0"/>
                        <a:t>Cánh</a:t>
                      </a:r>
                      <a:r>
                        <a:rPr lang="en-US" sz="3200" baseline="0" dirty="0" smtClean="0"/>
                        <a:t> </a:t>
                      </a:r>
                      <a:r>
                        <a:rPr lang="en-US" sz="3200" baseline="0" dirty="0" err="1" smtClean="0"/>
                        <a:t>cửa</a:t>
                      </a:r>
                      <a:r>
                        <a:rPr lang="en-US" sz="3200" baseline="0" dirty="0" smtClean="0"/>
                        <a:t>, </a:t>
                      </a:r>
                      <a:r>
                        <a:rPr lang="en-US" sz="3200" baseline="0" dirty="0" err="1" smtClean="0"/>
                        <a:t>diều</a:t>
                      </a:r>
                      <a:r>
                        <a:rPr lang="en-US" sz="3200" baseline="0" dirty="0" smtClean="0"/>
                        <a:t>, </a:t>
                      </a:r>
                      <a:r>
                        <a:rPr lang="en-US" sz="3200" baseline="0" dirty="0" err="1" smtClean="0"/>
                        <a:t>chữ</a:t>
                      </a:r>
                      <a:r>
                        <a:rPr lang="en-US" sz="3200" baseline="0" dirty="0" smtClean="0"/>
                        <a:t> A, </a:t>
                      </a:r>
                      <a:r>
                        <a:rPr lang="en-US" sz="3200" baseline="0" dirty="0" err="1" smtClean="0"/>
                        <a:t>nhím</a:t>
                      </a:r>
                      <a:r>
                        <a:rPr lang="en-US" sz="3200" baseline="0" dirty="0" smtClean="0"/>
                        <a:t> </a:t>
                      </a:r>
                      <a:r>
                        <a:rPr lang="en-US" sz="3200" baseline="0" dirty="0" err="1" smtClean="0"/>
                        <a:t>nâu</a:t>
                      </a:r>
                      <a:r>
                        <a:rPr lang="en-US" sz="3200" baseline="0" dirty="0" smtClean="0"/>
                        <a:t> </a:t>
                      </a:r>
                      <a:r>
                        <a:rPr lang="en-US" sz="3200" baseline="0" dirty="0" err="1" smtClean="0"/>
                        <a:t>và</a:t>
                      </a:r>
                      <a:r>
                        <a:rPr lang="en-US" sz="3200" baseline="0" dirty="0" smtClean="0"/>
                        <a:t> </a:t>
                      </a:r>
                      <a:r>
                        <a:rPr lang="en-US" sz="3200" baseline="0" dirty="0" err="1" smtClean="0"/>
                        <a:t>nhím</a:t>
                      </a:r>
                      <a:r>
                        <a:rPr lang="en-US" sz="3200" baseline="0" dirty="0" smtClean="0"/>
                        <a:t> </a:t>
                      </a:r>
                      <a:r>
                        <a:rPr lang="en-US" sz="3200" baseline="0" dirty="0" err="1" smtClean="0"/>
                        <a:t>trắng</a:t>
                      </a:r>
                      <a:r>
                        <a:rPr lang="en-US" sz="3200" baseline="0" dirty="0" smtClean="0"/>
                        <a:t>, </a:t>
                      </a:r>
                      <a:r>
                        <a:rPr lang="en-US" sz="3200" baseline="0" dirty="0" err="1" smtClean="0"/>
                        <a:t>sóc</a:t>
                      </a:r>
                      <a:r>
                        <a:rPr lang="en-US" sz="3200" baseline="0" dirty="0" smtClean="0"/>
                        <a:t>, </a:t>
                      </a:r>
                      <a:r>
                        <a:rPr lang="en-US" sz="3200" baseline="0" dirty="0" err="1" smtClean="0"/>
                        <a:t>kiến</a:t>
                      </a:r>
                      <a:r>
                        <a:rPr lang="en-US" sz="3200" baseline="0" dirty="0" smtClean="0"/>
                        <a:t>, </a:t>
                      </a:r>
                      <a:r>
                        <a:rPr lang="en-US" sz="3200" baseline="0" dirty="0" err="1" smtClean="0"/>
                        <a:t>bê</a:t>
                      </a:r>
                      <a:r>
                        <a:rPr lang="en-US" sz="3200" baseline="0" dirty="0" smtClean="0"/>
                        <a:t> </a:t>
                      </a:r>
                      <a:r>
                        <a:rPr lang="en-US" sz="3200" baseline="0" dirty="0" err="1" smtClean="0"/>
                        <a:t>vàng</a:t>
                      </a:r>
                      <a:r>
                        <a:rPr lang="en-US" sz="3200" baseline="0" dirty="0" smtClean="0"/>
                        <a:t> , </a:t>
                      </a:r>
                      <a:r>
                        <a:rPr lang="en-US" sz="3200" baseline="0" dirty="0" err="1" smtClean="0"/>
                        <a:t>dê</a:t>
                      </a:r>
                      <a:r>
                        <a:rPr lang="en-US" sz="3200" baseline="0" dirty="0" smtClean="0"/>
                        <a:t> </a:t>
                      </a:r>
                      <a:r>
                        <a:rPr lang="en-US" sz="3200" baseline="0" dirty="0" err="1" smtClean="0"/>
                        <a:t>trắng</a:t>
                      </a:r>
                      <a:r>
                        <a:rPr lang="en-US" sz="3200" baseline="0" dirty="0" smtClean="0"/>
                        <a:t>, </a:t>
                      </a:r>
                      <a:endParaRPr lang="en-US" sz="3200" dirty="0" smtClean="0"/>
                    </a:p>
                    <a:p>
                      <a:endParaRPr lang="en-US" sz="2000" dirty="0" smtClean="0"/>
                    </a:p>
                    <a:p>
                      <a:endParaRPr lang="en-US" sz="2000" dirty="0" smtClean="0"/>
                    </a:p>
                    <a:p>
                      <a:endParaRPr lang="en-US" sz="2000" dirty="0" smtClean="0"/>
                    </a:p>
                    <a:p>
                      <a:endParaRPr lang="en-US" sz="2000" dirty="0" smtClean="0"/>
                    </a:p>
                    <a:p>
                      <a:endParaRPr lang="en-US" sz="2000" dirty="0" smtClean="0"/>
                    </a:p>
                    <a:p>
                      <a:endParaRPr lang="en-US" sz="2000" dirty="0"/>
                    </a:p>
                  </a:txBody>
                  <a:tcPr/>
                </a:tc>
                <a:extLst>
                  <a:ext uri="{0D108BD9-81ED-4DB2-BD59-A6C34878D82A}">
                    <a16:rowId xmlns:a16="http://schemas.microsoft.com/office/drawing/2014/main" xmlns="" val="2929588520"/>
                  </a:ext>
                </a:extLst>
              </a:tr>
            </a:tbl>
          </a:graphicData>
        </a:graphic>
      </p:graphicFrame>
    </p:spTree>
    <p:extLst>
      <p:ext uri="{BB962C8B-B14F-4D97-AF65-F5344CB8AC3E}">
        <p14:creationId xmlns:p14="http://schemas.microsoft.com/office/powerpoint/2010/main" val="1347624274"/>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55D46764-853B-4866-963E-2CEF4C0ABF57}"/>
              </a:ext>
            </a:extLst>
          </p:cNvPr>
          <p:cNvPicPr>
            <a:picLocks noChangeAspect="1"/>
          </p:cNvPicPr>
          <p:nvPr/>
        </p:nvPicPr>
        <p:blipFill>
          <a:blip r:embed="rId2"/>
          <a:stretch>
            <a:fillRect/>
          </a:stretch>
        </p:blipFill>
        <p:spPr>
          <a:xfrm>
            <a:off x="1724025" y="1042987"/>
            <a:ext cx="8743950" cy="4772025"/>
          </a:xfrm>
          <a:prstGeom prst="rect">
            <a:avLst/>
          </a:prstGeom>
        </p:spPr>
      </p:pic>
      <p:pic>
        <p:nvPicPr>
          <p:cNvPr id="4" name="Picture 3">
            <a:extLst>
              <a:ext uri="{FF2B5EF4-FFF2-40B4-BE49-F238E27FC236}">
                <a16:creationId xmlns:a16="http://schemas.microsoft.com/office/drawing/2014/main" xmlns="" id="{60A6B7B8-EC3B-4C81-B0B4-6060463700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extLst>
      <p:ext uri="{BB962C8B-B14F-4D97-AF65-F5344CB8AC3E}">
        <p14:creationId xmlns:p14="http://schemas.microsoft.com/office/powerpoint/2010/main" val="380886285"/>
      </p:ext>
    </p:extLst>
  </p:cSld>
  <p:clrMapOvr>
    <a:masterClrMapping/>
  </p:clrMapOvr>
  <p:transition spd="slow" advClick="0" advTm="3713">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538443" y="1395938"/>
            <a:ext cx="5903808" cy="2016125"/>
            <a:chOff x="1629446" y="1312036"/>
            <a:chExt cx="1974059" cy="1512168"/>
          </a:xfrm>
        </p:grpSpPr>
        <p:sp>
          <p:nvSpPr>
            <p:cNvPr id="16" name="15"/>
            <p:cNvSpPr/>
            <p:nvPr/>
          </p:nvSpPr>
          <p:spPr>
            <a:xfrm>
              <a:off x="1629446" y="1312036"/>
              <a:ext cx="1974059"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1872032" y="1556684"/>
              <a:ext cx="1714631" cy="992628"/>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err="1">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Tiết</a:t>
              </a: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 3 + 4</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2" name="Picture 11">
            <a:extLst>
              <a:ext uri="{FF2B5EF4-FFF2-40B4-BE49-F238E27FC236}">
                <a16:creationId xmlns:a16="http://schemas.microsoft.com/office/drawing/2014/main" xmlns="" id="{E2F566FD-C0CC-4831-A7A2-0BA61B96F57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extLst>
      <p:ext uri="{BB962C8B-B14F-4D97-AF65-F5344CB8AC3E}">
        <p14:creationId xmlns:p14="http://schemas.microsoft.com/office/powerpoint/2010/main" val="3477548646"/>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3" name="Rounded Rectangle 1">
            <a:extLst>
              <a:ext uri="{FF2B5EF4-FFF2-40B4-BE49-F238E27FC236}">
                <a16:creationId xmlns:a16="http://schemas.microsoft.com/office/drawing/2014/main" xmlns="" id="{CBEBA727-938B-4B9B-BA0D-4137C430FDFB}"/>
              </a:ext>
            </a:extLst>
          </p:cNvPr>
          <p:cNvSpPr/>
          <p:nvPr/>
        </p:nvSpPr>
        <p:spPr>
          <a:xfrm>
            <a:off x="1027430" y="548433"/>
            <a:ext cx="8307956" cy="75311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Đọc</a:t>
            </a: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lời</a:t>
            </a: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của</a:t>
            </a: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chim</a:t>
            </a: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hải</a:t>
            </a: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âu</a:t>
            </a: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và</a:t>
            </a: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trả</a:t>
            </a: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lời</a:t>
            </a: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câu</a:t>
            </a: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hỏi</a:t>
            </a:r>
            <a:endParaRPr kumimoji="0" lang="en-US" sz="2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7" name="Picture 6">
            <a:extLst>
              <a:ext uri="{FF2B5EF4-FFF2-40B4-BE49-F238E27FC236}">
                <a16:creationId xmlns:a16="http://schemas.microsoft.com/office/drawing/2014/main" xmlns="" id="{7370D577-1A5D-4FC9-BD39-7D4E39478933}"/>
              </a:ext>
            </a:extLst>
          </p:cNvPr>
          <p:cNvPicPr>
            <a:picLocks noChangeAspect="1"/>
          </p:cNvPicPr>
          <p:nvPr/>
        </p:nvPicPr>
        <p:blipFill>
          <a:blip r:embed="rId3"/>
          <a:stretch>
            <a:fillRect/>
          </a:stretch>
        </p:blipFill>
        <p:spPr>
          <a:xfrm>
            <a:off x="1445142" y="1623125"/>
            <a:ext cx="9067800" cy="3228975"/>
          </a:xfrm>
          <a:prstGeom prst="rect">
            <a:avLst/>
          </a:prstGeom>
        </p:spPr>
      </p:pic>
      <p:sp>
        <p:nvSpPr>
          <p:cNvPr id="8" name="Rectangle: Rounded Corners 7">
            <a:extLst>
              <a:ext uri="{FF2B5EF4-FFF2-40B4-BE49-F238E27FC236}">
                <a16:creationId xmlns:a16="http://schemas.microsoft.com/office/drawing/2014/main" xmlns="" id="{DE0F8CFC-CD5A-4A18-8390-168AC315C179}"/>
              </a:ext>
            </a:extLst>
          </p:cNvPr>
          <p:cNvSpPr/>
          <p:nvPr/>
        </p:nvSpPr>
        <p:spPr>
          <a:xfrm>
            <a:off x="2849526" y="5018567"/>
            <a:ext cx="6188148" cy="1616149"/>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dirty="0" err="1">
                <a:latin typeface="Arial-Rounded" panose="020B0500000000000000" pitchFamily="34" charset="0"/>
                <a:ea typeface="Arial-Rounded" panose="020B0500000000000000" pitchFamily="34" charset="0"/>
                <a:cs typeface="Arial-Rounded" panose="020B0500000000000000" pitchFamily="34" charset="0"/>
              </a:rPr>
              <a:t>Chim</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hải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âu</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nói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câu</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trên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với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các</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bạn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trong</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tình</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huống</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giới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thiệu</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bản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thân</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Thought Bubble: Cloud 8">
            <a:extLst>
              <a:ext uri="{FF2B5EF4-FFF2-40B4-BE49-F238E27FC236}">
                <a16:creationId xmlns:a16="http://schemas.microsoft.com/office/drawing/2014/main" xmlns="" id="{1E4FD3CF-C085-4755-89BA-A7EB842C17B4}"/>
              </a:ext>
            </a:extLst>
          </p:cNvPr>
          <p:cNvSpPr/>
          <p:nvPr/>
        </p:nvSpPr>
        <p:spPr>
          <a:xfrm>
            <a:off x="5677786" y="1722474"/>
            <a:ext cx="4455042" cy="1598295"/>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Arial-Rounded" panose="020B0500000000000000" pitchFamily="34" charset="0"/>
                <a:ea typeface="Arial-Rounded" panose="020B0500000000000000" pitchFamily="34" charset="0"/>
                <a:cs typeface="Arial-Rounded" panose="020B0500000000000000" pitchFamily="34" charset="0"/>
              </a:rPr>
              <a:t>Chào</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hải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âu</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Rất</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vui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được</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làm</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quen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với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bạn</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0" name="Picture 9">
            <a:extLst>
              <a:ext uri="{FF2B5EF4-FFF2-40B4-BE49-F238E27FC236}">
                <a16:creationId xmlns:a16="http://schemas.microsoft.com/office/drawing/2014/main" xmlns="" id="{6D18F445-804B-4046-9796-41936AF7D7B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3FB3A0A3-5A47-4454-88D5-D852370B40CC}"/>
              </a:ext>
            </a:extLst>
          </p:cNvPr>
          <p:cNvSpPr/>
          <p:nvPr/>
        </p:nvSpPr>
        <p:spPr>
          <a:xfrm>
            <a:off x="180753" y="95693"/>
            <a:ext cx="7006856" cy="627321"/>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5. </a:t>
            </a:r>
            <a:r>
              <a:rPr kumimoji="0" lang="en-US" sz="2400" b="0" i="0" u="none" strike="noStrike" kern="1200" cap="none" spc="0" normalizeH="0" baseline="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Thực</a:t>
            </a:r>
            <a:r>
              <a:rPr kumimoji="0" lang="en-US" sz="2400" b="0" i="0" u="none" strike="noStrike" kern="1200" cap="none" spc="0" normalizeH="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hành</a:t>
            </a:r>
            <a:r>
              <a:rPr kumimoji="0" lang="en-US" sz="2400" b="0" i="0" u="none" strike="noStrike" kern="1200" cap="none" spc="0" normalizeH="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2400" b="0" i="0" u="none" strike="noStrike" kern="1200" cap="none" spc="0" normalizeH="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nói</a:t>
            </a:r>
            <a:r>
              <a:rPr kumimoji="0" lang="en-US" sz="2400" b="0" i="0" u="none" strike="noStrike" kern="1200" cap="none" spc="0" normalizeH="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theo</a:t>
            </a:r>
            <a:r>
              <a:rPr kumimoji="0" lang="en-US" sz="2400" b="0" i="0" u="none" strike="noStrike" kern="1200" cap="none" spc="0" normalizeH="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tình</a:t>
            </a:r>
            <a:r>
              <a:rPr kumimoji="0" lang="en-US" sz="2400" b="0" i="0" u="none" strike="noStrike" kern="1200" cap="none" spc="0" normalizeH="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huống</a:t>
            </a:r>
            <a:endParaRPr kumimoji="0" lang="en-US" sz="2400" b="0"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0" name="Picture 9">
            <a:extLst>
              <a:ext uri="{FF2B5EF4-FFF2-40B4-BE49-F238E27FC236}">
                <a16:creationId xmlns:a16="http://schemas.microsoft.com/office/drawing/2014/main" xmlns="" id="{E43C668A-F705-4EC1-AA34-E5AF7DB50980}"/>
              </a:ext>
            </a:extLst>
          </p:cNvPr>
          <p:cNvPicPr>
            <a:picLocks noChangeAspect="1"/>
          </p:cNvPicPr>
          <p:nvPr/>
        </p:nvPicPr>
        <p:blipFill>
          <a:blip r:embed="rId2"/>
          <a:stretch>
            <a:fillRect/>
          </a:stretch>
        </p:blipFill>
        <p:spPr>
          <a:xfrm>
            <a:off x="1406821" y="1275353"/>
            <a:ext cx="8591550" cy="1819275"/>
          </a:xfrm>
          <a:prstGeom prst="rect">
            <a:avLst/>
          </a:prstGeom>
        </p:spPr>
      </p:pic>
      <p:sp>
        <p:nvSpPr>
          <p:cNvPr id="11" name="Rectangle: Rounded Corners 10">
            <a:extLst>
              <a:ext uri="{FF2B5EF4-FFF2-40B4-BE49-F238E27FC236}">
                <a16:creationId xmlns:a16="http://schemas.microsoft.com/office/drawing/2014/main" xmlns="" id="{B07CA0FF-CEAA-4730-987F-B7B359D06150}"/>
              </a:ext>
            </a:extLst>
          </p:cNvPr>
          <p:cNvSpPr/>
          <p:nvPr/>
        </p:nvSpPr>
        <p:spPr>
          <a:xfrm>
            <a:off x="2519916" y="2977116"/>
            <a:ext cx="7251405" cy="1116419"/>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dirty="0" err="1">
                <a:latin typeface="Arial-Rounded" panose="020B0500000000000000" pitchFamily="34" charset="0"/>
                <a:ea typeface="Arial-Rounded" panose="020B0500000000000000" pitchFamily="34" charset="0"/>
                <a:cs typeface="Arial-Rounded" panose="020B0500000000000000" pitchFamily="34" charset="0"/>
              </a:rPr>
              <a:t>Chào</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các</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bạn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tớ</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là</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học</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sinh</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mới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chuyển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đến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lớp</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mình</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Rất</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mong</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được</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các</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bạn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giúp</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đỡ</a:t>
            </a:r>
            <a:r>
              <a:rPr lang="en-US" sz="2800" dirty="0">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13" name="Picture 12">
            <a:extLst>
              <a:ext uri="{FF2B5EF4-FFF2-40B4-BE49-F238E27FC236}">
                <a16:creationId xmlns:a16="http://schemas.microsoft.com/office/drawing/2014/main" xmlns="" id="{32EFB5EF-21F7-466F-A855-1522A8FEFBE5}"/>
              </a:ext>
            </a:extLst>
          </p:cNvPr>
          <p:cNvPicPr>
            <a:picLocks noChangeAspect="1"/>
          </p:cNvPicPr>
          <p:nvPr/>
        </p:nvPicPr>
        <p:blipFill>
          <a:blip r:embed="rId3"/>
          <a:stretch>
            <a:fillRect/>
          </a:stretch>
        </p:blipFill>
        <p:spPr>
          <a:xfrm>
            <a:off x="1700434" y="4420043"/>
            <a:ext cx="8429625" cy="952500"/>
          </a:xfrm>
          <a:prstGeom prst="rect">
            <a:avLst/>
          </a:prstGeom>
        </p:spPr>
      </p:pic>
      <p:sp>
        <p:nvSpPr>
          <p:cNvPr id="14" name="Rectangle: Rounded Corners 13">
            <a:extLst>
              <a:ext uri="{FF2B5EF4-FFF2-40B4-BE49-F238E27FC236}">
                <a16:creationId xmlns:a16="http://schemas.microsoft.com/office/drawing/2014/main" xmlns="" id="{E0A7C549-B275-4E49-80AB-18CD9DCBEA22}"/>
              </a:ext>
            </a:extLst>
          </p:cNvPr>
          <p:cNvSpPr/>
          <p:nvPr/>
        </p:nvSpPr>
        <p:spPr>
          <a:xfrm>
            <a:off x="2289543" y="5418950"/>
            <a:ext cx="7251405" cy="1116419"/>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dirty="0" err="1">
                <a:latin typeface="Arial-Rounded" panose="020B0500000000000000" pitchFamily="34" charset="0"/>
                <a:ea typeface="Arial-Rounded" panose="020B0500000000000000" pitchFamily="34" charset="0"/>
                <a:cs typeface="Arial-Rounded" panose="020B0500000000000000" pitchFamily="34" charset="0"/>
              </a:rPr>
              <a:t>Chào</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bạn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Rất</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vui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được</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làm</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quen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với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bạn</a:t>
            </a:r>
            <a:r>
              <a:rPr lang="en-US" sz="2800" dirty="0">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8" name="Picture 7">
            <a:extLst>
              <a:ext uri="{FF2B5EF4-FFF2-40B4-BE49-F238E27FC236}">
                <a16:creationId xmlns:a16="http://schemas.microsoft.com/office/drawing/2014/main" xmlns="" id="{4859078C-C31D-4927-BD42-93D1446E36B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extLst>
      <p:ext uri="{BB962C8B-B14F-4D97-AF65-F5344CB8AC3E}">
        <p14:creationId xmlns:p14="http://schemas.microsoft.com/office/powerpoint/2010/main" val="301321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arn(inVertical)">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arn(inVertical)">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animBg="1"/>
      <p:bldP spid="1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8130" y="-61905"/>
            <a:ext cx="12192000" cy="6767513"/>
          </a:xfrm>
          <a:prstGeom prst="rect">
            <a:avLst/>
          </a:prstGeom>
        </p:spPr>
      </p:pic>
      <p:sp>
        <p:nvSpPr>
          <p:cNvPr id="5" name="TextBox 4"/>
          <p:cNvSpPr txBox="1"/>
          <p:nvPr/>
        </p:nvSpPr>
        <p:spPr>
          <a:xfrm>
            <a:off x="682388" y="981300"/>
            <a:ext cx="10272842"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Thứ</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hai</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ngày</a:t>
            </a:r>
            <a:r>
              <a:rPr lang="en-US" sz="3200" b="1" dirty="0" smtClean="0">
                <a:solidFill>
                  <a:schemeClr val="bg1"/>
                </a:solidFill>
                <a:latin typeface="HP001 4 hàng" panose="020B0603050302020204" pitchFamily="34" charset="0"/>
              </a:rPr>
              <a:t> 10 </a:t>
            </a:r>
            <a:r>
              <a:rPr lang="en-US" sz="3200" b="1" dirty="0" err="1" smtClean="0">
                <a:solidFill>
                  <a:schemeClr val="bg1"/>
                </a:solidFill>
                <a:latin typeface="HP001 4 hàng" panose="020B0603050302020204" pitchFamily="34" charset="0"/>
              </a:rPr>
              <a:t>tháng</a:t>
            </a:r>
            <a:r>
              <a:rPr lang="en-US" sz="3200" b="1" dirty="0" smtClean="0">
                <a:solidFill>
                  <a:schemeClr val="bg1"/>
                </a:solidFill>
                <a:latin typeface="HP001 4 hàng" panose="020B0603050302020204" pitchFamily="34" charset="0"/>
              </a:rPr>
              <a:t> 1 </a:t>
            </a:r>
            <a:r>
              <a:rPr lang="en-US" sz="3200" b="1" dirty="0" err="1" smtClean="0">
                <a:solidFill>
                  <a:schemeClr val="bg1"/>
                </a:solidFill>
                <a:latin typeface="HP001 4 hàng" panose="020B0603050302020204" pitchFamily="34" charset="0"/>
              </a:rPr>
              <a:t>năm</a:t>
            </a:r>
            <a:r>
              <a:rPr lang="en-US" sz="3200" b="1" dirty="0" smtClean="0">
                <a:solidFill>
                  <a:schemeClr val="bg1"/>
                </a:solidFill>
                <a:latin typeface="HP001 4 hàng" panose="020B0603050302020204" pitchFamily="34" charset="0"/>
              </a:rPr>
              <a:t> 2022</a:t>
            </a:r>
            <a:endParaRPr lang="en-US" sz="3200" b="1" dirty="0">
              <a:solidFill>
                <a:schemeClr val="bg1"/>
              </a:solidFill>
              <a:latin typeface="HP001 4 hàng" panose="020B0603050302020204" pitchFamily="34" charset="0"/>
            </a:endParaRPr>
          </a:p>
        </p:txBody>
      </p:sp>
      <p:sp>
        <p:nvSpPr>
          <p:cNvPr id="6" name="TextBox 5"/>
          <p:cNvSpPr txBox="1"/>
          <p:nvPr/>
        </p:nvSpPr>
        <p:spPr>
          <a:xfrm>
            <a:off x="2743200" y="1621830"/>
            <a:ext cx="3074670"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Tiếng</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việt</a:t>
            </a:r>
            <a:endParaRPr lang="en-US" sz="3200" b="1" dirty="0">
              <a:solidFill>
                <a:schemeClr val="bg1"/>
              </a:solidFill>
              <a:latin typeface="HP001 4 hàng" panose="020B0603050302020204" pitchFamily="34" charset="0"/>
            </a:endParaRPr>
          </a:p>
        </p:txBody>
      </p:sp>
      <p:sp>
        <p:nvSpPr>
          <p:cNvPr id="7" name="TextBox 6"/>
          <p:cNvSpPr txBox="1"/>
          <p:nvPr/>
        </p:nvSpPr>
        <p:spPr>
          <a:xfrm>
            <a:off x="682388" y="2308969"/>
            <a:ext cx="10896202" cy="584775"/>
          </a:xfrm>
          <a:prstGeom prst="rect">
            <a:avLst/>
          </a:prstGeom>
          <a:noFill/>
        </p:spPr>
        <p:txBody>
          <a:bodyPr wrap="square" rtlCol="0">
            <a:spAutoFit/>
          </a:bodyPr>
          <a:lstStyle/>
          <a:p>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Tiết</a:t>
            </a:r>
            <a:r>
              <a:rPr lang="en-US" sz="3200" b="1" dirty="0" smtClean="0">
                <a:solidFill>
                  <a:schemeClr val="bg1"/>
                </a:solidFill>
                <a:latin typeface="HP001 4 hàng" panose="020B0603050302020204" pitchFamily="34" charset="0"/>
              </a:rPr>
              <a:t> 5 + 6: </a:t>
            </a:r>
            <a:r>
              <a:rPr lang="en-US" sz="3200" b="1" dirty="0" err="1" smtClean="0">
                <a:solidFill>
                  <a:schemeClr val="bg1"/>
                </a:solidFill>
                <a:latin typeface="HP001 4 hàng" panose="020B0603050302020204" pitchFamily="34" charset="0"/>
              </a:rPr>
              <a:t>Ôn</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tập</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cuối</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học</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kỳ</a:t>
            </a:r>
            <a:r>
              <a:rPr lang="en-US" sz="3200" b="1" dirty="0" smtClean="0">
                <a:solidFill>
                  <a:schemeClr val="bg1"/>
                </a:solidFill>
                <a:latin typeface="HP001 4 hàng" panose="020B0603050302020204" pitchFamily="34" charset="0"/>
              </a:rPr>
              <a:t> 1</a:t>
            </a:r>
            <a:endParaRPr lang="en-US" sz="3200" b="1" dirty="0">
              <a:solidFill>
                <a:schemeClr val="bg1"/>
              </a:solidFill>
              <a:latin typeface="HP001 4 hàng" panose="020B0603050302020204" pitchFamily="34" charset="0"/>
            </a:endParaRPr>
          </a:p>
        </p:txBody>
      </p:sp>
      <p:sp>
        <p:nvSpPr>
          <p:cNvPr id="8" name="TextBox 7"/>
          <p:cNvSpPr txBox="1"/>
          <p:nvPr/>
        </p:nvSpPr>
        <p:spPr>
          <a:xfrm>
            <a:off x="832512" y="2893745"/>
            <a:ext cx="10842807" cy="584775"/>
          </a:xfrm>
          <a:prstGeom prst="rect">
            <a:avLst/>
          </a:prstGeom>
          <a:noFill/>
        </p:spPr>
        <p:txBody>
          <a:bodyPr wrap="square" rtlCol="0">
            <a:spAutoFit/>
          </a:bodyPr>
          <a:lstStyle/>
          <a:p>
            <a:r>
              <a:rPr lang="en-US" sz="3200" dirty="0" smtClean="0">
                <a:solidFill>
                  <a:schemeClr val="bg1"/>
                </a:solidFill>
                <a:latin typeface="HP001 4 hàng" panose="020B0603050302020204" pitchFamily="34" charset="0"/>
              </a:rPr>
              <a:t>        </a:t>
            </a:r>
            <a:endParaRPr lang="en-US" sz="3200" b="1" dirty="0">
              <a:solidFill>
                <a:schemeClr val="bg1"/>
              </a:solidFill>
              <a:latin typeface="HP001 4 hàng" panose="020B0603050302020204" pitchFamily="34" charset="0"/>
            </a:endParaRPr>
          </a:p>
        </p:txBody>
      </p:sp>
    </p:spTree>
    <p:extLst>
      <p:ext uri="{BB962C8B-B14F-4D97-AF65-F5344CB8AC3E}">
        <p14:creationId xmlns:p14="http://schemas.microsoft.com/office/powerpoint/2010/main" val="93430106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538443" y="1395938"/>
            <a:ext cx="5903808" cy="2016125"/>
            <a:chOff x="1629446" y="1312036"/>
            <a:chExt cx="1974059" cy="1512168"/>
          </a:xfrm>
        </p:grpSpPr>
        <p:sp>
          <p:nvSpPr>
            <p:cNvPr id="16" name="15"/>
            <p:cNvSpPr/>
            <p:nvPr/>
          </p:nvSpPr>
          <p:spPr>
            <a:xfrm>
              <a:off x="1629446" y="1312036"/>
              <a:ext cx="1974059"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1872032" y="1556684"/>
              <a:ext cx="1714631" cy="992628"/>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err="1">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Tiết</a:t>
              </a: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 5 + 6</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2" name="Picture 11">
            <a:extLst>
              <a:ext uri="{FF2B5EF4-FFF2-40B4-BE49-F238E27FC236}">
                <a16:creationId xmlns:a16="http://schemas.microsoft.com/office/drawing/2014/main" xmlns="" id="{25A8408B-66BA-4ED9-A3D5-F337FF38402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extLst>
      <p:ext uri="{BB962C8B-B14F-4D97-AF65-F5344CB8AC3E}">
        <p14:creationId xmlns:p14="http://schemas.microsoft.com/office/powerpoint/2010/main" val="1040055116"/>
      </p:ext>
    </p:extLst>
  </p:cSld>
  <p:clrMapOvr>
    <a:masterClrMapping/>
  </p:clrMapOvr>
  <mc:AlternateContent xmlns:mc="http://schemas.openxmlformats.org/markup-compatibility/2006" xmlns:p14="http://schemas.microsoft.com/office/powerpoint/2010/main">
    <mc:Choice Requires="p14">
      <p:transition spd="med" p14:dur="700" advClick="0" advTm="3713">
        <p:fade/>
      </p:transition>
    </mc:Choice>
    <mc:Fallback xmlns="">
      <p:transition spd="med"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D0593E17-85A1-48DB-A14C-885D1BF36826}"/>
              </a:ext>
            </a:extLst>
          </p:cNvPr>
          <p:cNvPicPr>
            <a:picLocks noChangeAspect="1"/>
          </p:cNvPicPr>
          <p:nvPr/>
        </p:nvPicPr>
        <p:blipFill>
          <a:blip r:embed="rId3"/>
          <a:stretch>
            <a:fillRect/>
          </a:stretch>
        </p:blipFill>
        <p:spPr>
          <a:xfrm>
            <a:off x="1376252" y="407803"/>
            <a:ext cx="9163050" cy="4068663"/>
          </a:xfrm>
          <a:prstGeom prst="rect">
            <a:avLst/>
          </a:prstGeom>
        </p:spPr>
      </p:pic>
      <p:sp>
        <p:nvSpPr>
          <p:cNvPr id="6" name="Rectangle 5">
            <a:extLst>
              <a:ext uri="{FF2B5EF4-FFF2-40B4-BE49-F238E27FC236}">
                <a16:creationId xmlns:a16="http://schemas.microsoft.com/office/drawing/2014/main" xmlns="" id="{42E999FE-86FA-4638-A3F1-5C17DD1264EE}"/>
              </a:ext>
            </a:extLst>
          </p:cNvPr>
          <p:cNvSpPr/>
          <p:nvPr/>
        </p:nvSpPr>
        <p:spPr>
          <a:xfrm>
            <a:off x="887105" y="3766782"/>
            <a:ext cx="10577014" cy="1910687"/>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342900" indent="-342900" algn="ctr">
              <a:buAutoNum type="alphaLcPeriod"/>
            </a:pPr>
            <a:r>
              <a:rPr lang="en-US" sz="2400" dirty="0" err="1">
                <a:latin typeface="Arial-Rounded" panose="020B0500000000000000" pitchFamily="34" charset="0"/>
                <a:ea typeface="Arial-Rounded" panose="020B0500000000000000" pitchFamily="34" charset="0"/>
                <a:cs typeface="Arial-Rounded" panose="020B0500000000000000" pitchFamily="34" charset="0"/>
              </a:rPr>
              <a:t>Chỉ</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người</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vật</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cây</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quất</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cây</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đào</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tò</a:t>
            </a:r>
            <a:r>
              <a:rPr lang="en-US" sz="2400" dirty="0">
                <a:latin typeface="Arial-Rounded" panose="020B0500000000000000" pitchFamily="34" charset="0"/>
                <a:ea typeface="Arial-Rounded" panose="020B0500000000000000" pitchFamily="34" charset="0"/>
                <a:cs typeface="Arial-Rounded" panose="020B0500000000000000" pitchFamily="34" charset="0"/>
              </a:rPr>
              <a:t> he, </a:t>
            </a:r>
            <a:r>
              <a:rPr lang="en-US" sz="2400" dirty="0" err="1">
                <a:latin typeface="Arial-Rounded" panose="020B0500000000000000" pitchFamily="34" charset="0"/>
                <a:ea typeface="Arial-Rounded" panose="020B0500000000000000" pitchFamily="34" charset="0"/>
                <a:cs typeface="Arial-Rounded" panose="020B0500000000000000" pitchFamily="34" charset="0"/>
              </a:rPr>
              <a:t>túi</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xách,bác</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bán</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hàng</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cô</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mua</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hàng</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em</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bé</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và</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bố</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mẹ</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các</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bạn</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nhỏ,thợ</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nặn</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tò</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he.</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pPr marL="342900" indent="-342900" algn="ctr">
              <a:buAutoNum type="alphaLcPeriod"/>
            </a:pP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Chỉ</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hoạt</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động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Đi</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chợ</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mua</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quất</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dắt</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tay</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làm</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tò</a:t>
            </a:r>
            <a:r>
              <a:rPr lang="en-US" sz="2400" dirty="0">
                <a:latin typeface="Arial-Rounded" panose="020B0500000000000000" pitchFamily="34" charset="0"/>
                <a:ea typeface="Arial-Rounded" panose="020B0500000000000000" pitchFamily="34" charset="0"/>
                <a:cs typeface="Arial-Rounded" panose="020B0500000000000000" pitchFamily="34" charset="0"/>
              </a:rPr>
              <a:t> he</a:t>
            </a:r>
          </a:p>
          <a:p>
            <a:pPr algn="ct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Rectangle 6">
            <a:extLst>
              <a:ext uri="{FF2B5EF4-FFF2-40B4-BE49-F238E27FC236}">
                <a16:creationId xmlns:a16="http://schemas.microsoft.com/office/drawing/2014/main" xmlns="" id="{89E198A5-741C-4630-8F39-5A2DFC8D3D86}"/>
              </a:ext>
            </a:extLst>
          </p:cNvPr>
          <p:cNvSpPr/>
          <p:nvPr/>
        </p:nvSpPr>
        <p:spPr>
          <a:xfrm>
            <a:off x="2385237" y="5677470"/>
            <a:ext cx="7209139" cy="57447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400" dirty="0">
                <a:latin typeface="Arial-Rounded" panose="020B0500000000000000" pitchFamily="34" charset="0"/>
                <a:ea typeface="Arial-Rounded" panose="020B0500000000000000" pitchFamily="34" charset="0"/>
                <a:cs typeface="Arial-Rounded" panose="020B0500000000000000" pitchFamily="34" charset="0"/>
              </a:rPr>
              <a:t>7. </a:t>
            </a:r>
            <a:r>
              <a:rPr lang="en-US" sz="2400" dirty="0" err="1">
                <a:latin typeface="Arial-Rounded" panose="020B0500000000000000" pitchFamily="34" charset="0"/>
                <a:ea typeface="Arial-Rounded" panose="020B0500000000000000" pitchFamily="34" charset="0"/>
                <a:cs typeface="Arial-Rounded" panose="020B0500000000000000" pitchFamily="34" charset="0"/>
              </a:rPr>
              <a:t>Nói</a:t>
            </a:r>
            <a:r>
              <a:rPr lang="en-US" sz="2400" dirty="0">
                <a:latin typeface="Arial-Rounded" panose="020B0500000000000000" pitchFamily="34" charset="0"/>
                <a:ea typeface="Arial-Rounded" panose="020B0500000000000000" pitchFamily="34" charset="0"/>
                <a:cs typeface="Arial-Rounded" panose="020B0500000000000000" pitchFamily="34" charset="0"/>
              </a:rPr>
              <a:t> 2-3 </a:t>
            </a:r>
            <a:r>
              <a:rPr lang="en-US" sz="2400" dirty="0" err="1">
                <a:latin typeface="Arial-Rounded" panose="020B0500000000000000" pitchFamily="34" charset="0"/>
                <a:ea typeface="Arial-Rounded" panose="020B0500000000000000" pitchFamily="34" charset="0"/>
                <a:cs typeface="Arial-Rounded" panose="020B0500000000000000" pitchFamily="34" charset="0"/>
              </a:rPr>
              <a:t>câu</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về</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nhân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vật</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trong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tranh</a:t>
            </a:r>
            <a:r>
              <a:rPr lang="en-US" sz="2400" dirty="0">
                <a:latin typeface="Arial-Rounded" panose="020B0500000000000000" pitchFamily="34" charset="0"/>
                <a:ea typeface="Arial-Rounded" panose="020B0500000000000000" pitchFamily="34" charset="0"/>
                <a:cs typeface="Arial-Rounded" panose="020B0500000000000000" pitchFamily="34" charset="0"/>
              </a:rPr>
              <a:t>.</a:t>
            </a:r>
          </a:p>
        </p:txBody>
      </p:sp>
      <p:sp>
        <p:nvSpPr>
          <p:cNvPr id="8" name="Rectangle 7">
            <a:extLst>
              <a:ext uri="{FF2B5EF4-FFF2-40B4-BE49-F238E27FC236}">
                <a16:creationId xmlns:a16="http://schemas.microsoft.com/office/drawing/2014/main" xmlns="" id="{C9146B0A-C8C8-449C-8492-AA2658681028}"/>
              </a:ext>
            </a:extLst>
          </p:cNvPr>
          <p:cNvSpPr/>
          <p:nvPr/>
        </p:nvSpPr>
        <p:spPr>
          <a:xfrm>
            <a:off x="5699051" y="606056"/>
            <a:ext cx="4657061" cy="12440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err="1">
                <a:latin typeface="Arial-Rounded" panose="020B0500000000000000" pitchFamily="34" charset="0"/>
                <a:ea typeface="Arial-Rounded" panose="020B0500000000000000" pitchFamily="34" charset="0"/>
                <a:cs typeface="Arial-Rounded" panose="020B0500000000000000" pitchFamily="34" charset="0"/>
              </a:rPr>
              <a:t>Chợ</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Tết</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rất</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đông</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vui</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Mọi</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người</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đi</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chợ</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mua</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sắm</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tấp</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nập</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Người</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mua</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đào</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người</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mua</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quất</a:t>
            </a:r>
            <a:r>
              <a:rPr lang="en-US" sz="2000" dirty="0">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9" name="Picture 8">
            <a:extLst>
              <a:ext uri="{FF2B5EF4-FFF2-40B4-BE49-F238E27FC236}">
                <a16:creationId xmlns:a16="http://schemas.microsoft.com/office/drawing/2014/main" xmlns="" id="{877B89D0-0563-440B-8DE0-1BDB9CDFAA1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extLst>
      <p:ext uri="{BB962C8B-B14F-4D97-AF65-F5344CB8AC3E}">
        <p14:creationId xmlns:p14="http://schemas.microsoft.com/office/powerpoint/2010/main" val="422401809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xit" presetSubtype="4" fill="hold" grpId="1" nodeType="clickEffect">
                                  <p:stCondLst>
                                    <p:cond delay="0"/>
                                  </p:stCondLst>
                                  <p:childTnLst>
                                    <p:anim calcmode="lin" valueType="num">
                                      <p:cBhvr additive="base">
                                        <p:cTn id="16" dur="500"/>
                                        <p:tgtEl>
                                          <p:spTgt spid="6"/>
                                        </p:tgtEl>
                                        <p:attrNameLst>
                                          <p:attrName>ppt_x</p:attrName>
                                        </p:attrNameLst>
                                      </p:cBhvr>
                                      <p:tavLst>
                                        <p:tav tm="0">
                                          <p:val>
                                            <p:strVal val="ppt_x"/>
                                          </p:val>
                                        </p:tav>
                                        <p:tav tm="100000">
                                          <p:val>
                                            <p:strVal val="ppt_x"/>
                                          </p:val>
                                        </p:tav>
                                      </p:tavLst>
                                    </p:anim>
                                    <p:anim calcmode="lin" valueType="num">
                                      <p:cBhvr additive="base">
                                        <p:cTn id="17" dur="500"/>
                                        <p:tgtEl>
                                          <p:spTgt spid="6"/>
                                        </p:tgtEl>
                                        <p:attrNameLst>
                                          <p:attrName>ppt_y</p:attrName>
                                        </p:attrNameLst>
                                      </p:cBhvr>
                                      <p:tavLst>
                                        <p:tav tm="0">
                                          <p:val>
                                            <p:strVal val="ppt_y"/>
                                          </p:val>
                                        </p:tav>
                                        <p:tav tm="100000">
                                          <p:val>
                                            <p:strVal val="1+ppt_h/2"/>
                                          </p:val>
                                        </p:tav>
                                      </p:tavLst>
                                    </p:anim>
                                    <p:set>
                                      <p:cBhvr>
                                        <p:cTn id="18" dur="1" fill="hold">
                                          <p:stCondLst>
                                            <p:cond delay="499"/>
                                          </p:stCondLst>
                                        </p:cTn>
                                        <p:tgtEl>
                                          <p:spTgt spid="6"/>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arn(inVertical)">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xit" presetSubtype="4" fill="hold" grpId="1" nodeType="clickEffect">
                                  <p:stCondLst>
                                    <p:cond delay="0"/>
                                  </p:stCondLst>
                                  <p:childTnLst>
                                    <p:anim calcmode="lin" valueType="num">
                                      <p:cBhvr additive="base">
                                        <p:cTn id="27" dur="500"/>
                                        <p:tgtEl>
                                          <p:spTgt spid="7"/>
                                        </p:tgtEl>
                                        <p:attrNameLst>
                                          <p:attrName>ppt_x</p:attrName>
                                        </p:attrNameLst>
                                      </p:cBhvr>
                                      <p:tavLst>
                                        <p:tav tm="0">
                                          <p:val>
                                            <p:strVal val="ppt_x"/>
                                          </p:val>
                                        </p:tav>
                                        <p:tav tm="100000">
                                          <p:val>
                                            <p:strVal val="ppt_x"/>
                                          </p:val>
                                        </p:tav>
                                      </p:tavLst>
                                    </p:anim>
                                    <p:anim calcmode="lin" valueType="num">
                                      <p:cBhvr additive="base">
                                        <p:cTn id="28" dur="500"/>
                                        <p:tgtEl>
                                          <p:spTgt spid="7"/>
                                        </p:tgtEl>
                                        <p:attrNameLst>
                                          <p:attrName>ppt_y</p:attrName>
                                        </p:attrNameLst>
                                      </p:cBhvr>
                                      <p:tavLst>
                                        <p:tav tm="0">
                                          <p:val>
                                            <p:strVal val="ppt_y"/>
                                          </p:val>
                                        </p:tav>
                                        <p:tav tm="100000">
                                          <p:val>
                                            <p:strVal val="1+ppt_h/2"/>
                                          </p:val>
                                        </p:tav>
                                      </p:tavLst>
                                    </p:anim>
                                    <p:set>
                                      <p:cBhvr>
                                        <p:cTn id="29" dur="1" fill="hold">
                                          <p:stCondLst>
                                            <p:cond delay="499"/>
                                          </p:stCondLst>
                                        </p:cTn>
                                        <p:tgtEl>
                                          <p:spTgt spid="7"/>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8">
                                            <p:txEl>
                                              <p:pRg st="0" end="0"/>
                                            </p:txEl>
                                          </p:spTgt>
                                        </p:tgtEl>
                                        <p:attrNameLst>
                                          <p:attrName>style.visibility</p:attrName>
                                        </p:attrNameLst>
                                      </p:cBhvr>
                                      <p:to>
                                        <p:strVal val="visible"/>
                                      </p:to>
                                    </p:set>
                                    <p:animEffect transition="in" filter="wipe(down)">
                                      <p:cBhvr>
                                        <p:cTn id="34"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D56B8EAB-502E-4745-ADCC-A0E64FBD582C}"/>
              </a:ext>
            </a:extLst>
          </p:cNvPr>
          <p:cNvSpPr txBox="1"/>
          <p:nvPr/>
        </p:nvSpPr>
        <p:spPr>
          <a:xfrm>
            <a:off x="742950" y="320040"/>
            <a:ext cx="9498330" cy="584775"/>
          </a:xfrm>
          <a:prstGeom prst="rect">
            <a:avLst/>
          </a:prstGeom>
          <a:noFill/>
        </p:spPr>
        <p:txBody>
          <a:bodyPr wrap="square" rtlCol="0">
            <a:spAutoFit/>
          </a:bodyPr>
          <a:lstStyle/>
          <a:p>
            <a:r>
              <a:rPr lang="en-US" sz="3200" dirty="0">
                <a:latin typeface="Arial-Rounded" panose="020B0500000000000000" pitchFamily="34" charset="0"/>
                <a:ea typeface="Arial-Rounded" panose="020B0500000000000000" pitchFamily="34" charset="0"/>
                <a:cs typeface="Arial-Rounded" panose="020B0500000000000000" pitchFamily="34" charset="0"/>
              </a:rPr>
              <a:t>8. </a:t>
            </a:r>
            <a:r>
              <a:rPr lang="en-US" sz="3200" dirty="0" err="1">
                <a:latin typeface="Arial-Rounded" panose="020B0500000000000000" pitchFamily="34" charset="0"/>
                <a:ea typeface="Arial-Rounded" panose="020B0500000000000000" pitchFamily="34" charset="0"/>
                <a:cs typeface="Arial-Rounded" panose="020B0500000000000000" pitchFamily="34" charset="0"/>
              </a:rPr>
              <a:t>Chọn</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dấu</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chấm</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dấu</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chấm</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hỏi</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hoặc</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dấu</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chấm</a:t>
            </a:r>
            <a:r>
              <a:rPr lang="en-US" sz="3200" dirty="0">
                <a:latin typeface="Arial-Rounded" panose="020B0500000000000000" pitchFamily="34" charset="0"/>
                <a:ea typeface="Arial-Rounded" panose="020B0500000000000000" pitchFamily="34" charset="0"/>
                <a:cs typeface="Arial-Rounded" panose="020B0500000000000000" pitchFamily="34" charset="0"/>
              </a:rPr>
              <a:t> than</a:t>
            </a:r>
          </a:p>
        </p:txBody>
      </p:sp>
      <p:pic>
        <p:nvPicPr>
          <p:cNvPr id="4" name="Picture 3">
            <a:extLst>
              <a:ext uri="{FF2B5EF4-FFF2-40B4-BE49-F238E27FC236}">
                <a16:creationId xmlns:a16="http://schemas.microsoft.com/office/drawing/2014/main" xmlns="" id="{804290C4-3C77-497C-8A45-0C8E5C1E054B}"/>
              </a:ext>
            </a:extLst>
          </p:cNvPr>
          <p:cNvPicPr>
            <a:picLocks noChangeAspect="1"/>
          </p:cNvPicPr>
          <p:nvPr/>
        </p:nvPicPr>
        <p:blipFill>
          <a:blip r:embed="rId3"/>
          <a:stretch>
            <a:fillRect/>
          </a:stretch>
        </p:blipFill>
        <p:spPr>
          <a:xfrm>
            <a:off x="2476983" y="1956122"/>
            <a:ext cx="7095100" cy="2588690"/>
          </a:xfrm>
          <a:prstGeom prst="rect">
            <a:avLst/>
          </a:prstGeom>
        </p:spPr>
      </p:pic>
      <p:sp>
        <p:nvSpPr>
          <p:cNvPr id="5" name="Rectangle 4">
            <a:extLst>
              <a:ext uri="{FF2B5EF4-FFF2-40B4-BE49-F238E27FC236}">
                <a16:creationId xmlns:a16="http://schemas.microsoft.com/office/drawing/2014/main" xmlns="" id="{991D9CC7-F289-446B-8B15-8C6449C00F99}"/>
              </a:ext>
            </a:extLst>
          </p:cNvPr>
          <p:cNvSpPr/>
          <p:nvPr/>
        </p:nvSpPr>
        <p:spPr>
          <a:xfrm>
            <a:off x="5816009" y="2115879"/>
            <a:ext cx="279991" cy="244549"/>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a:t>
            </a:r>
          </a:p>
        </p:txBody>
      </p:sp>
      <p:sp>
        <p:nvSpPr>
          <p:cNvPr id="6" name="Rectangle 5">
            <a:extLst>
              <a:ext uri="{FF2B5EF4-FFF2-40B4-BE49-F238E27FC236}">
                <a16:creationId xmlns:a16="http://schemas.microsoft.com/office/drawing/2014/main" xmlns="" id="{52FD0A40-A1AA-499C-AA65-831C58C14B71}"/>
              </a:ext>
            </a:extLst>
          </p:cNvPr>
          <p:cNvSpPr/>
          <p:nvPr/>
        </p:nvSpPr>
        <p:spPr>
          <a:xfrm>
            <a:off x="6443330" y="2626242"/>
            <a:ext cx="279991" cy="244549"/>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a:t>
            </a:r>
          </a:p>
        </p:txBody>
      </p:sp>
      <p:sp>
        <p:nvSpPr>
          <p:cNvPr id="7" name="Rectangle 6">
            <a:extLst>
              <a:ext uri="{FF2B5EF4-FFF2-40B4-BE49-F238E27FC236}">
                <a16:creationId xmlns:a16="http://schemas.microsoft.com/office/drawing/2014/main" xmlns="" id="{288CC2E7-0B0F-463B-B6B3-2414D7E7794B}"/>
              </a:ext>
            </a:extLst>
          </p:cNvPr>
          <p:cNvSpPr/>
          <p:nvPr/>
        </p:nvSpPr>
        <p:spPr>
          <a:xfrm>
            <a:off x="4401879" y="3128192"/>
            <a:ext cx="279991" cy="244549"/>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a:t>
            </a:r>
          </a:p>
        </p:txBody>
      </p:sp>
      <p:sp>
        <p:nvSpPr>
          <p:cNvPr id="8" name="Rectangle 7">
            <a:extLst>
              <a:ext uri="{FF2B5EF4-FFF2-40B4-BE49-F238E27FC236}">
                <a16:creationId xmlns:a16="http://schemas.microsoft.com/office/drawing/2014/main" xmlns="" id="{CCC8FA94-7850-472E-994A-15AF0C199892}"/>
              </a:ext>
            </a:extLst>
          </p:cNvPr>
          <p:cNvSpPr/>
          <p:nvPr/>
        </p:nvSpPr>
        <p:spPr>
          <a:xfrm>
            <a:off x="6606766" y="3128192"/>
            <a:ext cx="279991" cy="244549"/>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a:t>
            </a:r>
          </a:p>
        </p:txBody>
      </p:sp>
      <p:sp>
        <p:nvSpPr>
          <p:cNvPr id="9" name="Rectangle 8">
            <a:extLst>
              <a:ext uri="{FF2B5EF4-FFF2-40B4-BE49-F238E27FC236}">
                <a16:creationId xmlns:a16="http://schemas.microsoft.com/office/drawing/2014/main" xmlns="" id="{72A39437-A2CE-4057-800C-C161E675D36B}"/>
              </a:ext>
            </a:extLst>
          </p:cNvPr>
          <p:cNvSpPr/>
          <p:nvPr/>
        </p:nvSpPr>
        <p:spPr>
          <a:xfrm>
            <a:off x="8020896" y="3702350"/>
            <a:ext cx="279991" cy="244549"/>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a:t>
            </a:r>
          </a:p>
        </p:txBody>
      </p:sp>
      <p:pic>
        <p:nvPicPr>
          <p:cNvPr id="11" name="Picture 10">
            <a:extLst>
              <a:ext uri="{FF2B5EF4-FFF2-40B4-BE49-F238E27FC236}">
                <a16:creationId xmlns:a16="http://schemas.microsoft.com/office/drawing/2014/main" xmlns="" id="{8B228A36-54C6-4C49-9C3D-5FAF3383F82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extLst>
      <p:ext uri="{BB962C8B-B14F-4D97-AF65-F5344CB8AC3E}">
        <p14:creationId xmlns:p14="http://schemas.microsoft.com/office/powerpoint/2010/main" val="18391398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arn(inVertical)">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barn(inVertical)">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barn(inVertical)">
                                      <p:cBhvr>
                                        <p:cTn id="3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6" grpId="0" animBg="1"/>
      <p:bldP spid="7" grpId="0" animBg="1"/>
      <p:bldP spid="8" grpId="0" animBg="1"/>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CE763278-C313-4EDF-987E-F22E2183753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 y="602"/>
            <a:ext cx="12191995" cy="6856793"/>
          </a:xfrm>
          <a:prstGeom prst="rect">
            <a:avLst/>
          </a:prstGeom>
        </p:spPr>
      </p:pic>
      <p:pic>
        <p:nvPicPr>
          <p:cNvPr id="32" name="1b" descr="A close up of a logo&#10;&#10;Description generated with high confidence">
            <a:extLst>
              <a:ext uri="{FF2B5EF4-FFF2-40B4-BE49-F238E27FC236}">
                <a16:creationId xmlns:a16="http://schemas.microsoft.com/office/drawing/2014/main" xmlns="" id="{BB610790-D290-419E-AF66-8F78EE25E91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47817" y="1099333"/>
            <a:ext cx="3218967" cy="2243522"/>
          </a:xfrm>
          <a:prstGeom prst="rect">
            <a:avLst/>
          </a:prstGeom>
        </p:spPr>
      </p:pic>
      <p:pic>
        <p:nvPicPr>
          <p:cNvPr id="34" name="2b">
            <a:extLst>
              <a:ext uri="{FF2B5EF4-FFF2-40B4-BE49-F238E27FC236}">
                <a16:creationId xmlns:a16="http://schemas.microsoft.com/office/drawing/2014/main" xmlns="" id="{D91F0E31-F505-45CC-A500-C8C2CBDA9A5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85165" y="1099333"/>
            <a:ext cx="3212870" cy="2255716"/>
          </a:xfrm>
          <a:prstGeom prst="rect">
            <a:avLst/>
          </a:prstGeom>
        </p:spPr>
      </p:pic>
      <p:pic>
        <p:nvPicPr>
          <p:cNvPr id="36" name="3b">
            <a:extLst>
              <a:ext uri="{FF2B5EF4-FFF2-40B4-BE49-F238E27FC236}">
                <a16:creationId xmlns:a16="http://schemas.microsoft.com/office/drawing/2014/main" xmlns="" id="{014C4854-1F24-4C12-B5D7-588DEDA035A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95063" y="3417188"/>
            <a:ext cx="3194581" cy="2225233"/>
          </a:xfrm>
          <a:prstGeom prst="rect">
            <a:avLst/>
          </a:prstGeom>
        </p:spPr>
      </p:pic>
      <p:pic>
        <p:nvPicPr>
          <p:cNvPr id="38" name="4b" descr="A close up of a logo&#10;&#10;Description generated with high confidence">
            <a:extLst>
              <a:ext uri="{FF2B5EF4-FFF2-40B4-BE49-F238E27FC236}">
                <a16:creationId xmlns:a16="http://schemas.microsoft.com/office/drawing/2014/main" xmlns="" id="{CC6EF77F-72C1-432E-A9A4-5E262484B35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391264" y="3438230"/>
            <a:ext cx="3176291" cy="2225233"/>
          </a:xfrm>
          <a:prstGeom prst="rect">
            <a:avLst/>
          </a:prstGeom>
        </p:spPr>
      </p:pic>
      <p:pic>
        <p:nvPicPr>
          <p:cNvPr id="53" name="Picture 52" descr="A close up of a logo&#10;&#10;Description generated with very high confidence">
            <a:extLst>
              <a:ext uri="{FF2B5EF4-FFF2-40B4-BE49-F238E27FC236}">
                <a16:creationId xmlns:a16="http://schemas.microsoft.com/office/drawing/2014/main" xmlns="" id="{069B54F1-CC45-43F6-97AD-194D52974AA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59008">
            <a:off x="11579833" y="2857144"/>
            <a:ext cx="241845" cy="196196"/>
          </a:xfrm>
          <a:prstGeom prst="rect">
            <a:avLst/>
          </a:prstGeom>
        </p:spPr>
      </p:pic>
      <p:pic>
        <p:nvPicPr>
          <p:cNvPr id="57" name="buom" descr="A insect on the ground&#10;&#10;Description generated with high confidence">
            <a:extLst>
              <a:ext uri="{FF2B5EF4-FFF2-40B4-BE49-F238E27FC236}">
                <a16:creationId xmlns:a16="http://schemas.microsoft.com/office/drawing/2014/main" xmlns="" id="{633BA60B-A834-4BA0-9477-2FB9465B37F1}"/>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20770510">
            <a:off x="1835381" y="2493526"/>
            <a:ext cx="963915" cy="923430"/>
          </a:xfrm>
          <a:prstGeom prst="rect">
            <a:avLst/>
          </a:prstGeom>
        </p:spPr>
      </p:pic>
      <p:pic>
        <p:nvPicPr>
          <p:cNvPr id="3" name="Picture 2">
            <a:extLst>
              <a:ext uri="{FF2B5EF4-FFF2-40B4-BE49-F238E27FC236}">
                <a16:creationId xmlns:a16="http://schemas.microsoft.com/office/drawing/2014/main" xmlns="" id="{3269E7C5-4EA5-4C44-AA00-1B2105BB8280}"/>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543426" y="4934926"/>
            <a:ext cx="506290" cy="506290"/>
          </a:xfrm>
          <a:prstGeom prst="rect">
            <a:avLst/>
          </a:prstGeom>
        </p:spPr>
      </p:pic>
      <p:pic>
        <p:nvPicPr>
          <p:cNvPr id="6" name="Picture 5">
            <a:extLst>
              <a:ext uri="{FF2B5EF4-FFF2-40B4-BE49-F238E27FC236}">
                <a16:creationId xmlns:a16="http://schemas.microsoft.com/office/drawing/2014/main" xmlns="" id="{2534BD2E-90FC-49F3-AC62-E2293F519BBB}"/>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181073" y="144615"/>
            <a:ext cx="868643" cy="644243"/>
          </a:xfrm>
          <a:prstGeom prst="rect">
            <a:avLst/>
          </a:prstGeom>
        </p:spPr>
      </p:pic>
      <p:pic>
        <p:nvPicPr>
          <p:cNvPr id="4" name="Picture 3">
            <a:hlinkClick r:id="rId14" action="ppaction://hlinksldjump"/>
            <a:extLst>
              <a:ext uri="{FF2B5EF4-FFF2-40B4-BE49-F238E27FC236}">
                <a16:creationId xmlns:a16="http://schemas.microsoft.com/office/drawing/2014/main" xmlns="" id="{490A87E2-6F22-4B14-A9C6-16CD95B0AB62}"/>
              </a:ext>
            </a:extLst>
          </p:cNvPr>
          <p:cNvPicPr>
            <a:picLocks noChangeAspect="1"/>
          </p:cNvPicPr>
          <p:nvPr/>
        </p:nvPicPr>
        <p:blipFill rotWithShape="1">
          <a:blip r:embed="rId15">
            <a:extLst>
              <a:ext uri="{28A0092B-C50C-407E-A947-70E740481C1C}">
                <a14:useLocalDpi xmlns:a14="http://schemas.microsoft.com/office/drawing/2010/main" val="0"/>
              </a:ext>
            </a:extLst>
          </a:blip>
          <a:srcRect t="10052" b="11202"/>
          <a:stretch/>
        </p:blipFill>
        <p:spPr>
          <a:xfrm>
            <a:off x="7446645" y="6219825"/>
            <a:ext cx="1506247" cy="558165"/>
          </a:xfrm>
          <a:prstGeom prst="rect">
            <a:avLst/>
          </a:prstGeom>
        </p:spPr>
      </p:pic>
      <p:pic>
        <p:nvPicPr>
          <p:cNvPr id="7" name="Picture 6">
            <a:extLst>
              <a:ext uri="{FF2B5EF4-FFF2-40B4-BE49-F238E27FC236}">
                <a16:creationId xmlns:a16="http://schemas.microsoft.com/office/drawing/2014/main" xmlns="" id="{A54C3F12-C796-43C9-A1D2-7BBDD7BCE92C}"/>
              </a:ext>
            </a:extLst>
          </p:cNvPr>
          <p:cNvPicPr>
            <a:picLocks noChangeAspect="1"/>
          </p:cNvPicPr>
          <p:nvPr/>
        </p:nvPicPr>
        <p:blipFill>
          <a:blip r:embed="rId16"/>
          <a:stretch>
            <a:fillRect/>
          </a:stretch>
        </p:blipFill>
        <p:spPr>
          <a:xfrm>
            <a:off x="3947817" y="947451"/>
            <a:ext cx="6619737" cy="4659133"/>
          </a:xfrm>
          <a:prstGeom prst="rect">
            <a:avLst/>
          </a:prstGeom>
        </p:spPr>
      </p:pic>
      <p:pic>
        <p:nvPicPr>
          <p:cNvPr id="20" name="1a">
            <a:hlinkClick r:id="rId17" action="ppaction://hlinksldjump"/>
            <a:extLst>
              <a:ext uri="{FF2B5EF4-FFF2-40B4-BE49-F238E27FC236}">
                <a16:creationId xmlns:a16="http://schemas.microsoft.com/office/drawing/2014/main" xmlns="" id="{1D755C37-7225-46B6-AECB-63145FE021F5}"/>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3870419" y="788858"/>
            <a:ext cx="3449389" cy="2384680"/>
          </a:xfrm>
          <a:prstGeom prst="rect">
            <a:avLst/>
          </a:prstGeom>
        </p:spPr>
      </p:pic>
      <p:pic>
        <p:nvPicPr>
          <p:cNvPr id="22" name="2a">
            <a:hlinkClick r:id="rId19" action="ppaction://hlinksldjump"/>
            <a:extLst>
              <a:ext uri="{FF2B5EF4-FFF2-40B4-BE49-F238E27FC236}">
                <a16:creationId xmlns:a16="http://schemas.microsoft.com/office/drawing/2014/main" xmlns="" id="{E6388EE3-A630-4AAD-8615-8FA7CF881B6E}"/>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7319808" y="736218"/>
            <a:ext cx="3235685" cy="2437320"/>
          </a:xfrm>
          <a:prstGeom prst="rect">
            <a:avLst/>
          </a:prstGeom>
        </p:spPr>
      </p:pic>
      <p:pic>
        <p:nvPicPr>
          <p:cNvPr id="23" name="3a">
            <a:hlinkClick r:id="rId14" action="ppaction://hlinksldjump"/>
            <a:extLst>
              <a:ext uri="{FF2B5EF4-FFF2-40B4-BE49-F238E27FC236}">
                <a16:creationId xmlns:a16="http://schemas.microsoft.com/office/drawing/2014/main" xmlns="" id="{92318311-7088-4865-B336-5759C85325CE}"/>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3947816" y="3005504"/>
            <a:ext cx="3371991" cy="2601079"/>
          </a:xfrm>
          <a:prstGeom prst="rect">
            <a:avLst/>
          </a:prstGeom>
        </p:spPr>
      </p:pic>
      <p:pic>
        <p:nvPicPr>
          <p:cNvPr id="24" name="4a">
            <a:hlinkClick r:id="rId22" action="ppaction://hlinksldjump"/>
            <a:extLst>
              <a:ext uri="{FF2B5EF4-FFF2-40B4-BE49-F238E27FC236}">
                <a16:creationId xmlns:a16="http://schemas.microsoft.com/office/drawing/2014/main" xmlns="" id="{89768423-E81D-4E09-86F4-B6A0DBF3AB24}"/>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7319806" y="2985757"/>
            <a:ext cx="3294993" cy="2677705"/>
          </a:xfrm>
          <a:prstGeom prst="rect">
            <a:avLst/>
          </a:prstGeom>
        </p:spPr>
      </p:pic>
    </p:spTree>
    <p:extLst>
      <p:ext uri="{BB962C8B-B14F-4D97-AF65-F5344CB8AC3E}">
        <p14:creationId xmlns:p14="http://schemas.microsoft.com/office/powerpoint/2010/main" val="253400265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2"/>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2"/>
                                        </p:tgtEl>
                                      </p:cBhvr>
                                    </p:animEffect>
                                    <p:set>
                                      <p:cBhvr>
                                        <p:cTn id="7" dur="1" fill="hold">
                                          <p:stCondLst>
                                            <p:cond delay="499"/>
                                          </p:stCondLst>
                                        </p:cTn>
                                        <p:tgtEl>
                                          <p:spTgt spid="32"/>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32"/>
                  </p:tgtEl>
                </p:cond>
              </p:nextCondLst>
            </p:seq>
            <p:seq concurrent="1" nextAc="seek">
              <p:cTn id="8" restart="whenNotActive" fill="hold" evtFilter="cancelBubble" nodeType="interactiveSeq">
                <p:stCondLst>
                  <p:cond evt="onClick" delay="0">
                    <p:tgtEl>
                      <p:spTgt spid="34"/>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500"/>
                                        <p:tgtEl>
                                          <p:spTgt spid="34"/>
                                        </p:tgtEl>
                                      </p:cBhvr>
                                    </p:animEffect>
                                    <p:set>
                                      <p:cBhvr>
                                        <p:cTn id="13" dur="1" fill="hold">
                                          <p:stCondLst>
                                            <p:cond delay="499"/>
                                          </p:stCondLst>
                                        </p:cTn>
                                        <p:tgtEl>
                                          <p:spTgt spid="34"/>
                                        </p:tgtEl>
                                        <p:attrNameLst>
                                          <p:attrName>style.visibility</p:attrName>
                                        </p:attrNameLst>
                                      </p:cBhvr>
                                      <p:to>
                                        <p:strVal val="hidden"/>
                                      </p:to>
                                    </p:set>
                                  </p:childTnLst>
                                  <p:subTnLst>
                                    <p:audio>
                                      <p:cMediaNode>
                                        <p:cTn display="0" masterRel="sameClick">
                                          <p:stCondLst>
                                            <p:cond evt="begin" delay="0">
                                              <p:tn val="11"/>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34"/>
                  </p:tgtEl>
                </p:cond>
              </p:nextCondLst>
            </p:seq>
            <p:seq concurrent="1" nextAc="seek">
              <p:cTn id="14" restart="whenNotActive" fill="hold" evtFilter="cancelBubble" nodeType="interactiveSeq">
                <p:stCondLst>
                  <p:cond evt="onClick" delay="0">
                    <p:tgtEl>
                      <p:spTgt spid="36"/>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36"/>
                                        </p:tgtEl>
                                      </p:cBhvr>
                                    </p:animEffect>
                                    <p:set>
                                      <p:cBhvr>
                                        <p:cTn id="19" dur="1" fill="hold">
                                          <p:stCondLst>
                                            <p:cond delay="499"/>
                                          </p:stCondLst>
                                        </p:cTn>
                                        <p:tgtEl>
                                          <p:spTgt spid="36"/>
                                        </p:tgtEl>
                                        <p:attrNameLst>
                                          <p:attrName>style.visibility</p:attrName>
                                        </p:attrNameLst>
                                      </p:cBhvr>
                                      <p:to>
                                        <p:strVal val="hidden"/>
                                      </p:to>
                                    </p:set>
                                  </p:childTnLst>
                                  <p:subTnLst>
                                    <p:audio>
                                      <p:cMediaNode>
                                        <p:cTn display="0" masterRel="sameClick">
                                          <p:stCondLst>
                                            <p:cond evt="begin" delay="0">
                                              <p:tn val="17"/>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36"/>
                  </p:tgtEl>
                </p:cond>
              </p:nextCondLst>
            </p:seq>
            <p:seq concurrent="1" nextAc="seek">
              <p:cTn id="20" restart="whenNotActive" fill="hold" evtFilter="cancelBubble" nodeType="interactiveSeq">
                <p:stCondLst>
                  <p:cond evt="onClick" delay="0">
                    <p:tgtEl>
                      <p:spTgt spid="38"/>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38"/>
                                        </p:tgtEl>
                                      </p:cBhvr>
                                    </p:animEffect>
                                    <p:set>
                                      <p:cBhvr>
                                        <p:cTn id="25" dur="1" fill="hold">
                                          <p:stCondLst>
                                            <p:cond delay="499"/>
                                          </p:stCondLst>
                                        </p:cTn>
                                        <p:tgtEl>
                                          <p:spTgt spid="38"/>
                                        </p:tgtEl>
                                        <p:attrNameLst>
                                          <p:attrName>style.visibility</p:attrName>
                                        </p:attrNameLst>
                                      </p:cBhvr>
                                      <p:to>
                                        <p:strVal val="hidden"/>
                                      </p:to>
                                    </p:set>
                                  </p:childTnLst>
                                  <p:subTnLst>
                                    <p:audio>
                                      <p:cMediaNode>
                                        <p:cTn display="0" masterRel="sameClick">
                                          <p:stCondLst>
                                            <p:cond evt="begin" delay="0">
                                              <p:tn val="23"/>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38"/>
                  </p:tgtEl>
                </p:cond>
              </p:nextCondLst>
            </p:seq>
            <p:seq concurrent="1" nextAc="seek">
              <p:cTn id="26" restart="whenNotActive" fill="hold" evtFilter="cancelBubble" nodeType="interactiveSeq">
                <p:stCondLst>
                  <p:cond evt="onClick" delay="0">
                    <p:tgtEl>
                      <p:spTgt spid="57"/>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5"/>
                                        </p:tgtEl>
                                      </p:cBhvr>
                                    </p:animEffect>
                                    <p:set>
                                      <p:cBhvr>
                                        <p:cTn id="31" dur="1" fill="hold">
                                          <p:stCondLst>
                                            <p:cond delay="499"/>
                                          </p:stCondLst>
                                        </p:cTn>
                                        <p:tgtEl>
                                          <p:spTgt spid="5"/>
                                        </p:tgtEl>
                                        <p:attrNameLst>
                                          <p:attrName>style.visibility</p:attrName>
                                        </p:attrNameLst>
                                      </p:cBhvr>
                                      <p:to>
                                        <p:strVal val="hidden"/>
                                      </p:to>
                                    </p:set>
                                  </p:childTnLst>
                                </p:cTn>
                              </p:par>
                              <p:par>
                                <p:cTn id="32" presetID="10" presetClass="exit" presetSubtype="0" fill="hold" nodeType="withEffect">
                                  <p:stCondLst>
                                    <p:cond delay="0"/>
                                  </p:stCondLst>
                                  <p:childTnLst>
                                    <p:animEffect transition="out" filter="fade">
                                      <p:cBhvr>
                                        <p:cTn id="33" dur="500"/>
                                        <p:tgtEl>
                                          <p:spTgt spid="32"/>
                                        </p:tgtEl>
                                      </p:cBhvr>
                                    </p:animEffect>
                                    <p:set>
                                      <p:cBhvr>
                                        <p:cTn id="34" dur="1" fill="hold">
                                          <p:stCondLst>
                                            <p:cond delay="499"/>
                                          </p:stCondLst>
                                        </p:cTn>
                                        <p:tgtEl>
                                          <p:spTgt spid="32"/>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500"/>
                                        <p:tgtEl>
                                          <p:spTgt spid="34"/>
                                        </p:tgtEl>
                                      </p:cBhvr>
                                    </p:animEffect>
                                    <p:set>
                                      <p:cBhvr>
                                        <p:cTn id="37" dur="1" fill="hold">
                                          <p:stCondLst>
                                            <p:cond delay="499"/>
                                          </p:stCondLst>
                                        </p:cTn>
                                        <p:tgtEl>
                                          <p:spTgt spid="34"/>
                                        </p:tgtEl>
                                        <p:attrNameLst>
                                          <p:attrName>style.visibility</p:attrName>
                                        </p:attrNameLst>
                                      </p:cBhvr>
                                      <p:to>
                                        <p:strVal val="hidden"/>
                                      </p:to>
                                    </p:set>
                                  </p:childTnLst>
                                </p:cTn>
                              </p:par>
                              <p:par>
                                <p:cTn id="38" presetID="10" presetClass="exit" presetSubtype="0" fill="hold" nodeType="withEffect">
                                  <p:stCondLst>
                                    <p:cond delay="0"/>
                                  </p:stCondLst>
                                  <p:childTnLst>
                                    <p:animEffect transition="out" filter="fade">
                                      <p:cBhvr>
                                        <p:cTn id="39" dur="500"/>
                                        <p:tgtEl>
                                          <p:spTgt spid="36"/>
                                        </p:tgtEl>
                                      </p:cBhvr>
                                    </p:animEffect>
                                    <p:set>
                                      <p:cBhvr>
                                        <p:cTn id="40" dur="1" fill="hold">
                                          <p:stCondLst>
                                            <p:cond delay="499"/>
                                          </p:stCondLst>
                                        </p:cTn>
                                        <p:tgtEl>
                                          <p:spTgt spid="36"/>
                                        </p:tgtEl>
                                        <p:attrNameLst>
                                          <p:attrName>style.visibility</p:attrName>
                                        </p:attrNameLst>
                                      </p:cBhvr>
                                      <p:to>
                                        <p:strVal val="hidden"/>
                                      </p:to>
                                    </p:set>
                                  </p:childTnLst>
                                </p:cTn>
                              </p:par>
                              <p:par>
                                <p:cTn id="41" presetID="10" presetClass="exit" presetSubtype="0" fill="hold" nodeType="withEffect">
                                  <p:stCondLst>
                                    <p:cond delay="0"/>
                                  </p:stCondLst>
                                  <p:childTnLst>
                                    <p:animEffect transition="out" filter="fade">
                                      <p:cBhvr>
                                        <p:cTn id="42" dur="500"/>
                                        <p:tgtEl>
                                          <p:spTgt spid="38"/>
                                        </p:tgtEl>
                                      </p:cBhvr>
                                    </p:animEffect>
                                    <p:set>
                                      <p:cBhvr>
                                        <p:cTn id="43" dur="1" fill="hold">
                                          <p:stCondLst>
                                            <p:cond delay="499"/>
                                          </p:stCondLst>
                                        </p:cTn>
                                        <p:tgtEl>
                                          <p:spTgt spid="38"/>
                                        </p:tgtEl>
                                        <p:attrNameLst>
                                          <p:attrName>style.visibility</p:attrName>
                                        </p:attrNameLst>
                                      </p:cBhvr>
                                      <p:to>
                                        <p:strVal val="hidden"/>
                                      </p:to>
                                    </p:set>
                                  </p:childTnLst>
                                </p:cTn>
                              </p:par>
                              <p:par>
                                <p:cTn id="44" presetID="32" presetClass="emph" presetSubtype="0" repeatCount="indefinite" fill="hold" nodeType="withEffect">
                                  <p:stCondLst>
                                    <p:cond delay="0"/>
                                  </p:stCondLst>
                                  <p:childTnLst>
                                    <p:animRot by="120000">
                                      <p:cBhvr>
                                        <p:cTn id="45" dur="100" fill="hold">
                                          <p:stCondLst>
                                            <p:cond delay="0"/>
                                          </p:stCondLst>
                                        </p:cTn>
                                        <p:tgtEl>
                                          <p:spTgt spid="4"/>
                                        </p:tgtEl>
                                        <p:attrNameLst>
                                          <p:attrName>r</p:attrName>
                                        </p:attrNameLst>
                                      </p:cBhvr>
                                    </p:animRot>
                                    <p:animRot by="-240000">
                                      <p:cBhvr>
                                        <p:cTn id="46" dur="200" fill="hold">
                                          <p:stCondLst>
                                            <p:cond delay="200"/>
                                          </p:stCondLst>
                                        </p:cTn>
                                        <p:tgtEl>
                                          <p:spTgt spid="4"/>
                                        </p:tgtEl>
                                        <p:attrNameLst>
                                          <p:attrName>r</p:attrName>
                                        </p:attrNameLst>
                                      </p:cBhvr>
                                    </p:animRot>
                                    <p:animRot by="240000">
                                      <p:cBhvr>
                                        <p:cTn id="47" dur="200" fill="hold">
                                          <p:stCondLst>
                                            <p:cond delay="400"/>
                                          </p:stCondLst>
                                        </p:cTn>
                                        <p:tgtEl>
                                          <p:spTgt spid="4"/>
                                        </p:tgtEl>
                                        <p:attrNameLst>
                                          <p:attrName>r</p:attrName>
                                        </p:attrNameLst>
                                      </p:cBhvr>
                                    </p:animRot>
                                    <p:animRot by="-240000">
                                      <p:cBhvr>
                                        <p:cTn id="48" dur="200" fill="hold">
                                          <p:stCondLst>
                                            <p:cond delay="600"/>
                                          </p:stCondLst>
                                        </p:cTn>
                                        <p:tgtEl>
                                          <p:spTgt spid="4"/>
                                        </p:tgtEl>
                                        <p:attrNameLst>
                                          <p:attrName>r</p:attrName>
                                        </p:attrNameLst>
                                      </p:cBhvr>
                                    </p:animRot>
                                    <p:animRot by="120000">
                                      <p:cBhvr>
                                        <p:cTn id="49" dur="200" fill="hold">
                                          <p:stCondLst>
                                            <p:cond delay="800"/>
                                          </p:stCondLst>
                                        </p:cTn>
                                        <p:tgtEl>
                                          <p:spTgt spid="4"/>
                                        </p:tgtEl>
                                        <p:attrNameLst>
                                          <p:attrName>r</p:attrName>
                                        </p:attrNameLst>
                                      </p:cBhvr>
                                    </p:animRot>
                                  </p:childTnLst>
                                </p:cTn>
                              </p:par>
                            </p:childTnLst>
                          </p:cTn>
                        </p:par>
                      </p:childTnLst>
                    </p:cTn>
                  </p:par>
                </p:childTnLst>
              </p:cTn>
              <p:nextCondLst>
                <p:cond evt="onClick" delay="0">
                  <p:tgtEl>
                    <p:spTgt spid="57"/>
                  </p:tgtEl>
                </p:cond>
              </p:nextCondLst>
            </p:seq>
            <p:seq concurrent="1" nextAc="seek">
              <p:cTn id="50" restart="whenNotActive" fill="hold" evtFilter="cancelBubble" nodeType="interactiveSeq">
                <p:stCondLst>
                  <p:cond evt="onClick" delay="0">
                    <p:tgtEl>
                      <p:spTgt spid="20"/>
                    </p:tgtEl>
                  </p:cond>
                </p:stCondLst>
                <p:endSync evt="end" delay="0">
                  <p:rtn val="all"/>
                </p:endSync>
                <p:childTnLst>
                  <p:par>
                    <p:cTn id="51" fill="hold">
                      <p:stCondLst>
                        <p:cond delay="0"/>
                      </p:stCondLst>
                      <p:childTnLst>
                        <p:par>
                          <p:cTn id="52" fill="hold">
                            <p:stCondLst>
                              <p:cond delay="0"/>
                            </p:stCondLst>
                            <p:childTnLst>
                              <p:par>
                                <p:cTn id="53" presetID="10" presetClass="exit" presetSubtype="0" fill="hold" nodeType="clickEffect">
                                  <p:stCondLst>
                                    <p:cond delay="0"/>
                                  </p:stCondLst>
                                  <p:childTnLst>
                                    <p:animEffect transition="out" filter="fade">
                                      <p:cBhvr>
                                        <p:cTn id="54" dur="500"/>
                                        <p:tgtEl>
                                          <p:spTgt spid="20"/>
                                        </p:tgtEl>
                                      </p:cBhvr>
                                    </p:animEffect>
                                    <p:set>
                                      <p:cBhvr>
                                        <p:cTn id="55" dur="1" fill="hold">
                                          <p:stCondLst>
                                            <p:cond delay="4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56" restart="whenNotActive" fill="hold" evtFilter="cancelBubble" nodeType="interactiveSeq">
                <p:stCondLst>
                  <p:cond evt="onClick" delay="0">
                    <p:tgtEl>
                      <p:spTgt spid="22"/>
                    </p:tgtEl>
                  </p:cond>
                </p:stCondLst>
                <p:endSync evt="end" delay="0">
                  <p:rtn val="all"/>
                </p:endSync>
                <p:childTnLst>
                  <p:par>
                    <p:cTn id="57" fill="hold">
                      <p:stCondLst>
                        <p:cond delay="0"/>
                      </p:stCondLst>
                      <p:childTnLst>
                        <p:par>
                          <p:cTn id="58" fill="hold">
                            <p:stCondLst>
                              <p:cond delay="0"/>
                            </p:stCondLst>
                            <p:childTnLst>
                              <p:par>
                                <p:cTn id="59" presetID="10" presetClass="exit" presetSubtype="0" fill="hold" nodeType="clickEffect">
                                  <p:stCondLst>
                                    <p:cond delay="0"/>
                                  </p:stCondLst>
                                  <p:childTnLst>
                                    <p:animEffect transition="out" filter="fade">
                                      <p:cBhvr>
                                        <p:cTn id="60" dur="500"/>
                                        <p:tgtEl>
                                          <p:spTgt spid="22"/>
                                        </p:tgtEl>
                                      </p:cBhvr>
                                    </p:animEffect>
                                    <p:set>
                                      <p:cBhvr>
                                        <p:cTn id="61" dur="1" fill="hold">
                                          <p:stCondLst>
                                            <p:cond delay="4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62" restart="whenNotActive" fill="hold" evtFilter="cancelBubble" nodeType="interactiveSeq">
                <p:stCondLst>
                  <p:cond evt="onClick" delay="0">
                    <p:tgtEl>
                      <p:spTgt spid="23"/>
                    </p:tgtEl>
                  </p:cond>
                </p:stCondLst>
                <p:endSync evt="end" delay="0">
                  <p:rtn val="all"/>
                </p:endSync>
                <p:childTnLst>
                  <p:par>
                    <p:cTn id="63" fill="hold">
                      <p:stCondLst>
                        <p:cond delay="0"/>
                      </p:stCondLst>
                      <p:childTnLst>
                        <p:par>
                          <p:cTn id="64" fill="hold">
                            <p:stCondLst>
                              <p:cond delay="0"/>
                            </p:stCondLst>
                            <p:childTnLst>
                              <p:par>
                                <p:cTn id="65" presetID="10" presetClass="exit" presetSubtype="0" fill="hold" nodeType="clickEffect">
                                  <p:stCondLst>
                                    <p:cond delay="0"/>
                                  </p:stCondLst>
                                  <p:childTnLst>
                                    <p:animEffect transition="out" filter="fade">
                                      <p:cBhvr>
                                        <p:cTn id="66" dur="500"/>
                                        <p:tgtEl>
                                          <p:spTgt spid="23"/>
                                        </p:tgtEl>
                                      </p:cBhvr>
                                    </p:animEffect>
                                    <p:set>
                                      <p:cBhvr>
                                        <p:cTn id="67" dur="1" fill="hold">
                                          <p:stCondLst>
                                            <p:cond delay="4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68" restart="whenNotActive" fill="hold" evtFilter="cancelBubble" nodeType="interactiveSeq">
                <p:stCondLst>
                  <p:cond evt="onClick" delay="0">
                    <p:tgtEl>
                      <p:spTgt spid="24"/>
                    </p:tgtEl>
                  </p:cond>
                </p:stCondLst>
                <p:endSync evt="end" delay="0">
                  <p:rtn val="all"/>
                </p:endSync>
                <p:childTnLst>
                  <p:par>
                    <p:cTn id="69" fill="hold">
                      <p:stCondLst>
                        <p:cond delay="0"/>
                      </p:stCondLst>
                      <p:childTnLst>
                        <p:par>
                          <p:cTn id="70" fill="hold">
                            <p:stCondLst>
                              <p:cond delay="0"/>
                            </p:stCondLst>
                            <p:childTnLst>
                              <p:par>
                                <p:cTn id="71" presetID="10" presetClass="exit" presetSubtype="0" fill="hold" nodeType="clickEffect">
                                  <p:stCondLst>
                                    <p:cond delay="0"/>
                                  </p:stCondLst>
                                  <p:childTnLst>
                                    <p:animEffect transition="out" filter="fade">
                                      <p:cBhvr>
                                        <p:cTn id="72" dur="500"/>
                                        <p:tgtEl>
                                          <p:spTgt spid="24"/>
                                        </p:tgtEl>
                                      </p:cBhvr>
                                    </p:animEffect>
                                    <p:set>
                                      <p:cBhvr>
                                        <p:cTn id="73"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538443" y="1395938"/>
            <a:ext cx="5903808" cy="2016125"/>
            <a:chOff x="1629446" y="1312036"/>
            <a:chExt cx="1974059" cy="1512168"/>
          </a:xfrm>
        </p:grpSpPr>
        <p:sp>
          <p:nvSpPr>
            <p:cNvPr id="16" name="15"/>
            <p:cNvSpPr/>
            <p:nvPr/>
          </p:nvSpPr>
          <p:spPr>
            <a:xfrm>
              <a:off x="1629446" y="1312036"/>
              <a:ext cx="1974059"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1872032" y="1556684"/>
              <a:ext cx="1714631" cy="992628"/>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err="1">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Tiết</a:t>
              </a: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 7 + 8</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2" name="Picture 11">
            <a:extLst>
              <a:ext uri="{FF2B5EF4-FFF2-40B4-BE49-F238E27FC236}">
                <a16:creationId xmlns:a16="http://schemas.microsoft.com/office/drawing/2014/main" xmlns="" id="{6BF1D960-8974-4F65-A5D1-82760092BAB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extLst>
      <p:ext uri="{BB962C8B-B14F-4D97-AF65-F5344CB8AC3E}">
        <p14:creationId xmlns:p14="http://schemas.microsoft.com/office/powerpoint/2010/main" val="2778209289"/>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ext Box 1"/>
          <p:cNvSpPr txBox="1"/>
          <p:nvPr/>
        </p:nvSpPr>
        <p:spPr>
          <a:xfrm>
            <a:off x="1229677" y="2031528"/>
            <a:ext cx="3831421" cy="181588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HP001 4 hang 1 ô ly" panose="020B0603050302020204" charset="0"/>
                <a:cs typeface="HP001 4 hang 1 ô ly" panose="020B0603050302020204" charset="0"/>
              </a:rPr>
              <a:t>Sáng nào em đến lớp</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HP001 4 hang 1 ô ly" panose="020B0603050302020204" charset="0"/>
                <a:cs typeface="HP001 4 hang 1 ô ly" panose="020B0603050302020204" charset="0"/>
              </a:rPr>
              <a:t>Cũng thấy cô đến rồi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HP001 4 hang 1 ô ly" panose="020B0603050302020204" charset="0"/>
                <a:cs typeface="HP001 4 hang 1 ô ly" panose="020B0603050302020204" charset="0"/>
              </a:rPr>
              <a:t>Đáp lời “Chào cô 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HP001 4 hang 1 ô ly" panose="020B0603050302020204" charset="0"/>
                <a:cs typeface="HP001 4 hang 1 ô ly" panose="020B0603050302020204" charset="0"/>
              </a:rPr>
              <a:t>Cô mỉm cười thật tươi</a:t>
            </a:r>
            <a:endParaRPr kumimoji="0" lang="en-US" sz="2800" b="0" i="0" u="none" strike="noStrike" kern="1200" cap="none" spc="0" normalizeH="0" baseline="0" noProof="0" dirty="0">
              <a:ln>
                <a:noFill/>
              </a:ln>
              <a:solidFill>
                <a:srgbClr val="000000"/>
              </a:solidFill>
              <a:effectLst/>
              <a:uLnTx/>
              <a:uFillTx/>
              <a:latin typeface="HP001 4 hang 1 ô ly" panose="020B0603050302020204" charset="0"/>
              <a:cs typeface="HP001 4 hang 1 ô ly" panose="020B0603050302020204" charset="0"/>
            </a:endParaRPr>
          </a:p>
        </p:txBody>
      </p:sp>
      <p:sp>
        <p:nvSpPr>
          <p:cNvPr id="3" name="Rounded Rectangle 1">
            <a:extLst>
              <a:ext uri="{FF2B5EF4-FFF2-40B4-BE49-F238E27FC236}">
                <a16:creationId xmlns:a16="http://schemas.microsoft.com/office/drawing/2014/main" xmlns="" id="{CBEBA727-938B-4B9B-BA0D-4137C430FDFB}"/>
              </a:ext>
            </a:extLst>
          </p:cNvPr>
          <p:cNvSpPr/>
          <p:nvPr/>
        </p:nvSpPr>
        <p:spPr>
          <a:xfrm>
            <a:off x="1027430" y="548433"/>
            <a:ext cx="8307956" cy="75311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Nghe – </a:t>
            </a:r>
            <a:r>
              <a:rPr kumimoji="0" lang="en-US" sz="2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viết</a:t>
            </a:r>
            <a:r>
              <a:rPr kumimoji="0" lang="en-US" sz="2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Cô</a:t>
            </a:r>
            <a:r>
              <a:rPr kumimoji="0" lang="en-US" sz="2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giáo</a:t>
            </a:r>
            <a:r>
              <a:rPr kumimoji="0" lang="en-US" sz="2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lớp</a:t>
            </a:r>
            <a:r>
              <a:rPr kumimoji="0" lang="en-US" sz="2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(2 </a:t>
            </a:r>
            <a:r>
              <a:rPr kumimoji="0" lang="en-US" sz="2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khổ</a:t>
            </a:r>
            <a:r>
              <a:rPr kumimoji="0" lang="en-US" sz="2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thơ</a:t>
            </a:r>
            <a:r>
              <a:rPr kumimoji="0" lang="en-US" sz="2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2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4" name="Text Box 1">
            <a:extLst>
              <a:ext uri="{FF2B5EF4-FFF2-40B4-BE49-F238E27FC236}">
                <a16:creationId xmlns:a16="http://schemas.microsoft.com/office/drawing/2014/main" xmlns="" id="{DA057136-5E9F-4E84-A8C1-A3B68D6B57C3}"/>
              </a:ext>
            </a:extLst>
          </p:cNvPr>
          <p:cNvSpPr txBox="1"/>
          <p:nvPr/>
        </p:nvSpPr>
        <p:spPr>
          <a:xfrm>
            <a:off x="5503965" y="2105956"/>
            <a:ext cx="5022268" cy="181588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srgbClr val="000000"/>
                </a:solidFill>
                <a:effectLst/>
                <a:uLnTx/>
                <a:uFillTx/>
                <a:latin typeface="HP001 4 hang 1 ô ly" panose="020B0603050302020204" charset="0"/>
                <a:cs typeface="HP001 4 hang 1 ô ly" panose="020B0603050302020204" charset="0"/>
              </a:rPr>
              <a:t>Cô dạy em tập viết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srgbClr val="000000"/>
                </a:solidFill>
                <a:effectLst/>
                <a:uLnTx/>
                <a:uFillTx/>
                <a:latin typeface="HP001 4 hang 1 ô ly" panose="020B0603050302020204" charset="0"/>
                <a:cs typeface="HP001 4 hang 1 ô ly" panose="020B0603050302020204" charset="0"/>
              </a:rPr>
              <a:t>Gió đưa thoảng hương nhài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srgbClr val="000000"/>
                </a:solidFill>
                <a:effectLst/>
                <a:uLnTx/>
                <a:uFillTx/>
                <a:latin typeface="HP001 4 hang 1 ô ly" panose="020B0603050302020204" charset="0"/>
                <a:cs typeface="HP001 4 hang 1 ô ly" panose="020B0603050302020204" charset="0"/>
              </a:rPr>
              <a:t>Nắng ghé vào cửa lớp</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srgbClr val="000000"/>
                </a:solidFill>
                <a:effectLst/>
                <a:uLnTx/>
                <a:uFillTx/>
                <a:latin typeface="HP001 4 hang 1 ô ly" panose="020B0603050302020204" charset="0"/>
                <a:cs typeface="HP001 4 hang 1 ô ly" panose="020B0603050302020204" charset="0"/>
              </a:rPr>
              <a:t>Xem chúng em học bài</a:t>
            </a:r>
            <a:endParaRPr kumimoji="0" lang="en-US" sz="2800" b="0" i="0" u="none" strike="noStrike" kern="1200" cap="none" spc="0" normalizeH="0" baseline="0" noProof="0" dirty="0">
              <a:ln>
                <a:noFill/>
              </a:ln>
              <a:solidFill>
                <a:srgbClr val="000000"/>
              </a:solidFill>
              <a:effectLst/>
              <a:uLnTx/>
              <a:uFillTx/>
              <a:latin typeface="HP001 4 hang 1 ô ly" panose="020B0603050302020204" charset="0"/>
              <a:cs typeface="HP001 4 hang 1 ô ly" panose="020B0603050302020204" charset="0"/>
            </a:endParaRPr>
          </a:p>
        </p:txBody>
      </p:sp>
      <p:pic>
        <p:nvPicPr>
          <p:cNvPr id="6" name="Picture 5">
            <a:extLst>
              <a:ext uri="{FF2B5EF4-FFF2-40B4-BE49-F238E27FC236}">
                <a16:creationId xmlns:a16="http://schemas.microsoft.com/office/drawing/2014/main" xmlns="" id="{4F90AB84-A052-45D2-A593-6F1AC7F2ABC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DF977908-68ED-46D9-895D-49718AE36DB6}"/>
              </a:ext>
            </a:extLst>
          </p:cNvPr>
          <p:cNvPicPr>
            <a:picLocks noChangeAspect="1"/>
          </p:cNvPicPr>
          <p:nvPr/>
        </p:nvPicPr>
        <p:blipFill>
          <a:blip r:embed="rId2"/>
          <a:stretch>
            <a:fillRect/>
          </a:stretch>
        </p:blipFill>
        <p:spPr>
          <a:xfrm>
            <a:off x="1395412" y="790575"/>
            <a:ext cx="9401175" cy="5276850"/>
          </a:xfrm>
          <a:prstGeom prst="rect">
            <a:avLst/>
          </a:prstGeom>
        </p:spPr>
      </p:pic>
      <p:sp>
        <p:nvSpPr>
          <p:cNvPr id="11" name="Rectangle 10">
            <a:extLst>
              <a:ext uri="{FF2B5EF4-FFF2-40B4-BE49-F238E27FC236}">
                <a16:creationId xmlns:a16="http://schemas.microsoft.com/office/drawing/2014/main" xmlns="" id="{DE722709-4D2F-48D2-8680-82BCFD377947}"/>
              </a:ext>
            </a:extLst>
          </p:cNvPr>
          <p:cNvSpPr/>
          <p:nvPr/>
        </p:nvSpPr>
        <p:spPr>
          <a:xfrm>
            <a:off x="1286540" y="3593805"/>
            <a:ext cx="616688" cy="3296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Biển</a:t>
            </a:r>
            <a:endParaRPr lang="en-US" dirty="0"/>
          </a:p>
        </p:txBody>
      </p:sp>
      <p:sp>
        <p:nvSpPr>
          <p:cNvPr id="12" name="Rectangle 11">
            <a:extLst>
              <a:ext uri="{FF2B5EF4-FFF2-40B4-BE49-F238E27FC236}">
                <a16:creationId xmlns:a16="http://schemas.microsoft.com/office/drawing/2014/main" xmlns="" id="{0CA55C02-4C9E-472F-B1F7-6BE5EB7CB4DF}"/>
              </a:ext>
            </a:extLst>
          </p:cNvPr>
          <p:cNvSpPr/>
          <p:nvPr/>
        </p:nvSpPr>
        <p:spPr>
          <a:xfrm>
            <a:off x="6549656" y="4561368"/>
            <a:ext cx="616688" cy="3296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yên</a:t>
            </a:r>
            <a:endParaRPr lang="en-US" dirty="0"/>
          </a:p>
        </p:txBody>
      </p:sp>
      <p:sp>
        <p:nvSpPr>
          <p:cNvPr id="13" name="Rectangle 12">
            <a:extLst>
              <a:ext uri="{FF2B5EF4-FFF2-40B4-BE49-F238E27FC236}">
                <a16:creationId xmlns:a16="http://schemas.microsoft.com/office/drawing/2014/main" xmlns="" id="{7DF3F888-AE39-40B3-8B8C-41D812BAFAA2}"/>
              </a:ext>
            </a:extLst>
          </p:cNvPr>
          <p:cNvSpPr/>
          <p:nvPr/>
        </p:nvSpPr>
        <p:spPr>
          <a:xfrm>
            <a:off x="7038753" y="5567696"/>
            <a:ext cx="744279" cy="3296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Miền</a:t>
            </a:r>
            <a:endParaRPr lang="en-US" dirty="0"/>
          </a:p>
        </p:txBody>
      </p:sp>
      <p:pic>
        <p:nvPicPr>
          <p:cNvPr id="7" name="Picture 6">
            <a:extLst>
              <a:ext uri="{FF2B5EF4-FFF2-40B4-BE49-F238E27FC236}">
                <a16:creationId xmlns:a16="http://schemas.microsoft.com/office/drawing/2014/main" xmlns="" id="{E9166D4F-6B01-4648-9775-11F923C0FD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extLst>
      <p:ext uri="{BB962C8B-B14F-4D97-AF65-F5344CB8AC3E}">
        <p14:creationId xmlns:p14="http://schemas.microsoft.com/office/powerpoint/2010/main" val="213094873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ppt_x"/>
                                          </p:val>
                                        </p:tav>
                                        <p:tav tm="100000">
                                          <p:val>
                                            <p:strVal val="#ppt_x"/>
                                          </p:val>
                                        </p:tav>
                                      </p:tavLst>
                                    </p:anim>
                                    <p:anim calcmode="lin" valueType="num">
                                      <p:cBhvr additive="base">
                                        <p:cTn id="1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additive="base">
                                        <p:cTn id="18" dur="500" fill="hold"/>
                                        <p:tgtEl>
                                          <p:spTgt spid="12"/>
                                        </p:tgtEl>
                                        <p:attrNameLst>
                                          <p:attrName>ppt_x</p:attrName>
                                        </p:attrNameLst>
                                      </p:cBhvr>
                                      <p:tavLst>
                                        <p:tav tm="0">
                                          <p:val>
                                            <p:strVal val="#ppt_x"/>
                                          </p:val>
                                        </p:tav>
                                        <p:tav tm="100000">
                                          <p:val>
                                            <p:strVal val="#ppt_x"/>
                                          </p:val>
                                        </p:tav>
                                      </p:tavLst>
                                    </p:anim>
                                    <p:anim calcmode="lin" valueType="num">
                                      <p:cBhvr additive="base">
                                        <p:cTn id="19"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additive="base">
                                        <p:cTn id="24" dur="500" fill="hold"/>
                                        <p:tgtEl>
                                          <p:spTgt spid="13"/>
                                        </p:tgtEl>
                                        <p:attrNameLst>
                                          <p:attrName>ppt_x</p:attrName>
                                        </p:attrNameLst>
                                      </p:cBhvr>
                                      <p:tavLst>
                                        <p:tav tm="0">
                                          <p:val>
                                            <p:strVal val="#ppt_x"/>
                                          </p:val>
                                        </p:tav>
                                        <p:tav tm="100000">
                                          <p:val>
                                            <p:strVal val="#ppt_x"/>
                                          </p:val>
                                        </p:tav>
                                      </p:tavLst>
                                    </p:anim>
                                    <p:anim calcmode="lin" valueType="num">
                                      <p:cBhvr additive="base">
                                        <p:cTn id="2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85F43DF9-A34F-47FA-985C-4A030D766E1E}"/>
              </a:ext>
            </a:extLst>
          </p:cNvPr>
          <p:cNvSpPr txBox="1"/>
          <p:nvPr/>
        </p:nvSpPr>
        <p:spPr>
          <a:xfrm>
            <a:off x="2062716" y="287079"/>
            <a:ext cx="6943061" cy="584775"/>
          </a:xfrm>
          <a:prstGeom prst="rect">
            <a:avLst/>
          </a:prstGeom>
          <a:noFill/>
        </p:spPr>
        <p:txBody>
          <a:bodyPr wrap="square" rtlCol="0">
            <a:spAutoFit/>
          </a:bodyPr>
          <a:lstStyle/>
          <a:p>
            <a:r>
              <a:rPr lang="en-US" sz="3200" dirty="0">
                <a:latin typeface="Arial-Rounded" panose="020B0500000000000000" pitchFamily="34" charset="0"/>
                <a:ea typeface="Arial-Rounded" panose="020B0500000000000000" pitchFamily="34" charset="0"/>
                <a:cs typeface="Arial-Rounded" panose="020B0500000000000000" pitchFamily="34" charset="0"/>
              </a:rPr>
              <a:t>11. </a:t>
            </a:r>
            <a:r>
              <a:rPr lang="en-US" sz="3200" dirty="0" err="1">
                <a:latin typeface="Arial-Rounded" panose="020B0500000000000000" pitchFamily="34" charset="0"/>
                <a:ea typeface="Arial-Rounded" panose="020B0500000000000000" pitchFamily="34" charset="0"/>
                <a:cs typeface="Arial-Rounded" panose="020B0500000000000000" pitchFamily="34" charset="0"/>
              </a:rPr>
              <a:t>Nối</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tiếp</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câu</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kể</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lại</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sự</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việc</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trong</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tranh</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7" name="Picture 6">
            <a:extLst>
              <a:ext uri="{FF2B5EF4-FFF2-40B4-BE49-F238E27FC236}">
                <a16:creationId xmlns:a16="http://schemas.microsoft.com/office/drawing/2014/main" xmlns="" id="{A8EDE67A-5819-4B7F-B4E3-87F3FADF0E55}"/>
              </a:ext>
            </a:extLst>
          </p:cNvPr>
          <p:cNvPicPr>
            <a:picLocks noChangeAspect="1"/>
          </p:cNvPicPr>
          <p:nvPr/>
        </p:nvPicPr>
        <p:blipFill>
          <a:blip r:embed="rId3"/>
          <a:stretch>
            <a:fillRect/>
          </a:stretch>
        </p:blipFill>
        <p:spPr>
          <a:xfrm>
            <a:off x="2543175" y="1115269"/>
            <a:ext cx="7105650" cy="5067300"/>
          </a:xfrm>
          <a:prstGeom prst="rect">
            <a:avLst/>
          </a:prstGeom>
        </p:spPr>
      </p:pic>
      <p:sp>
        <p:nvSpPr>
          <p:cNvPr id="8" name="Rectangle 7">
            <a:extLst>
              <a:ext uri="{FF2B5EF4-FFF2-40B4-BE49-F238E27FC236}">
                <a16:creationId xmlns:a16="http://schemas.microsoft.com/office/drawing/2014/main" xmlns="" id="{0115CD83-54DC-43C2-A07B-B2AF6A1B4C5F}"/>
              </a:ext>
            </a:extLst>
          </p:cNvPr>
          <p:cNvSpPr/>
          <p:nvPr/>
        </p:nvSpPr>
        <p:spPr>
          <a:xfrm>
            <a:off x="2892056" y="3429000"/>
            <a:ext cx="2923953" cy="5847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err="1">
                <a:latin typeface="Arial-Rounded" panose="020B0500000000000000" pitchFamily="34" charset="0"/>
                <a:ea typeface="Arial-Rounded" panose="020B0500000000000000" pitchFamily="34" charset="0"/>
                <a:cs typeface="Arial-Rounded" panose="020B0500000000000000" pitchFamily="34" charset="0"/>
              </a:rPr>
              <a:t>dẫn</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đàn</a:t>
            </a:r>
            <a:r>
              <a:rPr lang="en-US" sz="2000" dirty="0">
                <a:latin typeface="Arial-Rounded" panose="020B0500000000000000" pitchFamily="34" charset="0"/>
                <a:ea typeface="Arial-Rounded" panose="020B0500000000000000" pitchFamily="34" charset="0"/>
                <a:cs typeface="Arial-Rounded" panose="020B0500000000000000" pitchFamily="34" charset="0"/>
              </a:rPr>
              <a:t> con </a:t>
            </a:r>
            <a:r>
              <a:rPr lang="en-US" sz="2000" dirty="0" err="1">
                <a:latin typeface="Arial-Rounded" panose="020B0500000000000000" pitchFamily="34" charset="0"/>
                <a:ea typeface="Arial-Rounded" panose="020B0500000000000000" pitchFamily="34" charset="0"/>
                <a:cs typeface="Arial-Rounded" panose="020B0500000000000000" pitchFamily="34" charset="0"/>
              </a:rPr>
              <a:t>đi</a:t>
            </a:r>
            <a:r>
              <a:rPr lang="en-US" sz="2000" dirty="0">
                <a:latin typeface="Arial-Rounded" panose="020B0500000000000000" pitchFamily="34" charset="0"/>
                <a:ea typeface="Arial-Rounded" panose="020B0500000000000000" pitchFamily="34" charset="0"/>
                <a:cs typeface="Arial-Rounded" panose="020B0500000000000000" pitchFamily="34" charset="0"/>
              </a:rPr>
              <a:t> ra </a:t>
            </a:r>
            <a:r>
              <a:rPr lang="en-US" sz="2000" dirty="0" err="1">
                <a:latin typeface="Arial-Rounded" panose="020B0500000000000000" pitchFamily="34" charset="0"/>
                <a:ea typeface="Arial-Rounded" panose="020B0500000000000000" pitchFamily="34" charset="0"/>
                <a:cs typeface="Arial-Rounded" panose="020B0500000000000000" pitchFamily="34" charset="0"/>
              </a:rPr>
              <a:t>khỏi</a:t>
            </a:r>
            <a:r>
              <a:rPr lang="en-US" sz="2000" dirty="0">
                <a:latin typeface="Arial-Rounded" panose="020B0500000000000000" pitchFamily="34" charset="0"/>
                <a:ea typeface="Arial-Rounded" panose="020B0500000000000000" pitchFamily="34" charset="0"/>
                <a:cs typeface="Arial-Rounded" panose="020B0500000000000000" pitchFamily="34" charset="0"/>
              </a:rPr>
              <a:t> ổ.</a:t>
            </a:r>
          </a:p>
        </p:txBody>
      </p:sp>
      <p:sp>
        <p:nvSpPr>
          <p:cNvPr id="9" name="Rectangle 8">
            <a:extLst>
              <a:ext uri="{FF2B5EF4-FFF2-40B4-BE49-F238E27FC236}">
                <a16:creationId xmlns:a16="http://schemas.microsoft.com/office/drawing/2014/main" xmlns="" id="{B480EA73-F52C-45DB-881E-6964B40F8273}"/>
              </a:ext>
            </a:extLst>
          </p:cNvPr>
          <p:cNvSpPr/>
          <p:nvPr/>
        </p:nvSpPr>
        <p:spPr>
          <a:xfrm>
            <a:off x="6539023" y="3429000"/>
            <a:ext cx="2923953" cy="5847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err="1">
                <a:latin typeface="Arial-Rounded" panose="020B0500000000000000" pitchFamily="34" charset="0"/>
                <a:ea typeface="Arial-Rounded" panose="020B0500000000000000" pitchFamily="34" charset="0"/>
                <a:cs typeface="Arial-Rounded" panose="020B0500000000000000" pitchFamily="34" charset="0"/>
              </a:rPr>
              <a:t>đi</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tắm</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nắng</a:t>
            </a:r>
            <a:endParaRPr lang="en-US" sz="20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Rectangle 9">
            <a:extLst>
              <a:ext uri="{FF2B5EF4-FFF2-40B4-BE49-F238E27FC236}">
                <a16:creationId xmlns:a16="http://schemas.microsoft.com/office/drawing/2014/main" xmlns="" id="{B27DBDF3-330D-4822-8E8B-AE26822EB44C}"/>
              </a:ext>
            </a:extLst>
          </p:cNvPr>
          <p:cNvSpPr/>
          <p:nvPr/>
        </p:nvSpPr>
        <p:spPr>
          <a:xfrm>
            <a:off x="2892056" y="6035118"/>
            <a:ext cx="2923953" cy="5847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err="1">
                <a:latin typeface="Arial-Rounded" panose="020B0500000000000000" pitchFamily="34" charset="0"/>
                <a:ea typeface="Arial-Rounded" panose="020B0500000000000000" pitchFamily="34" charset="0"/>
                <a:cs typeface="Arial-Rounded" panose="020B0500000000000000" pitchFamily="34" charset="0"/>
              </a:rPr>
              <a:t>đi</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kiếm</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mồi</a:t>
            </a:r>
            <a:r>
              <a:rPr lang="en-US" sz="2000" dirty="0">
                <a:latin typeface="Arial-Rounded" panose="020B0500000000000000" pitchFamily="34" charset="0"/>
                <a:ea typeface="Arial-Rounded" panose="020B0500000000000000" pitchFamily="34" charset="0"/>
                <a:cs typeface="Arial-Rounded" panose="020B0500000000000000" pitchFamily="34" charset="0"/>
              </a:rPr>
              <a:t>.</a:t>
            </a:r>
          </a:p>
        </p:txBody>
      </p:sp>
      <p:sp>
        <p:nvSpPr>
          <p:cNvPr id="11" name="Rectangle 10">
            <a:extLst>
              <a:ext uri="{FF2B5EF4-FFF2-40B4-BE49-F238E27FC236}">
                <a16:creationId xmlns:a16="http://schemas.microsoft.com/office/drawing/2014/main" xmlns="" id="{6D458509-1666-4948-869F-51AF82F9EA7F}"/>
              </a:ext>
            </a:extLst>
          </p:cNvPr>
          <p:cNvSpPr/>
          <p:nvPr/>
        </p:nvSpPr>
        <p:spPr>
          <a:xfrm>
            <a:off x="6539022" y="6036251"/>
            <a:ext cx="2923953" cy="5847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err="1">
                <a:latin typeface="Arial-Rounded" panose="020B0500000000000000" pitchFamily="34" charset="0"/>
                <a:ea typeface="Arial-Rounded" panose="020B0500000000000000" pitchFamily="34" charset="0"/>
                <a:cs typeface="Arial-Rounded" panose="020B0500000000000000" pitchFamily="34" charset="0"/>
              </a:rPr>
              <a:t>đi</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ngủ</a:t>
            </a:r>
            <a:r>
              <a:rPr lang="en-US" sz="2000" dirty="0">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12" name="Picture 11">
            <a:extLst>
              <a:ext uri="{FF2B5EF4-FFF2-40B4-BE49-F238E27FC236}">
                <a16:creationId xmlns:a16="http://schemas.microsoft.com/office/drawing/2014/main" xmlns="" id="{BA632D9B-552E-49C0-8780-885552F09A5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extLst>
      <p:ext uri="{BB962C8B-B14F-4D97-AF65-F5344CB8AC3E}">
        <p14:creationId xmlns:p14="http://schemas.microsoft.com/office/powerpoint/2010/main" val="10404033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barn(inVertical)">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barn(inVertical)">
                                      <p:cBhvr>
                                        <p:cTn id="29" dur="5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barn(inVertical)">
                                      <p:cBhvr>
                                        <p:cTn id="3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rgbClr val="FFFF00"/>
          </a:solidFill>
        </p:spPr>
      </p:pic>
      <p:sp>
        <p:nvSpPr>
          <p:cNvPr id="5" name="Rounded Rectangle 4"/>
          <p:cNvSpPr/>
          <p:nvPr/>
        </p:nvSpPr>
        <p:spPr>
          <a:xfrm>
            <a:off x="3741490" y="1383283"/>
            <a:ext cx="6937695" cy="31001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Rounded" pitchFamily="34" charset="0"/>
              <a:ea typeface="Arial-Rounded" pitchFamily="34" charset="0"/>
              <a:cs typeface="Arial-Rounded" pitchFamily="34" charset="0"/>
            </a:endParaRPr>
          </a:p>
        </p:txBody>
      </p:sp>
      <p:pic>
        <p:nvPicPr>
          <p:cNvPr id="7"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86970" y="4671704"/>
            <a:ext cx="1694696" cy="2161906"/>
          </a:xfrm>
          <a:prstGeom prst="rect">
            <a:avLst/>
          </a:prstGeom>
        </p:spPr>
      </p:pic>
      <p:pic>
        <p:nvPicPr>
          <p:cNvPr id="9" name="图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11571" y="3987066"/>
            <a:ext cx="3188719" cy="2671178"/>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pic>
        <p:nvPicPr>
          <p:cNvPr id="11" name="Picture 2"/>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rot="20089245" flipH="1">
            <a:off x="2565085" y="469565"/>
            <a:ext cx="1279101" cy="1359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Box 11">
            <a:extLst>
              <a:ext uri="{FF2B5EF4-FFF2-40B4-BE49-F238E27FC236}">
                <a16:creationId xmlns:a16="http://schemas.microsoft.com/office/drawing/2014/main" xmlns="" id="{9D6267F9-4E36-4E0B-8000-8B5A640DE177}"/>
              </a:ext>
            </a:extLst>
          </p:cNvPr>
          <p:cNvSpPr txBox="1"/>
          <p:nvPr/>
        </p:nvSpPr>
        <p:spPr>
          <a:xfrm>
            <a:off x="4130306" y="1857681"/>
            <a:ext cx="6156664" cy="230832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err="1">
                <a:ln>
                  <a:noFill/>
                </a:ln>
                <a:solidFill>
                  <a:prstClr val="black"/>
                </a:solidFill>
                <a:effectLst/>
                <a:uLnTx/>
                <a:uFillTx/>
                <a:latin typeface="Arial-Rounded" pitchFamily="34" charset="0"/>
                <a:ea typeface="Arial-Rounded" pitchFamily="34" charset="0"/>
                <a:cs typeface="Arial-Rounded" pitchFamily="34" charset="0"/>
              </a:rPr>
              <a:t>Phần</a:t>
            </a:r>
            <a:r>
              <a:rPr kumimoji="0" lang="en-US" sz="7200" b="1" i="0" u="none" strike="noStrike" kern="1200" cap="none" spc="0" normalizeH="0" noProof="0" dirty="0">
                <a:ln>
                  <a:noFill/>
                </a:ln>
                <a:solidFill>
                  <a:prstClr val="black"/>
                </a:solidFill>
                <a:effectLst/>
                <a:uLnTx/>
                <a:uFillTx/>
                <a:latin typeface="Arial-Rounded" pitchFamily="34" charset="0"/>
                <a:ea typeface="Arial-Rounded" pitchFamily="34" charset="0"/>
                <a:cs typeface="Arial-Rounded" pitchFamily="34" charset="0"/>
              </a:rPr>
              <a:t> II: </a:t>
            </a:r>
            <a:r>
              <a:rPr kumimoji="0" lang="en-US" sz="7200" b="1" i="0" u="none" strike="noStrike" kern="1200" cap="none" spc="0" normalizeH="0" noProof="0" dirty="0" err="1">
                <a:ln>
                  <a:noFill/>
                </a:ln>
                <a:solidFill>
                  <a:prstClr val="black"/>
                </a:solidFill>
                <a:effectLst/>
                <a:uLnTx/>
                <a:uFillTx/>
                <a:latin typeface="Arial-Rounded" pitchFamily="34" charset="0"/>
                <a:ea typeface="Arial-Rounded" pitchFamily="34" charset="0"/>
                <a:cs typeface="Arial-Rounded" pitchFamily="34" charset="0"/>
              </a:rPr>
              <a:t>Đánh</a:t>
            </a:r>
            <a:r>
              <a:rPr kumimoji="0" lang="en-US" sz="7200" b="1" i="0" u="none" strike="noStrike" kern="1200" cap="none" spc="0" normalizeH="0" noProof="0" dirty="0">
                <a:ln>
                  <a:noFill/>
                </a:ln>
                <a:solidFill>
                  <a:prstClr val="black"/>
                </a:solidFill>
                <a:effectLst/>
                <a:uLnTx/>
                <a:uFillTx/>
                <a:latin typeface="Arial-Rounded" pitchFamily="34" charset="0"/>
                <a:ea typeface="Arial-Rounded" pitchFamily="34" charset="0"/>
                <a:cs typeface="Arial-Rounded" pitchFamily="34" charset="0"/>
              </a:rPr>
              <a:t> </a:t>
            </a:r>
            <a:r>
              <a:rPr kumimoji="0" lang="en-US" sz="7200" b="1" i="0" u="none" strike="noStrike" kern="1200" cap="none" spc="0" normalizeH="0" noProof="0" dirty="0" err="1">
                <a:ln>
                  <a:noFill/>
                </a:ln>
                <a:solidFill>
                  <a:prstClr val="black"/>
                </a:solidFill>
                <a:effectLst/>
                <a:uLnTx/>
                <a:uFillTx/>
                <a:latin typeface="Arial-Rounded" pitchFamily="34" charset="0"/>
                <a:ea typeface="Arial-Rounded" pitchFamily="34" charset="0"/>
                <a:cs typeface="Arial-Rounded" pitchFamily="34" charset="0"/>
              </a:rPr>
              <a:t>giá</a:t>
            </a:r>
            <a:r>
              <a:rPr kumimoji="0" lang="en-US" sz="7200" b="1" i="0" u="none" strike="noStrike" kern="1200" cap="none" spc="0" normalizeH="0" noProof="0" dirty="0">
                <a:ln>
                  <a:noFill/>
                </a:ln>
                <a:solidFill>
                  <a:prstClr val="black"/>
                </a:solidFill>
                <a:effectLst/>
                <a:uLnTx/>
                <a:uFillTx/>
                <a:latin typeface="Arial-Rounded" pitchFamily="34" charset="0"/>
                <a:ea typeface="Arial-Rounded" pitchFamily="34" charset="0"/>
                <a:cs typeface="Arial-Rounded" pitchFamily="34" charset="0"/>
              </a:rPr>
              <a:t> </a:t>
            </a:r>
            <a:r>
              <a:rPr kumimoji="0" lang="en-US" sz="7200" b="1" i="0" u="none" strike="noStrike" kern="1200" cap="none" spc="0" normalizeH="0" noProof="0" dirty="0" err="1">
                <a:ln>
                  <a:noFill/>
                </a:ln>
                <a:solidFill>
                  <a:prstClr val="black"/>
                </a:solidFill>
                <a:effectLst/>
                <a:uLnTx/>
                <a:uFillTx/>
                <a:latin typeface="Arial-Rounded" pitchFamily="34" charset="0"/>
                <a:ea typeface="Arial-Rounded" pitchFamily="34" charset="0"/>
                <a:cs typeface="Arial-Rounded" pitchFamily="34" charset="0"/>
              </a:rPr>
              <a:t>cuối</a:t>
            </a:r>
            <a:r>
              <a:rPr kumimoji="0" lang="en-US" sz="7200" b="1" i="0" u="none" strike="noStrike" kern="1200" cap="none" spc="0" normalizeH="0" noProof="0" dirty="0">
                <a:ln>
                  <a:noFill/>
                </a:ln>
                <a:solidFill>
                  <a:prstClr val="black"/>
                </a:solidFill>
                <a:effectLst/>
                <a:uLnTx/>
                <a:uFillTx/>
                <a:latin typeface="Arial-Rounded" pitchFamily="34" charset="0"/>
                <a:ea typeface="Arial-Rounded" pitchFamily="34" charset="0"/>
                <a:cs typeface="Arial-Rounded" pitchFamily="34" charset="0"/>
              </a:rPr>
              <a:t> </a:t>
            </a:r>
            <a:r>
              <a:rPr kumimoji="0" lang="en-US" sz="7200" b="1" i="0" u="none" strike="noStrike" kern="1200" cap="none" spc="0" normalizeH="0" noProof="0" dirty="0" err="1">
                <a:ln>
                  <a:noFill/>
                </a:ln>
                <a:solidFill>
                  <a:prstClr val="black"/>
                </a:solidFill>
                <a:effectLst/>
                <a:uLnTx/>
                <a:uFillTx/>
                <a:latin typeface="Arial-Rounded" pitchFamily="34" charset="0"/>
                <a:ea typeface="Arial-Rounded" pitchFamily="34" charset="0"/>
                <a:cs typeface="Arial-Rounded" pitchFamily="34" charset="0"/>
              </a:rPr>
              <a:t>học</a:t>
            </a:r>
            <a:r>
              <a:rPr kumimoji="0" lang="en-US" sz="7200" b="1" i="0" u="none" strike="noStrike" kern="1200" cap="none" spc="0" normalizeH="0" noProof="0" dirty="0">
                <a:ln>
                  <a:noFill/>
                </a:ln>
                <a:solidFill>
                  <a:prstClr val="black"/>
                </a:solidFill>
                <a:effectLst/>
                <a:uLnTx/>
                <a:uFillTx/>
                <a:latin typeface="Arial-Rounded" pitchFamily="34" charset="0"/>
                <a:ea typeface="Arial-Rounded" pitchFamily="34" charset="0"/>
                <a:cs typeface="Arial-Rounded" pitchFamily="34" charset="0"/>
              </a:rPr>
              <a:t> </a:t>
            </a:r>
            <a:r>
              <a:rPr kumimoji="0" lang="en-US" sz="7200" b="1" i="0" u="none" strike="noStrike" kern="1200" cap="none" spc="0" normalizeH="0" noProof="0" dirty="0" err="1">
                <a:ln>
                  <a:noFill/>
                </a:ln>
                <a:solidFill>
                  <a:prstClr val="black"/>
                </a:solidFill>
                <a:effectLst/>
                <a:uLnTx/>
                <a:uFillTx/>
                <a:latin typeface="Arial-Rounded" pitchFamily="34" charset="0"/>
                <a:ea typeface="Arial-Rounded" pitchFamily="34" charset="0"/>
                <a:cs typeface="Arial-Rounded" pitchFamily="34" charset="0"/>
              </a:rPr>
              <a:t>kì</a:t>
            </a:r>
            <a:r>
              <a:rPr kumimoji="0" lang="en-US" sz="7200" b="1" i="0" u="none" strike="noStrike" kern="1200" cap="none" spc="0" normalizeH="0" noProof="0" dirty="0">
                <a:ln>
                  <a:noFill/>
                </a:ln>
                <a:solidFill>
                  <a:prstClr val="black"/>
                </a:solidFill>
                <a:effectLst/>
                <a:uLnTx/>
                <a:uFillTx/>
                <a:latin typeface="Arial-Rounded" pitchFamily="34" charset="0"/>
                <a:ea typeface="Arial-Rounded" pitchFamily="34" charset="0"/>
                <a:cs typeface="Arial-Rounded" pitchFamily="34" charset="0"/>
              </a:rPr>
              <a:t> I</a:t>
            </a:r>
            <a:endParaRPr kumimoji="0" lang="en-US" sz="7200" b="1" i="0" u="none" strike="noStrike" kern="1200" cap="none" spc="0" normalizeH="0" baseline="0" noProof="0" dirty="0">
              <a:ln>
                <a:noFill/>
              </a:ln>
              <a:solidFill>
                <a:prstClr val="black"/>
              </a:solidFill>
              <a:effectLst/>
              <a:uLnTx/>
              <a:uFillTx/>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1473211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2"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1250" fill="hold"/>
                                        <p:tgtEl>
                                          <p:spTgt spid="9"/>
                                        </p:tgtEl>
                                        <p:attrNameLst>
                                          <p:attrName>ppt_x</p:attrName>
                                        </p:attrNameLst>
                                      </p:cBhvr>
                                      <p:tavLst>
                                        <p:tav tm="0">
                                          <p:val>
                                            <p:strVal val="1+#ppt_w/2"/>
                                          </p:val>
                                        </p:tav>
                                        <p:tav tm="100000">
                                          <p:val>
                                            <p:strVal val="#ppt_x"/>
                                          </p:val>
                                        </p:tav>
                                      </p:tavLst>
                                    </p:anim>
                                    <p:anim calcmode="lin" valueType="num">
                                      <p:cBhvr additive="base">
                                        <p:cTn id="14" dur="1250" fill="hold"/>
                                        <p:tgtEl>
                                          <p:spTgt spid="9"/>
                                        </p:tgtEl>
                                        <p:attrNameLst>
                                          <p:attrName>ppt_y</p:attrName>
                                        </p:attrNameLst>
                                      </p:cBhvr>
                                      <p:tavLst>
                                        <p:tav tm="0">
                                          <p:val>
                                            <p:strVal val="#ppt_y"/>
                                          </p:val>
                                        </p:tav>
                                        <p:tav tm="100000">
                                          <p:val>
                                            <p:strVal val="#ppt_y"/>
                                          </p:val>
                                        </p:tav>
                                      </p:tavLst>
                                    </p:anim>
                                  </p:childTnLst>
                                </p:cTn>
                              </p:par>
                              <p:par>
                                <p:cTn id="15" presetID="42" presetClass="entr" presetSubtype="0" fill="hold" nodeType="withEffect">
                                  <p:stCondLst>
                                    <p:cond delay="1560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7F91D6D7-7752-4D15-9624-2516BBC25567}"/>
              </a:ext>
            </a:extLst>
          </p:cNvPr>
          <p:cNvSpPr txBox="1"/>
          <p:nvPr/>
        </p:nvSpPr>
        <p:spPr>
          <a:xfrm>
            <a:off x="318977" y="148856"/>
            <a:ext cx="7028121" cy="584775"/>
          </a:xfrm>
          <a:prstGeom prst="rect">
            <a:avLst/>
          </a:prstGeom>
          <a:noFill/>
        </p:spPr>
        <p:txBody>
          <a:bodyPr wrap="square" rtlCol="0">
            <a:spAutoFit/>
          </a:bodyPr>
          <a:lstStyle/>
          <a:p>
            <a:r>
              <a:rPr lang="en-US" sz="3200" dirty="0">
                <a:latin typeface="Arial-Rounded" panose="020B0500000000000000" pitchFamily="34" charset="0"/>
                <a:ea typeface="Arial-Rounded" panose="020B0500000000000000" pitchFamily="34" charset="0"/>
                <a:cs typeface="Arial-Rounded" panose="020B0500000000000000" pitchFamily="34" charset="0"/>
              </a:rPr>
              <a:t>1. </a:t>
            </a:r>
            <a:r>
              <a:rPr lang="en-US" sz="3200" dirty="0" err="1">
                <a:latin typeface="Arial-Rounded" panose="020B0500000000000000" pitchFamily="34" charset="0"/>
                <a:ea typeface="Arial-Rounded" panose="020B0500000000000000" pitchFamily="34" charset="0"/>
                <a:cs typeface="Arial-Rounded" panose="020B0500000000000000" pitchFamily="34" charset="0"/>
              </a:rPr>
              <a:t>Đọc</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thành</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tiếng</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và</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trả</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lời</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câu</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hỏi</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Picture 3">
            <a:extLst>
              <a:ext uri="{FF2B5EF4-FFF2-40B4-BE49-F238E27FC236}">
                <a16:creationId xmlns:a16="http://schemas.microsoft.com/office/drawing/2014/main" xmlns="" id="{7815FC15-AC1E-44D7-B8C2-D2822AED6D58}"/>
              </a:ext>
            </a:extLst>
          </p:cNvPr>
          <p:cNvPicPr>
            <a:picLocks noChangeAspect="1"/>
          </p:cNvPicPr>
          <p:nvPr/>
        </p:nvPicPr>
        <p:blipFill>
          <a:blip r:embed="rId3"/>
          <a:stretch>
            <a:fillRect/>
          </a:stretch>
        </p:blipFill>
        <p:spPr>
          <a:xfrm>
            <a:off x="2460883" y="1116972"/>
            <a:ext cx="7305675" cy="3667125"/>
          </a:xfrm>
          <a:prstGeom prst="rect">
            <a:avLst/>
          </a:prstGeom>
        </p:spPr>
      </p:pic>
      <p:sp>
        <p:nvSpPr>
          <p:cNvPr id="5" name="TextBox 4">
            <a:extLst>
              <a:ext uri="{FF2B5EF4-FFF2-40B4-BE49-F238E27FC236}">
                <a16:creationId xmlns:a16="http://schemas.microsoft.com/office/drawing/2014/main" xmlns="" id="{37687647-63C5-4C9C-8247-D2F828988CA1}"/>
              </a:ext>
            </a:extLst>
          </p:cNvPr>
          <p:cNvSpPr txBox="1"/>
          <p:nvPr/>
        </p:nvSpPr>
        <p:spPr>
          <a:xfrm>
            <a:off x="829339" y="5241882"/>
            <a:ext cx="10568762" cy="584775"/>
          </a:xfrm>
          <a:prstGeom prst="rect">
            <a:avLst/>
          </a:prstGeom>
          <a:noFill/>
        </p:spPr>
        <p:txBody>
          <a:bodyPr wrap="square" rtlCol="0">
            <a:spAutoFit/>
          </a:bodyPr>
          <a:lstStyle/>
          <a:p>
            <a:r>
              <a:rPr lang="en-US" sz="3200" dirty="0">
                <a:latin typeface="Arial-Rounded" panose="020B0500000000000000" pitchFamily="34" charset="0"/>
                <a:ea typeface="Arial-Rounded" panose="020B0500000000000000" pitchFamily="34" charset="0"/>
                <a:cs typeface="Arial-Rounded" panose="020B0500000000000000" pitchFamily="34" charset="0"/>
              </a:rPr>
              <a:t>a. </a:t>
            </a:r>
            <a:r>
              <a:rPr lang="en-US" sz="3200" dirty="0" err="1">
                <a:latin typeface="Arial-Rounded" panose="020B0500000000000000" pitchFamily="34" charset="0"/>
                <a:ea typeface="Arial-Rounded" panose="020B0500000000000000" pitchFamily="34" charset="0"/>
                <a:cs typeface="Arial-Rounded" panose="020B0500000000000000" pitchFamily="34" charset="0"/>
              </a:rPr>
              <a:t>Trong</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bài</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thơ</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những</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giọt</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mưa</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được</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gọi</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là</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gì</a:t>
            </a:r>
            <a:r>
              <a:rPr lang="en-US" sz="3200" dirty="0">
                <a:latin typeface="Arial-Rounded" panose="020B0500000000000000" pitchFamily="34" charset="0"/>
                <a:ea typeface="Arial-Rounded" panose="020B0500000000000000" pitchFamily="34" charset="0"/>
                <a:cs typeface="Arial-Rounded" panose="020B0500000000000000" pitchFamily="34" charset="0"/>
              </a:rPr>
              <a:t>?</a:t>
            </a:r>
          </a:p>
        </p:txBody>
      </p:sp>
      <p:cxnSp>
        <p:nvCxnSpPr>
          <p:cNvPr id="7" name="Straight Connector 6">
            <a:extLst>
              <a:ext uri="{FF2B5EF4-FFF2-40B4-BE49-F238E27FC236}">
                <a16:creationId xmlns:a16="http://schemas.microsoft.com/office/drawing/2014/main" xmlns="" id="{7A274F9A-0604-4E6F-AF4E-AB681C0BE680}"/>
              </a:ext>
            </a:extLst>
          </p:cNvPr>
          <p:cNvCxnSpPr/>
          <p:nvPr/>
        </p:nvCxnSpPr>
        <p:spPr>
          <a:xfrm>
            <a:off x="4678326" y="1435395"/>
            <a:ext cx="1796902" cy="0"/>
          </a:xfrm>
          <a:prstGeom prst="line">
            <a:avLst/>
          </a:prstGeom>
        </p:spPr>
        <p:style>
          <a:lnRef idx="3">
            <a:schemeClr val="accent1"/>
          </a:lnRef>
          <a:fillRef idx="0">
            <a:schemeClr val="accent1"/>
          </a:fillRef>
          <a:effectRef idx="2">
            <a:schemeClr val="accent1"/>
          </a:effectRef>
          <a:fontRef idx="minor">
            <a:schemeClr val="tx1"/>
          </a:fontRef>
        </p:style>
      </p:cxnSp>
      <p:sp>
        <p:nvSpPr>
          <p:cNvPr id="8" name="TextBox 7">
            <a:extLst>
              <a:ext uri="{FF2B5EF4-FFF2-40B4-BE49-F238E27FC236}">
                <a16:creationId xmlns:a16="http://schemas.microsoft.com/office/drawing/2014/main" xmlns="" id="{7D2C0759-17A5-425A-BC29-4608845103DA}"/>
              </a:ext>
            </a:extLst>
          </p:cNvPr>
          <p:cNvSpPr txBox="1"/>
          <p:nvPr/>
        </p:nvSpPr>
        <p:spPr>
          <a:xfrm>
            <a:off x="914399" y="5992054"/>
            <a:ext cx="10568762" cy="584775"/>
          </a:xfrm>
          <a:prstGeom prst="rect">
            <a:avLst/>
          </a:prstGeom>
          <a:noFill/>
        </p:spPr>
        <p:txBody>
          <a:bodyPr wrap="square" rtlCol="0">
            <a:spAutoFit/>
          </a:bodyPr>
          <a:lstStyle/>
          <a:p>
            <a:r>
              <a:rPr lang="en-US" sz="3200" dirty="0">
                <a:latin typeface="Arial-Rounded" panose="020B0500000000000000" pitchFamily="34" charset="0"/>
                <a:ea typeface="Arial-Rounded" panose="020B0500000000000000" pitchFamily="34" charset="0"/>
                <a:cs typeface="Arial-Rounded" panose="020B0500000000000000" pitchFamily="34" charset="0"/>
              </a:rPr>
              <a:t>b. </a:t>
            </a:r>
            <a:r>
              <a:rPr lang="en-US" sz="3200" dirty="0" err="1">
                <a:latin typeface="Arial-Rounded" panose="020B0500000000000000" pitchFamily="34" charset="0"/>
                <a:ea typeface="Arial-Rounded" panose="020B0500000000000000" pitchFamily="34" charset="0"/>
                <a:cs typeface="Arial-Rounded" panose="020B0500000000000000" pitchFamily="34" charset="0"/>
              </a:rPr>
              <a:t>Giọt</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mưa</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rơi</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xuống</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những</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đâu</a:t>
            </a:r>
            <a:r>
              <a:rPr lang="en-US" sz="3200" dirty="0">
                <a:latin typeface="Arial-Rounded" panose="020B0500000000000000" pitchFamily="34" charset="0"/>
                <a:ea typeface="Arial-Rounded" panose="020B0500000000000000" pitchFamily="34" charset="0"/>
                <a:cs typeface="Arial-Rounded" panose="020B0500000000000000" pitchFamily="34" charset="0"/>
              </a:rPr>
              <a:t>?</a:t>
            </a:r>
          </a:p>
        </p:txBody>
      </p:sp>
      <p:cxnSp>
        <p:nvCxnSpPr>
          <p:cNvPr id="11" name="Straight Connector 10">
            <a:extLst>
              <a:ext uri="{FF2B5EF4-FFF2-40B4-BE49-F238E27FC236}">
                <a16:creationId xmlns:a16="http://schemas.microsoft.com/office/drawing/2014/main" xmlns="" id="{DC05E6D1-98D9-43B2-B914-899570DBDB27}"/>
              </a:ext>
            </a:extLst>
          </p:cNvPr>
          <p:cNvCxnSpPr/>
          <p:nvPr/>
        </p:nvCxnSpPr>
        <p:spPr>
          <a:xfrm>
            <a:off x="6858000" y="1860698"/>
            <a:ext cx="1796902"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2" name="Straight Connector 11">
            <a:extLst>
              <a:ext uri="{FF2B5EF4-FFF2-40B4-BE49-F238E27FC236}">
                <a16:creationId xmlns:a16="http://schemas.microsoft.com/office/drawing/2014/main" xmlns="" id="{127757DD-A874-4146-9880-BD34B838E547}"/>
              </a:ext>
            </a:extLst>
          </p:cNvPr>
          <p:cNvCxnSpPr>
            <a:cxnSpLocks/>
          </p:cNvCxnSpPr>
          <p:nvPr/>
        </p:nvCxnSpPr>
        <p:spPr>
          <a:xfrm>
            <a:off x="6858000" y="2158409"/>
            <a:ext cx="2349795"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4" name="Straight Connector 13">
            <a:extLst>
              <a:ext uri="{FF2B5EF4-FFF2-40B4-BE49-F238E27FC236}">
                <a16:creationId xmlns:a16="http://schemas.microsoft.com/office/drawing/2014/main" xmlns="" id="{74340EBC-B22F-433D-8872-DCBF263AEA02}"/>
              </a:ext>
            </a:extLst>
          </p:cNvPr>
          <p:cNvCxnSpPr>
            <a:cxnSpLocks/>
          </p:cNvCxnSpPr>
          <p:nvPr/>
        </p:nvCxnSpPr>
        <p:spPr>
          <a:xfrm>
            <a:off x="6858000" y="2509284"/>
            <a:ext cx="1722474"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6" name="Straight Connector 15">
            <a:extLst>
              <a:ext uri="{FF2B5EF4-FFF2-40B4-BE49-F238E27FC236}">
                <a16:creationId xmlns:a16="http://schemas.microsoft.com/office/drawing/2014/main" xmlns="" id="{E74EA57B-BA77-4D2F-8735-CB3841A79572}"/>
              </a:ext>
            </a:extLst>
          </p:cNvPr>
          <p:cNvCxnSpPr>
            <a:cxnSpLocks/>
          </p:cNvCxnSpPr>
          <p:nvPr/>
        </p:nvCxnSpPr>
        <p:spPr>
          <a:xfrm>
            <a:off x="6485861" y="2806996"/>
            <a:ext cx="2583711" cy="0"/>
          </a:xfrm>
          <a:prstGeom prst="line">
            <a:avLst/>
          </a:prstGeom>
        </p:spPr>
        <p:style>
          <a:lnRef idx="3">
            <a:schemeClr val="accent2"/>
          </a:lnRef>
          <a:fillRef idx="0">
            <a:schemeClr val="accent2"/>
          </a:fillRef>
          <a:effectRef idx="2">
            <a:schemeClr val="accent2"/>
          </a:effectRef>
          <a:fontRef idx="minor">
            <a:schemeClr val="tx1"/>
          </a:fontRef>
        </p:style>
      </p:cxnSp>
      <p:pic>
        <p:nvPicPr>
          <p:cNvPr id="13" name="Picture 12">
            <a:extLst>
              <a:ext uri="{FF2B5EF4-FFF2-40B4-BE49-F238E27FC236}">
                <a16:creationId xmlns:a16="http://schemas.microsoft.com/office/drawing/2014/main" xmlns="" id="{30946245-A152-49B0-9CBA-2109D10F8A5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extLst>
      <p:ext uri="{BB962C8B-B14F-4D97-AF65-F5344CB8AC3E}">
        <p14:creationId xmlns:p14="http://schemas.microsoft.com/office/powerpoint/2010/main" val="280839946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arn(inVertic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down)">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ipe(down)">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down)">
                                      <p:cBhvr>
                                        <p:cTn id="42" dur="500"/>
                                        <p:tgtEl>
                                          <p:spTgt spid="14"/>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wipe(down)">
                                      <p:cBhvr>
                                        <p:cTn id="4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9C0C448D-5A98-45D9-AC89-8E3D2DCB352B}"/>
              </a:ext>
            </a:extLst>
          </p:cNvPr>
          <p:cNvSpPr txBox="1"/>
          <p:nvPr/>
        </p:nvSpPr>
        <p:spPr>
          <a:xfrm>
            <a:off x="318977" y="148856"/>
            <a:ext cx="7028121" cy="584775"/>
          </a:xfrm>
          <a:prstGeom prst="rect">
            <a:avLst/>
          </a:prstGeom>
          <a:noFill/>
        </p:spPr>
        <p:txBody>
          <a:bodyPr wrap="square" rtlCol="0">
            <a:spAutoFit/>
          </a:bodyPr>
          <a:lstStyle/>
          <a:p>
            <a:r>
              <a:rPr lang="en-US" sz="3200" dirty="0">
                <a:latin typeface="Arial-Rounded" panose="020B0500000000000000" pitchFamily="34" charset="0"/>
                <a:ea typeface="Arial-Rounded" panose="020B0500000000000000" pitchFamily="34" charset="0"/>
                <a:cs typeface="Arial-Rounded" panose="020B0500000000000000" pitchFamily="34" charset="0"/>
              </a:rPr>
              <a:t>2. </a:t>
            </a:r>
            <a:r>
              <a:rPr lang="en-US" sz="3200" dirty="0" err="1">
                <a:latin typeface="Arial-Rounded" panose="020B0500000000000000" pitchFamily="34" charset="0"/>
                <a:ea typeface="Arial-Rounded" panose="020B0500000000000000" pitchFamily="34" charset="0"/>
                <a:cs typeface="Arial-Rounded" panose="020B0500000000000000" pitchFamily="34" charset="0"/>
              </a:rPr>
              <a:t>Đọc</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hiểu</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Picture 3">
            <a:extLst>
              <a:ext uri="{FF2B5EF4-FFF2-40B4-BE49-F238E27FC236}">
                <a16:creationId xmlns:a16="http://schemas.microsoft.com/office/drawing/2014/main" xmlns="" id="{1BE8EBBF-7AD0-4C8C-A552-0781B28D47DF}"/>
              </a:ext>
            </a:extLst>
          </p:cNvPr>
          <p:cNvPicPr>
            <a:picLocks noChangeAspect="1"/>
          </p:cNvPicPr>
          <p:nvPr/>
        </p:nvPicPr>
        <p:blipFill>
          <a:blip r:embed="rId2"/>
          <a:stretch>
            <a:fillRect/>
          </a:stretch>
        </p:blipFill>
        <p:spPr>
          <a:xfrm>
            <a:off x="1985962" y="895350"/>
            <a:ext cx="8220075" cy="5067300"/>
          </a:xfrm>
          <a:prstGeom prst="rect">
            <a:avLst/>
          </a:prstGeom>
        </p:spPr>
      </p:pic>
      <p:pic>
        <p:nvPicPr>
          <p:cNvPr id="5" name="Picture 4">
            <a:extLst>
              <a:ext uri="{FF2B5EF4-FFF2-40B4-BE49-F238E27FC236}">
                <a16:creationId xmlns:a16="http://schemas.microsoft.com/office/drawing/2014/main" xmlns="" id="{0582CD83-A3EC-4181-B5B3-319F36049B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extLst>
      <p:ext uri="{BB962C8B-B14F-4D97-AF65-F5344CB8AC3E}">
        <p14:creationId xmlns:p14="http://schemas.microsoft.com/office/powerpoint/2010/main" val="364747006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F3060C83-F051-4F0E-ABAD-AA0DFC48B21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xmlns="" id="{83C98ABE-055B-441F-B07E-44F97F083C3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xmlns="" id="{29FDB030-9B49-4CED-8CCD-4D99382388A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xmlns="" id="{3783CA14-24A1-485C-8B30-D6A5D87987A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xmlns="" id="{9A97C86A-04D6-40F7-AE84-31AB43E6A84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Isosceles Triangle 17">
            <a:extLst>
              <a:ext uri="{FF2B5EF4-FFF2-40B4-BE49-F238E27FC236}">
                <a16:creationId xmlns:a16="http://schemas.microsoft.com/office/drawing/2014/main" xmlns="" id="{FF9F2414-84E8-453E-B1F3-389FDE8192D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Text&#10;&#10;Description automatically generated with low confidence">
            <a:extLst>
              <a:ext uri="{FF2B5EF4-FFF2-40B4-BE49-F238E27FC236}">
                <a16:creationId xmlns:a16="http://schemas.microsoft.com/office/drawing/2014/main" xmlns="" id="{027B5C2A-6701-4138-878A-04081D73C70A}"/>
              </a:ext>
            </a:extLst>
          </p:cNvPr>
          <p:cNvPicPr>
            <a:picLocks noChangeAspect="1"/>
          </p:cNvPicPr>
          <p:nvPr/>
        </p:nvPicPr>
        <p:blipFill>
          <a:blip r:embed="rId2"/>
          <a:stretch>
            <a:fillRect/>
          </a:stretch>
        </p:blipFill>
        <p:spPr>
          <a:xfrm>
            <a:off x="961376" y="643467"/>
            <a:ext cx="10269247" cy="5571065"/>
          </a:xfrm>
          <a:prstGeom prst="rect">
            <a:avLst/>
          </a:prstGeom>
          <a:ln>
            <a:noFill/>
          </a:ln>
        </p:spPr>
      </p:pic>
      <p:sp>
        <p:nvSpPr>
          <p:cNvPr id="20" name="Isosceles Triangle 19">
            <a:extLst>
              <a:ext uri="{FF2B5EF4-FFF2-40B4-BE49-F238E27FC236}">
                <a16:creationId xmlns:a16="http://schemas.microsoft.com/office/drawing/2014/main" xmlns="" id="{3ECA69A1-7536-43AC-85EF-C7106179F5E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xmlns="" id="{2DB83EF0-C877-4EA2-8DDC-2D00D4AFA7E7}"/>
              </a:ext>
            </a:extLst>
          </p:cNvPr>
          <p:cNvSpPr/>
          <p:nvPr/>
        </p:nvSpPr>
        <p:spPr>
          <a:xfrm>
            <a:off x="1585609" y="2254102"/>
            <a:ext cx="519637" cy="467833"/>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Arrow Connector 5">
            <a:extLst>
              <a:ext uri="{FF2B5EF4-FFF2-40B4-BE49-F238E27FC236}">
                <a16:creationId xmlns:a16="http://schemas.microsoft.com/office/drawing/2014/main" xmlns="" id="{0DF44DB4-F426-4915-BC9B-BD1EB05EC517}"/>
              </a:ext>
            </a:extLst>
          </p:cNvPr>
          <p:cNvCxnSpPr/>
          <p:nvPr/>
        </p:nvCxnSpPr>
        <p:spPr>
          <a:xfrm>
            <a:off x="3274828" y="4423144"/>
            <a:ext cx="1190846" cy="712382"/>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5" name="Straight Arrow Connector 14">
            <a:extLst>
              <a:ext uri="{FF2B5EF4-FFF2-40B4-BE49-F238E27FC236}">
                <a16:creationId xmlns:a16="http://schemas.microsoft.com/office/drawing/2014/main" xmlns="" id="{58D91DAE-910D-40DB-A776-BCD6A4BFDC36}"/>
              </a:ext>
            </a:extLst>
          </p:cNvPr>
          <p:cNvCxnSpPr>
            <a:cxnSpLocks/>
          </p:cNvCxnSpPr>
          <p:nvPr/>
        </p:nvCxnSpPr>
        <p:spPr>
          <a:xfrm flipV="1">
            <a:off x="3274828" y="4184533"/>
            <a:ext cx="1190846" cy="1080732"/>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13" name="Picture 12">
            <a:extLst>
              <a:ext uri="{FF2B5EF4-FFF2-40B4-BE49-F238E27FC236}">
                <a16:creationId xmlns:a16="http://schemas.microsoft.com/office/drawing/2014/main" xmlns="" id="{6E0A4D9E-AC85-457F-9550-84964AE0ED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extLst>
      <p:ext uri="{BB962C8B-B14F-4D97-AF65-F5344CB8AC3E}">
        <p14:creationId xmlns:p14="http://schemas.microsoft.com/office/powerpoint/2010/main" val="2648758129"/>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wipe(down)">
                                      <p:cBhvr>
                                        <p:cTn id="2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7F91D6D7-7752-4D15-9624-2516BBC25567}"/>
              </a:ext>
            </a:extLst>
          </p:cNvPr>
          <p:cNvSpPr txBox="1"/>
          <p:nvPr/>
        </p:nvSpPr>
        <p:spPr>
          <a:xfrm>
            <a:off x="318977" y="148856"/>
            <a:ext cx="96012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3.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Vì</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sao</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lúa</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làm</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ra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được</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sản</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phẩm</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có</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ích</a:t>
            </a:r>
            <a:endPar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xmlns="" id="{557C63D5-64A0-4954-B0E1-B72AD84EB3E0}"/>
              </a:ext>
            </a:extLst>
          </p:cNvPr>
          <p:cNvSpPr txBox="1"/>
          <p:nvPr/>
        </p:nvSpPr>
        <p:spPr>
          <a:xfrm>
            <a:off x="1095153" y="1052623"/>
            <a:ext cx="7464056" cy="1943161"/>
          </a:xfrm>
          <a:prstGeom prst="rect">
            <a:avLst/>
          </a:prstGeom>
          <a:noFill/>
        </p:spPr>
        <p:txBody>
          <a:bodyPr wrap="square" rtlCol="0">
            <a:spAutoFit/>
          </a:bodyPr>
          <a:lstStyle/>
          <a:p>
            <a:pPr>
              <a:lnSpc>
                <a:spcPct val="150000"/>
              </a:lnSpc>
            </a:pPr>
            <a:r>
              <a:rPr lang="en-US" sz="2800" dirty="0">
                <a:latin typeface="Arial-Rounded" panose="020B0500000000000000" pitchFamily="34" charset="0"/>
                <a:ea typeface="Arial-Rounded" panose="020B0500000000000000" pitchFamily="34" charset="0"/>
                <a:cs typeface="Arial-Rounded" panose="020B0500000000000000" pitchFamily="34" charset="0"/>
              </a:rPr>
              <a:t>A. </a:t>
            </a:r>
            <a:r>
              <a:rPr lang="en-US" sz="2800" dirty="0" err="1">
                <a:latin typeface="Arial-Rounded" panose="020B0500000000000000" pitchFamily="34" charset="0"/>
                <a:ea typeface="Arial-Rounded" panose="020B0500000000000000" pitchFamily="34" charset="0"/>
                <a:cs typeface="Arial-Rounded" panose="020B0500000000000000" pitchFamily="34" charset="0"/>
              </a:rPr>
              <a:t>Vì</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lúa</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chăm</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chỉ</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a:p>
            <a:pPr>
              <a:lnSpc>
                <a:spcPct val="150000"/>
              </a:lnSpc>
            </a:pPr>
            <a:r>
              <a:rPr lang="en-US" sz="2800" dirty="0">
                <a:latin typeface="Arial-Rounded" panose="020B0500000000000000" pitchFamily="34" charset="0"/>
                <a:ea typeface="Arial-Rounded" panose="020B0500000000000000" pitchFamily="34" charset="0"/>
                <a:cs typeface="Arial-Rounded" panose="020B0500000000000000" pitchFamily="34" charset="0"/>
              </a:rPr>
              <a:t>B. </a:t>
            </a:r>
            <a:r>
              <a:rPr lang="en-US" sz="2800" dirty="0" err="1">
                <a:latin typeface="Arial-Rounded" panose="020B0500000000000000" pitchFamily="34" charset="0"/>
                <a:ea typeface="Arial-Rounded" panose="020B0500000000000000" pitchFamily="34" charset="0"/>
                <a:cs typeface="Arial-Rounded" panose="020B0500000000000000" pitchFamily="34" charset="0"/>
              </a:rPr>
              <a:t>Vì</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lúa</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hiền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lành</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a:p>
            <a:pPr>
              <a:lnSpc>
                <a:spcPct val="150000"/>
              </a:lnSpc>
            </a:pPr>
            <a:r>
              <a:rPr lang="en-US" sz="2800" dirty="0">
                <a:latin typeface="Arial-Rounded" panose="020B0500000000000000" pitchFamily="34" charset="0"/>
                <a:ea typeface="Arial-Rounded" panose="020B0500000000000000" pitchFamily="34" charset="0"/>
                <a:cs typeface="Arial-Rounded" panose="020B0500000000000000" pitchFamily="34" charset="0"/>
              </a:rPr>
              <a:t>C. </a:t>
            </a:r>
            <a:r>
              <a:rPr lang="en-US" sz="2800" dirty="0" err="1">
                <a:latin typeface="Arial-Rounded" panose="020B0500000000000000" pitchFamily="34" charset="0"/>
                <a:ea typeface="Arial-Rounded" panose="020B0500000000000000" pitchFamily="34" charset="0"/>
                <a:cs typeface="Arial-Rounded" panose="020B0500000000000000" pitchFamily="34" charset="0"/>
              </a:rPr>
              <a:t>Vì</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lúa</a:t>
            </a:r>
            <a:r>
              <a:rPr lang="en-US" sz="2800" dirty="0">
                <a:latin typeface="Arial-Rounded" panose="020B0500000000000000" pitchFamily="34" charset="0"/>
                <a:ea typeface="Arial-Rounded" panose="020B0500000000000000" pitchFamily="34" charset="0"/>
                <a:cs typeface="Arial-Rounded" panose="020B0500000000000000" pitchFamily="34" charset="0"/>
              </a:rPr>
              <a:t> ở </a:t>
            </a:r>
            <a:r>
              <a:rPr lang="en-US" sz="2800" dirty="0" err="1">
                <a:latin typeface="Arial-Rounded" panose="020B0500000000000000" pitchFamily="34" charset="0"/>
                <a:ea typeface="Arial-Rounded" panose="020B0500000000000000" pitchFamily="34" charset="0"/>
                <a:cs typeface="Arial-Rounded" panose="020B0500000000000000" pitchFamily="34" charset="0"/>
              </a:rPr>
              <a:t>nơi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sáng</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sủa</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Oval 8">
            <a:extLst>
              <a:ext uri="{FF2B5EF4-FFF2-40B4-BE49-F238E27FC236}">
                <a16:creationId xmlns:a16="http://schemas.microsoft.com/office/drawing/2014/main" xmlns="" id="{83A49B1B-70C4-4759-8AB2-221AB02039E9}"/>
              </a:ext>
            </a:extLst>
          </p:cNvPr>
          <p:cNvSpPr/>
          <p:nvPr/>
        </p:nvSpPr>
        <p:spPr>
          <a:xfrm>
            <a:off x="946298" y="1052623"/>
            <a:ext cx="627321" cy="680484"/>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xmlns="" id="{D256F847-1F89-40ED-82B1-37B96D63BF59}"/>
              </a:ext>
            </a:extLst>
          </p:cNvPr>
          <p:cNvSpPr txBox="1"/>
          <p:nvPr/>
        </p:nvSpPr>
        <p:spPr>
          <a:xfrm>
            <a:off x="278101" y="3136612"/>
            <a:ext cx="96012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4.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Vì</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sao</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cỏ</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không</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được</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ai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ưa</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thích</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9" name="TextBox 18">
            <a:extLst>
              <a:ext uri="{FF2B5EF4-FFF2-40B4-BE49-F238E27FC236}">
                <a16:creationId xmlns:a16="http://schemas.microsoft.com/office/drawing/2014/main" xmlns="" id="{F9BD1E8E-B26F-4439-A750-15210620C1B1}"/>
              </a:ext>
            </a:extLst>
          </p:cNvPr>
          <p:cNvSpPr txBox="1"/>
          <p:nvPr/>
        </p:nvSpPr>
        <p:spPr>
          <a:xfrm>
            <a:off x="1947413" y="3976584"/>
            <a:ext cx="96012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Vì</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cỏ</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lười</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biếng</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và</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sống</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dựa</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dẫm</a:t>
            </a:r>
            <a:endParaRPr kumimoji="0" lang="en-US"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8" name="Picture 7">
            <a:extLst>
              <a:ext uri="{FF2B5EF4-FFF2-40B4-BE49-F238E27FC236}">
                <a16:creationId xmlns:a16="http://schemas.microsoft.com/office/drawing/2014/main" xmlns="" id="{E6904F8F-110F-466B-A00F-601D46E13D6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extLst>
      <p:ext uri="{BB962C8B-B14F-4D97-AF65-F5344CB8AC3E}">
        <p14:creationId xmlns:p14="http://schemas.microsoft.com/office/powerpoint/2010/main" val="3819031020"/>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barn(inVertical)">
                                      <p:cBhvr>
                                        <p:cTn id="15" dur="500"/>
                                        <p:tgtEl>
                                          <p:spTgt spid="3">
                                            <p:txEl>
                                              <p:pRg st="1" end="1"/>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barn(inVertical)">
                                      <p:cBhvr>
                                        <p:cTn id="18" dur="5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barn(inVertical)">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barn(inVertical)">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barn(inVertical)">
                                      <p:cBhvr>
                                        <p:cTn id="3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animBg="1"/>
      <p:bldP spid="17" grpId="0"/>
      <p:bldP spid="19"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6BD5D986-B5F6-4B10-BEEF-99054697AFD0}"/>
              </a:ext>
            </a:extLst>
          </p:cNvPr>
          <p:cNvSpPr txBox="1"/>
          <p:nvPr/>
        </p:nvSpPr>
        <p:spPr>
          <a:xfrm>
            <a:off x="605790" y="1211580"/>
            <a:ext cx="9498330" cy="584775"/>
          </a:xfrm>
          <a:prstGeom prst="rect">
            <a:avLst/>
          </a:prstGeom>
          <a:noFill/>
        </p:spPr>
        <p:txBody>
          <a:bodyPr wrap="square" rtlCol="0">
            <a:spAutoFit/>
          </a:bodyPr>
          <a:lstStyle/>
          <a:p>
            <a:r>
              <a:rPr lang="en-US" sz="32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e. </a:t>
            </a:r>
            <a:r>
              <a:rPr lang="en-US" sz="32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Chọn</a:t>
            </a:r>
            <a:r>
              <a:rPr lang="en-US" sz="32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dấu</a:t>
            </a:r>
            <a:r>
              <a:rPr lang="en-US" sz="32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chấm</a:t>
            </a:r>
            <a:r>
              <a:rPr lang="en-US" sz="32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dấu</a:t>
            </a:r>
            <a:r>
              <a:rPr lang="en-US" sz="32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chấm</a:t>
            </a:r>
            <a:r>
              <a:rPr lang="en-US" sz="32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hỏi</a:t>
            </a:r>
            <a:r>
              <a:rPr lang="en-US" sz="32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hoặc</a:t>
            </a:r>
            <a:r>
              <a:rPr lang="en-US" sz="32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dấu</a:t>
            </a:r>
            <a:r>
              <a:rPr lang="en-US" sz="32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chấm</a:t>
            </a:r>
            <a:r>
              <a:rPr lang="en-US" sz="32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than</a:t>
            </a:r>
          </a:p>
        </p:txBody>
      </p:sp>
      <p:pic>
        <p:nvPicPr>
          <p:cNvPr id="6" name="Picture 5">
            <a:extLst>
              <a:ext uri="{FF2B5EF4-FFF2-40B4-BE49-F238E27FC236}">
                <a16:creationId xmlns:a16="http://schemas.microsoft.com/office/drawing/2014/main" xmlns="" id="{D0BBAB36-1EF7-4B4B-BF81-CF10645BD80B}"/>
              </a:ext>
            </a:extLst>
          </p:cNvPr>
          <p:cNvPicPr>
            <a:picLocks noChangeAspect="1"/>
          </p:cNvPicPr>
          <p:nvPr/>
        </p:nvPicPr>
        <p:blipFill>
          <a:blip r:embed="rId3"/>
          <a:stretch>
            <a:fillRect/>
          </a:stretch>
        </p:blipFill>
        <p:spPr>
          <a:xfrm>
            <a:off x="2190750" y="2490787"/>
            <a:ext cx="8244840" cy="2218373"/>
          </a:xfrm>
          <a:prstGeom prst="rect">
            <a:avLst/>
          </a:prstGeom>
        </p:spPr>
      </p:pic>
      <p:sp>
        <p:nvSpPr>
          <p:cNvPr id="7" name="Rectangle 6">
            <a:extLst>
              <a:ext uri="{FF2B5EF4-FFF2-40B4-BE49-F238E27FC236}">
                <a16:creationId xmlns:a16="http://schemas.microsoft.com/office/drawing/2014/main" xmlns="" id="{32B31489-9730-4885-BFA7-7A875078EB1F}"/>
              </a:ext>
            </a:extLst>
          </p:cNvPr>
          <p:cNvSpPr/>
          <p:nvPr/>
        </p:nvSpPr>
        <p:spPr>
          <a:xfrm>
            <a:off x="3560445" y="2880360"/>
            <a:ext cx="331470" cy="2628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a:t>
            </a:r>
          </a:p>
        </p:txBody>
      </p:sp>
      <p:sp>
        <p:nvSpPr>
          <p:cNvPr id="8" name="Rectangle 7">
            <a:extLst>
              <a:ext uri="{FF2B5EF4-FFF2-40B4-BE49-F238E27FC236}">
                <a16:creationId xmlns:a16="http://schemas.microsoft.com/office/drawing/2014/main" xmlns="" id="{4178082C-7DB2-4DF5-BC55-A2FCD664F08C}"/>
              </a:ext>
            </a:extLst>
          </p:cNvPr>
          <p:cNvSpPr/>
          <p:nvPr/>
        </p:nvSpPr>
        <p:spPr>
          <a:xfrm>
            <a:off x="4383405" y="3749040"/>
            <a:ext cx="331470" cy="2628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a:t>
            </a:r>
          </a:p>
        </p:txBody>
      </p:sp>
      <p:sp>
        <p:nvSpPr>
          <p:cNvPr id="9" name="Rectangle 8">
            <a:extLst>
              <a:ext uri="{FF2B5EF4-FFF2-40B4-BE49-F238E27FC236}">
                <a16:creationId xmlns:a16="http://schemas.microsoft.com/office/drawing/2014/main" xmlns="" id="{7723CED2-534E-4031-95E6-C70CBB4667C1}"/>
              </a:ext>
            </a:extLst>
          </p:cNvPr>
          <p:cNvSpPr/>
          <p:nvPr/>
        </p:nvSpPr>
        <p:spPr>
          <a:xfrm>
            <a:off x="4646295" y="4223385"/>
            <a:ext cx="331470" cy="2628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a:t>
            </a:r>
          </a:p>
        </p:txBody>
      </p:sp>
    </p:spTree>
    <p:extLst>
      <p:ext uri="{BB962C8B-B14F-4D97-AF65-F5344CB8AC3E}">
        <p14:creationId xmlns:p14="http://schemas.microsoft.com/office/powerpoint/2010/main" val="232163675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P spid="8" grpId="0" animBg="1"/>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4">
            <a:hlinkClick r:id="rId3" action="ppaction://hlinksldjump"/>
            <a:extLst>
              <a:ext uri="{FF2B5EF4-FFF2-40B4-BE49-F238E27FC236}">
                <a16:creationId xmlns:a16="http://schemas.microsoft.com/office/drawing/2014/main" xmlns="" id="{51610815-90AC-4463-A02A-2631C4B67A8D}"/>
              </a:ext>
            </a:extLst>
          </p:cNvPr>
          <p:cNvSpPr/>
          <p:nvPr/>
        </p:nvSpPr>
        <p:spPr>
          <a:xfrm>
            <a:off x="6979920" y="6050280"/>
            <a:ext cx="216408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xmlns="" id="{115EF1AB-B4D0-4F5F-8B39-FAE257D613F7}"/>
              </a:ext>
            </a:extLst>
          </p:cNvPr>
          <p:cNvSpPr txBox="1"/>
          <p:nvPr/>
        </p:nvSpPr>
        <p:spPr>
          <a:xfrm>
            <a:off x="1250066" y="1354238"/>
            <a:ext cx="5139548"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Bài</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trước</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em</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đã</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học</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bài</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gì</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t>
            </a:r>
            <a:endParaRPr kumimoji="0" lang="en-US" sz="3200" b="0"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endParaRPr>
          </a:p>
        </p:txBody>
      </p:sp>
      <p:sp>
        <p:nvSpPr>
          <p:cNvPr id="7" name="TextBox 6">
            <a:extLst>
              <a:ext uri="{FF2B5EF4-FFF2-40B4-BE49-F238E27FC236}">
                <a16:creationId xmlns:a16="http://schemas.microsoft.com/office/drawing/2014/main" xmlns="" id="{CB29C377-1663-4A93-951F-A769749FB432}"/>
              </a:ext>
            </a:extLst>
          </p:cNvPr>
          <p:cNvSpPr txBox="1"/>
          <p:nvPr/>
        </p:nvSpPr>
        <p:spPr>
          <a:xfrm>
            <a:off x="1250066" y="3300714"/>
            <a:ext cx="4597734"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Đáp</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án</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Chơi</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chong</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chóng</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496631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3" name="Rounded Rectangle 1">
            <a:extLst>
              <a:ext uri="{FF2B5EF4-FFF2-40B4-BE49-F238E27FC236}">
                <a16:creationId xmlns:a16="http://schemas.microsoft.com/office/drawing/2014/main" xmlns="" id="{CBEBA727-938B-4B9B-BA0D-4137C430FDFB}"/>
              </a:ext>
            </a:extLst>
          </p:cNvPr>
          <p:cNvSpPr/>
          <p:nvPr/>
        </p:nvSpPr>
        <p:spPr>
          <a:xfrm>
            <a:off x="1027430" y="548433"/>
            <a:ext cx="3098800" cy="75311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Nghe – </a:t>
            </a:r>
            <a:r>
              <a:rPr kumimoji="0" lang="en-US" sz="2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viết</a:t>
            </a:r>
            <a:endParaRPr kumimoji="0" lang="en-US" sz="2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7" name="Picture 6">
            <a:extLst>
              <a:ext uri="{FF2B5EF4-FFF2-40B4-BE49-F238E27FC236}">
                <a16:creationId xmlns:a16="http://schemas.microsoft.com/office/drawing/2014/main" xmlns="" id="{C0EFE1C0-6723-4929-BA3E-3DF89676B2C9}"/>
              </a:ext>
            </a:extLst>
          </p:cNvPr>
          <p:cNvPicPr>
            <a:picLocks noChangeAspect="1"/>
          </p:cNvPicPr>
          <p:nvPr/>
        </p:nvPicPr>
        <p:blipFill>
          <a:blip r:embed="rId3"/>
          <a:stretch>
            <a:fillRect/>
          </a:stretch>
        </p:blipFill>
        <p:spPr>
          <a:xfrm>
            <a:off x="1600200" y="2320290"/>
            <a:ext cx="8995410" cy="1718310"/>
          </a:xfrm>
          <a:prstGeom prst="rect">
            <a:avLst/>
          </a:prstGeom>
        </p:spPr>
      </p:pic>
      <p:pic>
        <p:nvPicPr>
          <p:cNvPr id="6" name="Picture 5">
            <a:extLst>
              <a:ext uri="{FF2B5EF4-FFF2-40B4-BE49-F238E27FC236}">
                <a16:creationId xmlns:a16="http://schemas.microsoft.com/office/drawing/2014/main" xmlns="" id="{27F0FC87-ABC3-419A-B3CA-E20C6B2FE74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extLst>
      <p:ext uri="{BB962C8B-B14F-4D97-AF65-F5344CB8AC3E}">
        <p14:creationId xmlns:p14="http://schemas.microsoft.com/office/powerpoint/2010/main" val="4167045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3119C54B-D9AE-446F-BCB9-5932D44236C0}"/>
              </a:ext>
            </a:extLst>
          </p:cNvPr>
          <p:cNvSpPr txBox="1"/>
          <p:nvPr/>
        </p:nvSpPr>
        <p:spPr>
          <a:xfrm>
            <a:off x="2171700" y="331470"/>
            <a:ext cx="8595360" cy="1200329"/>
          </a:xfrm>
          <a:prstGeom prst="rect">
            <a:avLst/>
          </a:prstGeom>
          <a:noFill/>
        </p:spPr>
        <p:txBody>
          <a:bodyPr wrap="square" rtlCol="0">
            <a:spAutoFit/>
          </a:bodyPr>
          <a:lstStyle/>
          <a:p>
            <a:pPr algn="ctr"/>
            <a:r>
              <a:rPr lang="en-US" sz="3600" dirty="0">
                <a:latin typeface="Arial-Rounded" panose="020B0500000000000000" pitchFamily="34" charset="0"/>
                <a:ea typeface="Arial-Rounded" panose="020B0500000000000000" pitchFamily="34" charset="0"/>
                <a:cs typeface="Arial-Rounded" panose="020B0500000000000000" pitchFamily="34" charset="0"/>
              </a:rPr>
              <a:t>2. </a:t>
            </a:r>
            <a:r>
              <a:rPr lang="en-US" sz="3600" dirty="0" err="1">
                <a:latin typeface="Arial-Rounded" panose="020B0500000000000000" pitchFamily="34" charset="0"/>
                <a:ea typeface="Arial-Rounded" panose="020B0500000000000000" pitchFamily="34" charset="0"/>
                <a:cs typeface="Arial-Rounded" panose="020B0500000000000000" pitchFamily="34" charset="0"/>
              </a:rPr>
              <a:t>Viết</a:t>
            </a:r>
            <a:r>
              <a:rPr lang="en-US" sz="3600" dirty="0">
                <a:latin typeface="Arial-Rounded" panose="020B0500000000000000" pitchFamily="34" charset="0"/>
                <a:ea typeface="Arial-Rounded" panose="020B0500000000000000" pitchFamily="34" charset="0"/>
                <a:cs typeface="Arial-Rounded" panose="020B0500000000000000" pitchFamily="34" charset="0"/>
              </a:rPr>
              <a:t> 3-4 </a:t>
            </a:r>
            <a:r>
              <a:rPr lang="en-US" sz="3600" dirty="0" err="1">
                <a:latin typeface="Arial-Rounded" panose="020B0500000000000000" pitchFamily="34" charset="0"/>
                <a:ea typeface="Arial-Rounded" panose="020B0500000000000000" pitchFamily="34" charset="0"/>
                <a:cs typeface="Arial-Rounded" panose="020B0500000000000000" pitchFamily="34" charset="0"/>
              </a:rPr>
              <a:t>câu</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kể</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về</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việc</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làm</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tốt</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của</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em</a:t>
            </a:r>
            <a:r>
              <a:rPr lang="en-US" sz="3600" dirty="0">
                <a:latin typeface="Arial-Rounded" panose="020B0500000000000000" pitchFamily="34" charset="0"/>
                <a:ea typeface="Arial-Rounded" panose="020B0500000000000000" pitchFamily="34" charset="0"/>
                <a:cs typeface="Arial-Rounded" panose="020B0500000000000000" pitchFamily="34" charset="0"/>
              </a:rPr>
              <a:t> ở </a:t>
            </a:r>
            <a:r>
              <a:rPr lang="en-US" sz="3600" dirty="0" err="1">
                <a:latin typeface="Arial-Rounded" panose="020B0500000000000000" pitchFamily="34" charset="0"/>
                <a:ea typeface="Arial-Rounded" panose="020B0500000000000000" pitchFamily="34" charset="0"/>
                <a:cs typeface="Arial-Rounded" panose="020B0500000000000000" pitchFamily="34" charset="0"/>
              </a:rPr>
              <a:t>nhà</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hoặc</a:t>
            </a:r>
            <a:r>
              <a:rPr lang="en-US" sz="3600" dirty="0">
                <a:latin typeface="Arial-Rounded" panose="020B0500000000000000" pitchFamily="34" charset="0"/>
                <a:ea typeface="Arial-Rounded" panose="020B0500000000000000" pitchFamily="34" charset="0"/>
                <a:cs typeface="Arial-Rounded" panose="020B0500000000000000" pitchFamily="34" charset="0"/>
              </a:rPr>
              <a:t> ở </a:t>
            </a:r>
            <a:r>
              <a:rPr lang="en-US" sz="3600" dirty="0" err="1">
                <a:latin typeface="Arial-Rounded" panose="020B0500000000000000" pitchFamily="34" charset="0"/>
                <a:ea typeface="Arial-Rounded" panose="020B0500000000000000" pitchFamily="34" charset="0"/>
                <a:cs typeface="Arial-Rounded" panose="020B0500000000000000" pitchFamily="34" charset="0"/>
              </a:rPr>
              <a:t>trường</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Rectangle 2">
            <a:extLst>
              <a:ext uri="{FF2B5EF4-FFF2-40B4-BE49-F238E27FC236}">
                <a16:creationId xmlns:a16="http://schemas.microsoft.com/office/drawing/2014/main" xmlns="" id="{523B333D-8A19-485B-9EC6-B3BAFA1FBEF9}"/>
              </a:ext>
            </a:extLst>
          </p:cNvPr>
          <p:cNvSpPr/>
          <p:nvPr/>
        </p:nvSpPr>
        <p:spPr>
          <a:xfrm>
            <a:off x="2263140" y="2080260"/>
            <a:ext cx="7955280" cy="386334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just"/>
            <a:r>
              <a:rPr lang="vi-VN" sz="2800" b="0" i="0" dirty="0">
                <a:effectLst/>
                <a:latin typeface="Arial-Rounded" panose="020B0500000000000000" pitchFamily="34" charset="0"/>
                <a:ea typeface="Arial-Rounded" panose="020B0500000000000000" pitchFamily="34" charset="0"/>
                <a:cs typeface="Arial-Rounded" panose="020B0500000000000000" pitchFamily="34" charset="0"/>
              </a:rPr>
              <a:t>Tuần trước, bạn Lan ngồi cùng bàn với em bị ốm, phải nghỉ học. Chính vì vậy, em đã chép bài các môn học thật cẩn thận. Đến buổi tối hôm thứ sáu, em xin phép đến thăm Lan. Sau đó, em đã đưa cho bạn những cuốn vở ghi chép của mình. Em còn giảng cho Lan những bài Toán khó mà bạn cảm thấy chưa hiểu. Sau khi về nhà, em cảm thấy rất vui vì đã làm được một việc tốt.</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Picture 3">
            <a:extLst>
              <a:ext uri="{FF2B5EF4-FFF2-40B4-BE49-F238E27FC236}">
                <a16:creationId xmlns:a16="http://schemas.microsoft.com/office/drawing/2014/main" xmlns="" id="{C7E8426D-54F7-4EDC-BFA4-4BB378D44DE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extLst>
      <p:ext uri="{BB962C8B-B14F-4D97-AF65-F5344CB8AC3E}">
        <p14:creationId xmlns:p14="http://schemas.microsoft.com/office/powerpoint/2010/main" val="3509049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91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backgroundRemoval t="459" b="100000" l="0" r="100000"/>
                    </a14:imgEffect>
                  </a14:imgLayer>
                </a14:imgProps>
              </a:ext>
              <a:ext uri="{28A0092B-C50C-407E-A947-70E740481C1C}">
                <a14:useLocalDpi xmlns:a14="http://schemas.microsoft.com/office/drawing/2010/main" val="0"/>
              </a:ext>
            </a:extLst>
          </a:blip>
          <a:stretch>
            <a:fillRect/>
          </a:stretch>
        </p:blipFill>
        <p:spPr>
          <a:xfrm>
            <a:off x="5562600" y="1447800"/>
            <a:ext cx="4648200" cy="2076450"/>
          </a:xfrm>
          <a:prstGeom prst="rect">
            <a:avLst/>
          </a:prstGeom>
        </p:spPr>
      </p:pic>
      <p:pic>
        <p:nvPicPr>
          <p:cNvPr id="3" name="Picture 2"/>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692" b="99769" l="10000" r="95769"/>
                    </a14:imgEffect>
                  </a14:imgLayer>
                </a14:imgProps>
              </a:ext>
              <a:ext uri="{28A0092B-C50C-407E-A947-70E740481C1C}">
                <a14:useLocalDpi xmlns:a14="http://schemas.microsoft.com/office/drawing/2010/main" val="0"/>
              </a:ext>
            </a:extLst>
          </a:blip>
          <a:srcRect l="7936" r="4762"/>
          <a:stretch/>
        </p:blipFill>
        <p:spPr>
          <a:xfrm>
            <a:off x="0" y="457200"/>
            <a:ext cx="2625436" cy="2367395"/>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ackgroundRemoval t="0" b="93917" l="3750" r="98667">
                        <a14:foregroundMark x1="44333" y1="17167" x2="45167" y2="20583"/>
                        <a14:foregroundMark x1="50167" y1="19167" x2="49833" y2="22250"/>
                        <a14:foregroundMark x1="39917" y1="30917" x2="40083" y2="34750"/>
                        <a14:foregroundMark x1="42750" y1="36583" x2="45333" y2="36583"/>
                        <a14:foregroundMark x1="49583" y1="40000" x2="48583" y2="42667"/>
                        <a14:foregroundMark x1="43500" y1="24667" x2="47167" y2="23000"/>
                        <a14:foregroundMark x1="61333" y1="19417" x2="62500" y2="23000"/>
                        <a14:foregroundMark x1="69000" y1="17583" x2="66750" y2="21833"/>
                        <a14:foregroundMark x1="72667" y1="21417" x2="71000" y2="25083"/>
                        <a14:foregroundMark x1="65167" y1="24250" x2="68000" y2="26250"/>
                        <a14:foregroundMark x1="72417" y1="27667" x2="74417" y2="27667"/>
                        <a14:foregroundMark x1="84167" y1="40167" x2="82083" y2="44667"/>
                        <a14:foregroundMark x1="82083" y1="47667" x2="85333" y2="48250"/>
                        <a14:foregroundMark x1="75833" y1="46250" x2="77250" y2="48500"/>
                        <a14:foregroundMark x1="65333" y1="60000" x2="68417" y2="61000"/>
                        <a14:foregroundMark x1="20500" y1="32333" x2="21083" y2="35750"/>
                        <a14:foregroundMark x1="10833" y1="34167" x2="16500" y2="34917"/>
                        <a14:foregroundMark x1="16833" y1="38583" x2="18250" y2="42250"/>
                        <a14:foregroundMark x1="18500" y1="46833" x2="21333" y2="45833"/>
                        <a14:foregroundMark x1="29000" y1="55167" x2="30000" y2="52917"/>
                        <a14:foregroundMark x1="25167" y1="62833" x2="27750" y2="66250"/>
                        <a14:foregroundMark x1="35833" y1="76000" x2="38250" y2="76000"/>
                        <a14:foregroundMark x1="38083" y1="83417" x2="36083" y2="87250"/>
                        <a14:foregroundMark x1="21750" y1="88500" x2="26000" y2="88500"/>
                        <a14:foregroundMark x1="11833" y1="83667" x2="12250" y2="86667"/>
                        <a14:foregroundMark x1="43750" y1="89500" x2="46750" y2="90500"/>
                        <a14:foregroundMark x1="70583" y1="79833" x2="70000" y2="83833"/>
                        <a14:foregroundMark x1="73250" y1="86667" x2="70833" y2="88083"/>
                        <a14:foregroundMark x1="78083" y1="76000" x2="81333" y2="77333"/>
                        <a14:foregroundMark x1="72833" y1="68250" x2="75250" y2="71333"/>
                        <a14:foregroundMark x1="81500" y1="88667" x2="83333" y2="92500"/>
                      </a14:backgroundRemoval>
                    </a14:imgEffect>
                  </a14:imgLayer>
                </a14:imgProps>
              </a:ext>
              <a:ext uri="{28A0092B-C50C-407E-A947-70E740481C1C}">
                <a14:useLocalDpi xmlns:a14="http://schemas.microsoft.com/office/drawing/2010/main" val="0"/>
              </a:ext>
            </a:extLst>
          </a:blip>
          <a:srcRect l="8824" t="15000" r="13235" b="5000"/>
          <a:stretch/>
        </p:blipFill>
        <p:spPr>
          <a:xfrm>
            <a:off x="7886700" y="34636"/>
            <a:ext cx="4038600" cy="3657600"/>
          </a:xfrm>
          <a:prstGeom prst="rect">
            <a:avLst/>
          </a:prstGeom>
        </p:spPr>
      </p:pic>
      <p:pic>
        <p:nvPicPr>
          <p:cNvPr id="6" name="Picture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38600" y="457199"/>
            <a:ext cx="2133600" cy="1143001"/>
          </a:xfrm>
          <a:prstGeom prst="ellipse">
            <a:avLst/>
          </a:prstGeom>
          <a:ln>
            <a:noFill/>
          </a:ln>
          <a:effectLst>
            <a:softEdge rad="112500"/>
          </a:effectLst>
        </p:spPr>
      </p:pic>
      <p:pic>
        <p:nvPicPr>
          <p:cNvPr id="7" name="Picture 6"/>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3551" b="97911" l="5556" r="91333">
                        <a14:foregroundMark x1="18000" y1="11175" x2="16222" y2="20627"/>
                        <a14:foregroundMark x1="13222" y1="14204" x2="12778" y2="19530"/>
                        <a14:foregroundMark x1="28778" y1="91123" x2="46778" y2="93368"/>
                        <a14:foregroundMark x1="70889" y1="93368" x2="89333" y2="90339"/>
                      </a14:backgroundRemoval>
                    </a14:imgEffect>
                  </a14:imgLayer>
                </a14:imgProps>
              </a:ext>
              <a:ext uri="{28A0092B-C50C-407E-A947-70E740481C1C}">
                <a14:useLocalDpi xmlns:a14="http://schemas.microsoft.com/office/drawing/2010/main" val="0"/>
              </a:ext>
            </a:extLst>
          </a:blip>
          <a:srcRect l="6370" t="3219" r="8518" b="3030"/>
          <a:stretch/>
        </p:blipFill>
        <p:spPr>
          <a:xfrm>
            <a:off x="2098011" y="1898939"/>
            <a:ext cx="1409701" cy="1524000"/>
          </a:xfrm>
          <a:prstGeom prst="rect">
            <a:avLst/>
          </a:prstGeom>
        </p:spPr>
      </p:pic>
      <p:pic>
        <p:nvPicPr>
          <p:cNvPr id="9" name="Picture 8"/>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2769" b="93196" l="0" r="99462">
                        <a14:foregroundMark x1="44308" y1="33149" x2="46846" y2="44462"/>
                        <a14:foregroundMark x1="57231" y1="31725" x2="54154" y2="50079"/>
                        <a14:foregroundMark x1="49769" y1="25870" x2="54923" y2="24842"/>
                        <a14:foregroundMark x1="46077" y1="77136" x2="44692" y2="85839"/>
                        <a14:foregroundMark x1="37846" y1="87104" x2="44538" y2="84810"/>
                        <a14:foregroundMark x1="58846" y1="78560" x2="59000" y2="90111"/>
                        <a14:foregroundMark x1="33538" y1="17563" x2="17231" y2="39557"/>
                        <a14:foregroundMark x1="45692" y1="17168" x2="45846" y2="19778"/>
                        <a14:foregroundMark x1="58231" y1="32516" x2="59231" y2="41614"/>
                        <a14:foregroundMark x1="41923" y1="33703" x2="41538" y2="40981"/>
                        <a14:foregroundMark x1="25231" y1="33703" x2="18154" y2="50079"/>
                        <a14:foregroundMark x1="8923" y1="31725" x2="14846" y2="55142"/>
                        <a14:foregroundMark x1="18538" y1="31092" x2="15846" y2="36946"/>
                        <a14:foregroundMark x1="7154" y1="33149" x2="2846" y2="41851"/>
                        <a14:foregroundMark x1="6231" y1="32358" x2="1077" y2="40981"/>
                        <a14:foregroundMark x1="10308" y1="50475" x2="12846" y2="51741"/>
                        <a14:foregroundMark x1="5000" y1="51108" x2="3231" y2="58782"/>
                        <a14:foregroundMark x1="7385" y1="81250" x2="5231" y2="90902"/>
                        <a14:foregroundMark x1="3846" y1="81646" x2="1846" y2="89320"/>
                        <a14:foregroundMark x1="9538" y1="83070" x2="7769" y2="91535"/>
                        <a14:foregroundMark x1="9923" y1="83465" x2="10308" y2="87263"/>
                        <a14:foregroundMark x1="20538" y1="79984" x2="21923" y2="89082"/>
                        <a14:foregroundMark x1="24462" y1="83623" x2="29538" y2="87263"/>
                        <a14:foregroundMark x1="25615" y1="83070" x2="31308" y2="86867"/>
                        <a14:foregroundMark x1="26462" y1="87500" x2="28615" y2="88687"/>
                        <a14:foregroundMark x1="54692" y1="39399" x2="47462" y2="47468"/>
                        <a14:foregroundMark x1="41154" y1="51503" x2="40154" y2="60601"/>
                        <a14:foregroundMark x1="59000" y1="33703" x2="62000" y2="40981"/>
                      </a14:backgroundRemoval>
                    </a14:imgEffect>
                  </a14:imgLayer>
                </a14:imgProps>
              </a:ext>
              <a:ext uri="{28A0092B-C50C-407E-A947-70E740481C1C}">
                <a14:useLocalDpi xmlns:a14="http://schemas.microsoft.com/office/drawing/2010/main" val="0"/>
              </a:ext>
            </a:extLst>
          </a:blip>
          <a:srcRect t="3334" r="33795" b="6665"/>
          <a:stretch/>
        </p:blipFill>
        <p:spPr>
          <a:xfrm>
            <a:off x="9282067" y="4119234"/>
            <a:ext cx="2286001" cy="1283277"/>
          </a:xfrm>
          <a:prstGeom prst="rect">
            <a:avLst/>
          </a:prstGeom>
        </p:spPr>
      </p:pic>
      <p:pic>
        <p:nvPicPr>
          <p:cNvPr id="10" name="Picture 9"/>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550199" y="2313474"/>
            <a:ext cx="1257300" cy="1825336"/>
          </a:xfrm>
          <a:prstGeom prst="rect">
            <a:avLst/>
          </a:prstGeom>
        </p:spPr>
      </p:pic>
      <p:pic>
        <p:nvPicPr>
          <p:cNvPr id="11" name="Picture 10"/>
          <p:cNvPicPr>
            <a:picLocks noChangeAspect="1"/>
          </p:cNvPicPr>
          <p:nvPr/>
        </p:nvPicPr>
        <p:blipFill rotWithShape="1">
          <a:blip r:embed="rId14" cstate="print">
            <a:extLst>
              <a:ext uri="{BEBA8EAE-BF5A-486C-A8C5-ECC9F3942E4B}">
                <a14:imgProps xmlns:a14="http://schemas.microsoft.com/office/drawing/2010/main">
                  <a14:imgLayer r:embed="rId15">
                    <a14:imgEffect>
                      <a14:backgroundRemoval t="8460" b="92677" l="0" r="100000">
                        <a14:foregroundMark x1="21616" y1="16597" x2="27677" y2="71849"/>
                        <a14:foregroundMark x1="21010" y1="51681" x2="21010" y2="58613"/>
                        <a14:backgroundMark x1="2828" y1="31933" x2="12121" y2="83193"/>
                        <a14:backgroundMark x1="49899" y1="31303" x2="49899" y2="83193"/>
                        <a14:backgroundMark x1="58586" y1="41176" x2="66667" y2="46008"/>
                        <a14:backgroundMark x1="80202" y1="47479" x2="88283" y2="41807"/>
                        <a14:backgroundMark x1="41212" y1="39076" x2="36364" y2="46008"/>
                      </a14:backgroundRemoval>
                    </a14:imgEffect>
                  </a14:imgLayer>
                </a14:imgProps>
              </a:ext>
              <a:ext uri="{28A0092B-C50C-407E-A947-70E740481C1C}">
                <a14:useLocalDpi xmlns:a14="http://schemas.microsoft.com/office/drawing/2010/main" val="0"/>
              </a:ext>
            </a:extLst>
          </a:blip>
          <a:srcRect b="15278"/>
          <a:stretch/>
        </p:blipFill>
        <p:spPr>
          <a:xfrm>
            <a:off x="1676400" y="3692236"/>
            <a:ext cx="2058354" cy="1676400"/>
          </a:xfrm>
          <a:prstGeom prst="rect">
            <a:avLst/>
          </a:prstGeom>
        </p:spPr>
      </p:pic>
      <p:pic>
        <p:nvPicPr>
          <p:cNvPr id="12" name="Picture 11"/>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9759272" y="2646730"/>
            <a:ext cx="1137329" cy="915213"/>
          </a:xfrm>
          <a:prstGeom prst="rect">
            <a:avLst/>
          </a:prstGeom>
        </p:spPr>
      </p:pic>
      <p:pic>
        <p:nvPicPr>
          <p:cNvPr id="13" name="Picture 12"/>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383511" y="2209800"/>
            <a:ext cx="1039920" cy="722981"/>
          </a:xfrm>
          <a:prstGeom prst="rect">
            <a:avLst/>
          </a:prstGeom>
        </p:spPr>
      </p:pic>
      <p:pic>
        <p:nvPicPr>
          <p:cNvPr id="14" name="Picture 13"/>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241951" y="2209800"/>
            <a:ext cx="967849" cy="614794"/>
          </a:xfrm>
          <a:prstGeom prst="rect">
            <a:avLst/>
          </a:prstGeom>
        </p:spPr>
      </p:pic>
      <p:pic>
        <p:nvPicPr>
          <p:cNvPr id="15" name="Picture 14"/>
          <p:cNvPicPr>
            <a:picLocks noChangeAspect="1"/>
          </p:cNvPicPr>
          <p:nvPr/>
        </p:nvPicPr>
        <p:blipFill>
          <a:blip r:embed="rId17">
            <a:extLst>
              <a:ext uri="{BEBA8EAE-BF5A-486C-A8C5-ECC9F3942E4B}">
                <a14:imgProps xmlns:a14="http://schemas.microsoft.com/office/drawing/2010/main">
                  <a14:imgLayer r:embed="rId18">
                    <a14:imgEffect>
                      <a14:backgroundRemoval t="10000" b="90000" l="4000" r="100000"/>
                    </a14:imgEffect>
                  </a14:imgLayer>
                </a14:imgProps>
              </a:ext>
              <a:ext uri="{28A0092B-C50C-407E-A947-70E740481C1C}">
                <a14:useLocalDpi xmlns:a14="http://schemas.microsoft.com/office/drawing/2010/main" val="0"/>
              </a:ext>
            </a:extLst>
          </a:blip>
          <a:stretch>
            <a:fillRect/>
          </a:stretch>
        </p:blipFill>
        <p:spPr>
          <a:xfrm>
            <a:off x="179960" y="398959"/>
            <a:ext cx="2153327" cy="1572075"/>
          </a:xfrm>
          <a:prstGeom prst="rect">
            <a:avLst/>
          </a:prstGeom>
        </p:spPr>
      </p:pic>
      <p:pic>
        <p:nvPicPr>
          <p:cNvPr id="16" name="Picture 15"/>
          <p:cNvPicPr>
            <a:picLocks noChangeAspect="1"/>
          </p:cNvPicPr>
          <p:nvPr/>
        </p:nvPicPr>
        <p:blipFill>
          <a:blip r:embed="rId19" cstate="print">
            <a:extLst>
              <a:ext uri="{BEBA8EAE-BF5A-486C-A8C5-ECC9F3942E4B}">
                <a14:imgProps xmlns:a14="http://schemas.microsoft.com/office/drawing/2010/main">
                  <a14:imgLayer r:embed="rId20">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84018" y="3524250"/>
            <a:ext cx="2438400" cy="2438400"/>
          </a:xfrm>
          <a:prstGeom prst="rect">
            <a:avLst/>
          </a:prstGeom>
        </p:spPr>
      </p:pic>
      <p:pic>
        <p:nvPicPr>
          <p:cNvPr id="17" name="Picture 16"/>
          <p:cNvPicPr>
            <a:picLocks noChangeAspect="1"/>
          </p:cNvPicPr>
          <p:nvPr/>
        </p:nvPicPr>
        <p:blipFill>
          <a:blip r:embed="rId19" cstate="print">
            <a:extLst>
              <a:ext uri="{BEBA8EAE-BF5A-486C-A8C5-ECC9F3942E4B}">
                <a14:imgProps xmlns:a14="http://schemas.microsoft.com/office/drawing/2010/main">
                  <a14:imgLayer r:embed="rId20">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4648199" y="4458566"/>
            <a:ext cx="1753077" cy="1219200"/>
          </a:xfrm>
          <a:prstGeom prst="rect">
            <a:avLst/>
          </a:prstGeom>
        </p:spPr>
      </p:pic>
      <p:pic>
        <p:nvPicPr>
          <p:cNvPr id="18" name="Picture 17"/>
          <p:cNvPicPr>
            <a:picLocks noChangeAspect="1"/>
          </p:cNvPicPr>
          <p:nvPr/>
        </p:nvPicPr>
        <p:blipFill>
          <a:blip r:embed="rId21" cstate="print">
            <a:extLst>
              <a:ext uri="{BEBA8EAE-BF5A-486C-A8C5-ECC9F3942E4B}">
                <a14:imgProps xmlns:a14="http://schemas.microsoft.com/office/drawing/2010/main">
                  <a14:imgLayer r:embed="rId22">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658250" y="2772301"/>
            <a:ext cx="1048683" cy="812738"/>
          </a:xfrm>
          <a:prstGeom prst="rect">
            <a:avLst/>
          </a:prstGeom>
        </p:spPr>
      </p:pic>
      <p:pic>
        <p:nvPicPr>
          <p:cNvPr id="19" name="Picture 18"/>
          <p:cNvPicPr>
            <a:picLocks noChangeAspect="1"/>
          </p:cNvPicPr>
          <p:nvPr/>
        </p:nvPicPr>
        <p:blipFill rotWithShape="1">
          <a:blip r:embed="rId23" cstate="print">
            <a:extLst>
              <a:ext uri="{BEBA8EAE-BF5A-486C-A8C5-ECC9F3942E4B}">
                <a14:imgProps xmlns:a14="http://schemas.microsoft.com/office/drawing/2010/main">
                  <a14:imgLayer r:embed="rId24">
                    <a14:imgEffect>
                      <a14:backgroundRemoval t="4000" b="89935" l="10000" r="90000">
                        <a14:foregroundMark x1="42907" y1="33161" x2="47442" y2="33161"/>
                        <a14:foregroundMark x1="45465" y1="31484" x2="45465" y2="31484"/>
                      </a14:backgroundRemoval>
                    </a14:imgEffect>
                  </a14:imgLayer>
                </a14:imgProps>
              </a:ext>
              <a:ext uri="{28A0092B-C50C-407E-A947-70E740481C1C}">
                <a14:useLocalDpi xmlns:a14="http://schemas.microsoft.com/office/drawing/2010/main" val="0"/>
              </a:ext>
            </a:extLst>
          </a:blip>
          <a:srcRect l="31111" r="31111"/>
          <a:stretch/>
        </p:blipFill>
        <p:spPr>
          <a:xfrm>
            <a:off x="5974875" y="3692236"/>
            <a:ext cx="1295400" cy="1905000"/>
          </a:xfrm>
          <a:prstGeom prst="rect">
            <a:avLst/>
          </a:prstGeom>
        </p:spPr>
      </p:pic>
      <p:pic>
        <p:nvPicPr>
          <p:cNvPr id="20" name="Picture 19"/>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6305550" y="29350"/>
            <a:ext cx="1581150" cy="1554718"/>
          </a:xfrm>
          <a:prstGeom prst="ellipse">
            <a:avLst/>
          </a:prstGeom>
          <a:ln>
            <a:noFill/>
          </a:ln>
          <a:effectLst>
            <a:softEdge rad="112500"/>
          </a:effectLst>
        </p:spPr>
      </p:pic>
      <p:pic>
        <p:nvPicPr>
          <p:cNvPr id="21" name="Picture 20"/>
          <p:cNvPicPr>
            <a:picLocks noChangeAspect="1"/>
          </p:cNvPicPr>
          <p:nvPr/>
        </p:nvPicPr>
        <p:blipFill rotWithShape="1">
          <a:blip r:embed="rId26">
            <a:extLst>
              <a:ext uri="{BEBA8EAE-BF5A-486C-A8C5-ECC9F3942E4B}">
                <a14:imgProps xmlns:a14="http://schemas.microsoft.com/office/drawing/2010/main">
                  <a14:imgLayer r:embed="rId27">
                    <a14:imgEffect>
                      <a14:backgroundRemoval t="10000" b="90000" l="0" r="32889"/>
                    </a14:imgEffect>
                  </a14:imgLayer>
                </a14:imgProps>
              </a:ext>
              <a:ext uri="{28A0092B-C50C-407E-A947-70E740481C1C}">
                <a14:useLocalDpi xmlns:a14="http://schemas.microsoft.com/office/drawing/2010/main" val="0"/>
              </a:ext>
            </a:extLst>
          </a:blip>
          <a:srcRect l="1852" t="35185" r="63490" b="31482"/>
          <a:stretch/>
        </p:blipFill>
        <p:spPr>
          <a:xfrm>
            <a:off x="3362114" y="4971333"/>
            <a:ext cx="1426110" cy="1371600"/>
          </a:xfrm>
          <a:prstGeom prst="rect">
            <a:avLst/>
          </a:prstGeom>
        </p:spPr>
      </p:pic>
      <p:pic>
        <p:nvPicPr>
          <p:cNvPr id="22" name="Picture 21"/>
          <p:cNvPicPr>
            <a:picLocks noChangeAspect="1"/>
          </p:cNvPicPr>
          <p:nvPr/>
        </p:nvPicPr>
        <p:blipFill rotWithShape="1">
          <a:blip r:embed="rId28">
            <a:extLst>
              <a:ext uri="{BEBA8EAE-BF5A-486C-A8C5-ECC9F3942E4B}">
                <a14:imgProps xmlns:a14="http://schemas.microsoft.com/office/drawing/2010/main">
                  <a14:imgLayer r:embed="rId27">
                    <a14:imgEffect>
                      <a14:backgroundRemoval t="1778" b="96000" l="0" r="100000">
                        <a14:foregroundMark x1="42000" y1="55111" x2="48000" y2="66222"/>
                        <a14:foregroundMark x1="47556" y1="51111" x2="51111" y2="64667"/>
                        <a14:foregroundMark x1="55778" y1="48222" x2="55333" y2="64000"/>
                      </a14:backgroundRemoval>
                    </a14:imgEffect>
                  </a14:imgLayer>
                </a14:imgProps>
              </a:ext>
              <a:ext uri="{28A0092B-C50C-407E-A947-70E740481C1C}">
                <a14:useLocalDpi xmlns:a14="http://schemas.microsoft.com/office/drawing/2010/main" val="0"/>
              </a:ext>
            </a:extLst>
          </a:blip>
          <a:srcRect l="34856" t="33318" r="33663" b="31496"/>
          <a:stretch/>
        </p:blipFill>
        <p:spPr>
          <a:xfrm>
            <a:off x="11049000" y="4728834"/>
            <a:ext cx="1295400" cy="1447801"/>
          </a:xfrm>
          <a:prstGeom prst="rect">
            <a:avLst/>
          </a:prstGeom>
        </p:spPr>
      </p:pic>
      <p:sp>
        <p:nvSpPr>
          <p:cNvPr id="23" name="Rectangle 22"/>
          <p:cNvSpPr/>
          <p:nvPr/>
        </p:nvSpPr>
        <p:spPr>
          <a:xfrm>
            <a:off x="6619" y="6015373"/>
            <a:ext cx="12150436" cy="923330"/>
          </a:xfrm>
          <a:prstGeom prst="rect">
            <a:avLst/>
          </a:prstGeom>
          <a:ln/>
        </p:spPr>
        <p:style>
          <a:lnRef idx="2">
            <a:schemeClr val="accent1"/>
          </a:lnRef>
          <a:fillRef idx="1">
            <a:schemeClr val="lt1"/>
          </a:fillRef>
          <a:effectRef idx="0">
            <a:schemeClr val="accent1"/>
          </a:effectRef>
          <a:fontRef idx="minor">
            <a:schemeClr val="dk1"/>
          </a:fontRef>
        </p:style>
        <p:txBody>
          <a:bodyPr wrap="square" lIns="91440" tIns="45720" rIns="91440" bIns="45720">
            <a:spAutoFit/>
            <a:scene3d>
              <a:camera prst="orthographicFront"/>
              <a:lightRig rig="threePt" dir="t"/>
            </a:scene3d>
            <a:sp3d extrusionH="57150" prstMaterial="dkEdge">
              <a:bevelT w="38100" h="38100" prst="angle"/>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uLnTx/>
                <a:uFillTx/>
                <a:latin typeface="Arial-Rounded" panose="020B0500000000000000" pitchFamily="34" charset="0"/>
                <a:ea typeface="Arial-Rounded" panose="020B0500000000000000" pitchFamily="34" charset="0"/>
                <a:cs typeface="Arial-Rounded" panose="020B0500000000000000" pitchFamily="34" charset="0"/>
              </a:rPr>
              <a:t>Lớp</a:t>
            </a:r>
            <a:r>
              <a:rPr kumimoji="0" lang="en-US" sz="5400" b="1" i="0" u="none" strike="noStrike" kern="1200" cap="none" spc="0" normalizeH="0" baseline="0" noProof="0" dirty="0">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uLnTx/>
                <a:uFillTx/>
                <a:latin typeface="Arial-Rounded" panose="020B0500000000000000" pitchFamily="34" charset="0"/>
                <a:ea typeface="Arial-Rounded" panose="020B0500000000000000" pitchFamily="34" charset="0"/>
                <a:cs typeface="Arial-Rounded" panose="020B0500000000000000" pitchFamily="34" charset="0"/>
              </a:rPr>
              <a:t> 2A hẹn gặp lại các bạn ở bài sau nhé</a:t>
            </a:r>
          </a:p>
        </p:txBody>
      </p:sp>
    </p:spTree>
    <p:extLst>
      <p:ext uri="{BB962C8B-B14F-4D97-AF65-F5344CB8AC3E}">
        <p14:creationId xmlns:p14="http://schemas.microsoft.com/office/powerpoint/2010/main" val="681562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6" presetClass="entr" presetSubtype="16"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ircle(in)">
                                      <p:cBhvr>
                                        <p:cTn id="12" dur="2000"/>
                                        <p:tgtEl>
                                          <p:spTgt spid="11"/>
                                        </p:tgtEl>
                                      </p:cBhvr>
                                    </p:animEffect>
                                  </p:childTnLst>
                                </p:cTn>
                              </p:par>
                              <p:par>
                                <p:cTn id="13" presetID="6" presetClass="entr" presetSubtype="16"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circle(in)">
                                      <p:cBhvr>
                                        <p:cTn id="15" dur="2000"/>
                                        <p:tgtEl>
                                          <p:spTgt spid="19"/>
                                        </p:tgtEl>
                                      </p:cBhvr>
                                    </p:animEffect>
                                  </p:childTnLst>
                                </p:cTn>
                              </p:par>
                              <p:par>
                                <p:cTn id="16" presetID="53" presetClass="entr" presetSubtype="16"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p:cTn id="18" dur="500" fill="hold"/>
                                        <p:tgtEl>
                                          <p:spTgt spid="9"/>
                                        </p:tgtEl>
                                        <p:attrNameLst>
                                          <p:attrName>ppt_w</p:attrName>
                                        </p:attrNameLst>
                                      </p:cBhvr>
                                      <p:tavLst>
                                        <p:tav tm="0">
                                          <p:val>
                                            <p:fltVal val="0"/>
                                          </p:val>
                                        </p:tav>
                                        <p:tav tm="100000">
                                          <p:val>
                                            <p:strVal val="#ppt_w"/>
                                          </p:val>
                                        </p:tav>
                                      </p:tavLst>
                                    </p:anim>
                                    <p:anim calcmode="lin" valueType="num">
                                      <p:cBhvr>
                                        <p:cTn id="19" dur="500" fill="hold"/>
                                        <p:tgtEl>
                                          <p:spTgt spid="9"/>
                                        </p:tgtEl>
                                        <p:attrNameLst>
                                          <p:attrName>ppt_h</p:attrName>
                                        </p:attrNameLst>
                                      </p:cBhvr>
                                      <p:tavLst>
                                        <p:tav tm="0">
                                          <p:val>
                                            <p:fltVal val="0"/>
                                          </p:val>
                                        </p:tav>
                                        <p:tav tm="100000">
                                          <p:val>
                                            <p:strVal val="#ppt_h"/>
                                          </p:val>
                                        </p:tav>
                                      </p:tavLst>
                                    </p:anim>
                                    <p:animEffect transition="in" filter="fade">
                                      <p:cBhvr>
                                        <p:cTn id="20" dur="500"/>
                                        <p:tgtEl>
                                          <p:spTgt spid="9"/>
                                        </p:tgtEl>
                                      </p:cBhvr>
                                    </p:animEffect>
                                  </p:childTnLst>
                                </p:cTn>
                              </p:par>
                              <p:par>
                                <p:cTn id="21" presetID="6" presetClass="entr" presetSubtype="16"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circle(in)">
                                      <p:cBhvr>
                                        <p:cTn id="23" dur="2000"/>
                                        <p:tgtEl>
                                          <p:spTgt spid="21"/>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23"/>
                                        </p:tgtEl>
                                        <p:attrNameLst>
                                          <p:attrName>style.visibility</p:attrName>
                                        </p:attrNameLst>
                                      </p:cBhvr>
                                      <p:to>
                                        <p:strVal val="visible"/>
                                      </p:to>
                                    </p:set>
                                    <p:anim calcmode="lin" valueType="num">
                                      <p:cBhvr>
                                        <p:cTn id="28" dur="500" fill="hold"/>
                                        <p:tgtEl>
                                          <p:spTgt spid="23"/>
                                        </p:tgtEl>
                                        <p:attrNameLst>
                                          <p:attrName>ppt_w</p:attrName>
                                        </p:attrNameLst>
                                      </p:cBhvr>
                                      <p:tavLst>
                                        <p:tav tm="0">
                                          <p:val>
                                            <p:fltVal val="0"/>
                                          </p:val>
                                        </p:tav>
                                        <p:tav tm="100000">
                                          <p:val>
                                            <p:strVal val="#ppt_w"/>
                                          </p:val>
                                        </p:tav>
                                      </p:tavLst>
                                    </p:anim>
                                    <p:anim calcmode="lin" valueType="num">
                                      <p:cBhvr>
                                        <p:cTn id="29" dur="500" fill="hold"/>
                                        <p:tgtEl>
                                          <p:spTgt spid="23"/>
                                        </p:tgtEl>
                                        <p:attrNameLst>
                                          <p:attrName>ppt_h</p:attrName>
                                        </p:attrNameLst>
                                      </p:cBhvr>
                                      <p:tavLst>
                                        <p:tav tm="0">
                                          <p:val>
                                            <p:fltVal val="0"/>
                                          </p:val>
                                        </p:tav>
                                        <p:tav tm="100000">
                                          <p:val>
                                            <p:strVal val="#ppt_h"/>
                                          </p:val>
                                        </p:tav>
                                      </p:tavLst>
                                    </p:anim>
                                    <p:animEffect transition="in" filter="fade">
                                      <p:cBhvr>
                                        <p:cTn id="3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hlinkClick r:id="rId3" action="ppaction://hlinksldjump"/>
            <a:extLst>
              <a:ext uri="{FF2B5EF4-FFF2-40B4-BE49-F238E27FC236}">
                <a16:creationId xmlns:a16="http://schemas.microsoft.com/office/drawing/2014/main" xmlns="" id="{BAC73DBC-8EDB-4C1D-ADC5-59A21F8A3FCD}"/>
              </a:ext>
            </a:extLst>
          </p:cNvPr>
          <p:cNvSpPr/>
          <p:nvPr/>
        </p:nvSpPr>
        <p:spPr>
          <a:xfrm>
            <a:off x="6979920" y="6050280"/>
            <a:ext cx="216408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xmlns="" id="{BDD9DFFB-2E60-49B7-AEC5-067BDDE415E2}"/>
              </a:ext>
            </a:extLst>
          </p:cNvPr>
          <p:cNvSpPr txBox="1"/>
          <p:nvPr/>
        </p:nvSpPr>
        <p:spPr>
          <a:xfrm>
            <a:off x="1250066" y="1354238"/>
            <a:ext cx="6290505"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2. Chong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chóng</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thường</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làm</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bằng</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gì</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t>
            </a:r>
            <a:endParaRPr kumimoji="0" lang="en-US" sz="3200" b="0"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xmlns="" id="{06D634D9-AB63-4CB6-AA06-E200A0D86A17}"/>
              </a:ext>
            </a:extLst>
          </p:cNvPr>
          <p:cNvSpPr txBox="1"/>
          <p:nvPr/>
        </p:nvSpPr>
        <p:spPr>
          <a:xfrm>
            <a:off x="1250066" y="3300714"/>
            <a:ext cx="228299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Đáp</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án</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giấy</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923793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hlinkClick r:id="rId3" action="ppaction://hlinksldjump"/>
            <a:extLst>
              <a:ext uri="{FF2B5EF4-FFF2-40B4-BE49-F238E27FC236}">
                <a16:creationId xmlns:a16="http://schemas.microsoft.com/office/drawing/2014/main" xmlns="" id="{E8A3D8D8-1DFA-4A8B-9290-10ED9F0F074D}"/>
              </a:ext>
            </a:extLst>
          </p:cNvPr>
          <p:cNvSpPr/>
          <p:nvPr/>
        </p:nvSpPr>
        <p:spPr>
          <a:xfrm>
            <a:off x="6979920" y="6050280"/>
            <a:ext cx="216408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xmlns="" id="{7CF2F40B-0C06-41A2-98EB-3C7D4751E754}"/>
              </a:ext>
            </a:extLst>
          </p:cNvPr>
          <p:cNvSpPr txBox="1"/>
          <p:nvPr/>
        </p:nvSpPr>
        <p:spPr>
          <a:xfrm>
            <a:off x="1250066" y="1354238"/>
            <a:ext cx="5344733" cy="1569660"/>
          </a:xfrm>
          <a:prstGeom prst="rect">
            <a:avLst/>
          </a:prstGeom>
          <a:noFill/>
        </p:spPr>
        <p:txBody>
          <a:bodyPr wrap="none" rtlCol="0">
            <a:spAutoFit/>
          </a:bodyPr>
          <a:lstStyle/>
          <a:p>
            <a:pPr lvl="0"/>
            <a:r>
              <a:rPr lang="en-US" sz="3200" dirty="0">
                <a:solidFill>
                  <a:prstClr val="white"/>
                </a:solidFill>
                <a:latin typeface="Times New Roman" panose="02020603050405020304" pitchFamily="18" charset="0"/>
                <a:cs typeface="Times New Roman" panose="02020603050405020304" pitchFamily="18" charset="0"/>
              </a:rPr>
              <a:t>3. </a:t>
            </a:r>
            <a:r>
              <a:rPr lang="vi-VN" sz="3200" dirty="0">
                <a:solidFill>
                  <a:prstClr val="white"/>
                </a:solidFill>
                <a:latin typeface="Times New Roman" panose="02020603050405020304" pitchFamily="18" charset="0"/>
                <a:cs typeface="Times New Roman" panose="02020603050405020304" pitchFamily="18" charset="0"/>
              </a:rPr>
              <a:t>Thân dài đầu nhọn có bi, </a:t>
            </a:r>
            <a:endParaRPr lang="en-US" sz="3200" dirty="0">
              <a:solidFill>
                <a:prstClr val="white"/>
              </a:solidFill>
              <a:latin typeface="Times New Roman" panose="02020603050405020304" pitchFamily="18" charset="0"/>
              <a:cs typeface="Times New Roman" panose="02020603050405020304" pitchFamily="18" charset="0"/>
            </a:endParaRPr>
          </a:p>
          <a:p>
            <a:pPr lvl="0"/>
            <a:r>
              <a:rPr lang="vi-VN" sz="3200" dirty="0">
                <a:solidFill>
                  <a:prstClr val="white"/>
                </a:solidFill>
                <a:latin typeface="Times New Roman" panose="02020603050405020304" pitchFamily="18" charset="0"/>
                <a:cs typeface="Times New Roman" panose="02020603050405020304" pitchFamily="18" charset="0"/>
              </a:rPr>
              <a:t>Nếu đè lên giấy chữ thì ra ngay</a:t>
            </a:r>
            <a:endParaRPr lang="en-US" sz="3200" dirty="0">
              <a:solidFill>
                <a:prstClr val="white"/>
              </a:solidFill>
              <a:latin typeface="Times New Roman" panose="02020603050405020304" pitchFamily="18" charset="0"/>
              <a:cs typeface="Times New Roman" panose="02020603050405020304" pitchFamily="18" charset="0"/>
            </a:endParaRPr>
          </a:p>
          <a:p>
            <a:pPr lvl="0"/>
            <a:r>
              <a:rPr lang="vi-VN" sz="3200" dirty="0">
                <a:solidFill>
                  <a:prstClr val="white"/>
                </a:solidFill>
                <a:latin typeface="Times New Roman" panose="02020603050405020304" pitchFamily="18" charset="0"/>
                <a:cs typeface="Times New Roman" panose="02020603050405020304" pitchFamily="18" charset="0"/>
              </a:rPr>
              <a:t> - Là cái gì?</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5" name="TextBox 4">
            <a:extLst>
              <a:ext uri="{FF2B5EF4-FFF2-40B4-BE49-F238E27FC236}">
                <a16:creationId xmlns:a16="http://schemas.microsoft.com/office/drawing/2014/main" xmlns="" id="{DBA46285-AC70-4F24-87DC-EF5358B6E211}"/>
              </a:ext>
            </a:extLst>
          </p:cNvPr>
          <p:cNvSpPr txBox="1"/>
          <p:nvPr/>
        </p:nvSpPr>
        <p:spPr>
          <a:xfrm>
            <a:off x="1250066" y="3300714"/>
            <a:ext cx="2773516"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Đáp</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án</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Cái</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bút</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002156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hlinkClick r:id="rId3" action="ppaction://hlinksldjump"/>
            <a:extLst>
              <a:ext uri="{FF2B5EF4-FFF2-40B4-BE49-F238E27FC236}">
                <a16:creationId xmlns:a16="http://schemas.microsoft.com/office/drawing/2014/main" xmlns="" id="{1D6E0EC9-6BBF-42E5-9782-CD06E7F07821}"/>
              </a:ext>
            </a:extLst>
          </p:cNvPr>
          <p:cNvSpPr/>
          <p:nvPr/>
        </p:nvSpPr>
        <p:spPr>
          <a:xfrm>
            <a:off x="6979920" y="6050280"/>
            <a:ext cx="216408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xmlns="" id="{8FA92D6B-6B91-4DB9-A69B-6920AF53839F}"/>
              </a:ext>
            </a:extLst>
          </p:cNvPr>
          <p:cNvSpPr txBox="1"/>
          <p:nvPr/>
        </p:nvSpPr>
        <p:spPr>
          <a:xfrm>
            <a:off x="1250066" y="1354238"/>
            <a:ext cx="4253087" cy="2062103"/>
          </a:xfrm>
          <a:prstGeom prst="rect">
            <a:avLst/>
          </a:prstGeom>
          <a:noFill/>
        </p:spPr>
        <p:txBody>
          <a:bodyPr wrap="none" rtlCol="0">
            <a:spAutoFit/>
          </a:bodyPr>
          <a:lstStyle/>
          <a:p>
            <a:pPr lvl="0">
              <a:defRPr/>
            </a:pPr>
            <a:r>
              <a:rPr lang="en-US" sz="3200" dirty="0">
                <a:solidFill>
                  <a:prstClr val="white"/>
                </a:solidFill>
                <a:latin typeface="Times New Roman" panose="02020603050405020304" pitchFamily="18" charset="0"/>
                <a:cs typeface="Times New Roman" panose="02020603050405020304" pitchFamily="18" charset="0"/>
              </a:rPr>
              <a:t>4. </a:t>
            </a:r>
            <a:r>
              <a:rPr lang="en-US" sz="3200" dirty="0" err="1">
                <a:solidFill>
                  <a:prstClr val="white"/>
                </a:solidFill>
                <a:latin typeface="Times New Roman" panose="02020603050405020304" pitchFamily="18" charset="0"/>
                <a:cs typeface="Times New Roman" panose="02020603050405020304" pitchFamily="18" charset="0"/>
              </a:rPr>
              <a:t>Thân</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hình</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chữ</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nhật</a:t>
            </a:r>
            <a:r>
              <a:rPr lang="en-US" sz="3200" dirty="0">
                <a:solidFill>
                  <a:prstClr val="white"/>
                </a:solidFill>
                <a:latin typeface="Times New Roman" panose="02020603050405020304" pitchFamily="18" charset="0"/>
                <a:cs typeface="Times New Roman" panose="02020603050405020304" pitchFamily="18" charset="0"/>
              </a:rPr>
              <a:t>, </a:t>
            </a:r>
          </a:p>
          <a:p>
            <a:pPr lvl="0">
              <a:defRPr/>
            </a:pPr>
            <a:r>
              <a:rPr lang="en-US" sz="3200" dirty="0" err="1">
                <a:solidFill>
                  <a:prstClr val="white"/>
                </a:solidFill>
                <a:latin typeface="Times New Roman" panose="02020603050405020304" pitchFamily="18" charset="0"/>
                <a:cs typeface="Times New Roman" panose="02020603050405020304" pitchFamily="18" charset="0"/>
              </a:rPr>
              <a:t>Chữ</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nghĩa</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đầy</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mình</a:t>
            </a:r>
            <a:r>
              <a:rPr lang="en-US" sz="3200" dirty="0">
                <a:solidFill>
                  <a:prstClr val="white"/>
                </a:solidFill>
                <a:latin typeface="Times New Roman" panose="02020603050405020304" pitchFamily="18" charset="0"/>
                <a:cs typeface="Times New Roman" panose="02020603050405020304" pitchFamily="18" charset="0"/>
              </a:rPr>
              <a:t>, </a:t>
            </a:r>
          </a:p>
          <a:p>
            <a:pPr lvl="0">
              <a:defRPr/>
            </a:pPr>
            <a:r>
              <a:rPr lang="en-US" sz="3200" dirty="0">
                <a:solidFill>
                  <a:prstClr val="white"/>
                </a:solidFill>
                <a:latin typeface="Times New Roman" panose="02020603050405020304" pitchFamily="18" charset="0"/>
                <a:cs typeface="Times New Roman" panose="02020603050405020304" pitchFamily="18" charset="0"/>
              </a:rPr>
              <a:t>Ai </a:t>
            </a:r>
            <a:r>
              <a:rPr lang="en-US" sz="3200" dirty="0" err="1">
                <a:solidFill>
                  <a:prstClr val="white"/>
                </a:solidFill>
                <a:latin typeface="Times New Roman" panose="02020603050405020304" pitchFamily="18" charset="0"/>
                <a:cs typeface="Times New Roman" panose="02020603050405020304" pitchFamily="18" charset="0"/>
              </a:rPr>
              <a:t>mà</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muốn</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giỏi</a:t>
            </a:r>
            <a:r>
              <a:rPr lang="en-US" sz="3200" dirty="0">
                <a:solidFill>
                  <a:prstClr val="white"/>
                </a:solidFill>
                <a:latin typeface="Times New Roman" panose="02020603050405020304" pitchFamily="18" charset="0"/>
                <a:cs typeface="Times New Roman" panose="02020603050405020304" pitchFamily="18" charset="0"/>
              </a:rPr>
              <a:t>,</a:t>
            </a:r>
          </a:p>
          <a:p>
            <a:pPr lvl="0">
              <a:defRPr/>
            </a:pP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Sẽ</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phải</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nhìn</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tôi</a:t>
            </a:r>
            <a:r>
              <a:rPr lang="en-US" sz="3200" dirty="0">
                <a:solidFill>
                  <a:prstClr val="white"/>
                </a:solidFill>
                <a:latin typeface="Times New Roman" panose="02020603050405020304" pitchFamily="18" charset="0"/>
                <a:cs typeface="Times New Roman" panose="02020603050405020304" pitchFamily="18" charset="0"/>
              </a:rPr>
              <a:t> - </a:t>
            </a:r>
            <a:r>
              <a:rPr lang="en-US" sz="3200" dirty="0" err="1">
                <a:solidFill>
                  <a:prstClr val="white"/>
                </a:solidFill>
                <a:latin typeface="Times New Roman" panose="02020603050405020304" pitchFamily="18" charset="0"/>
                <a:cs typeface="Times New Roman" panose="02020603050405020304" pitchFamily="18" charset="0"/>
              </a:rPr>
              <a:t>Là</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gì</a:t>
            </a:r>
            <a:r>
              <a:rPr lang="en-US" sz="3200" dirty="0">
                <a:solidFill>
                  <a:prstClr val="white"/>
                </a:solidFill>
                <a:latin typeface="Times New Roman" panose="02020603050405020304" pitchFamily="18" charset="0"/>
                <a:cs typeface="Times New Roman" panose="02020603050405020304" pitchFamily="18" charset="0"/>
              </a:rPr>
              <a:t>?</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xmlns="" id="{F6E535D8-67EC-45C9-8FD9-E06670C45FE9}"/>
              </a:ext>
            </a:extLst>
          </p:cNvPr>
          <p:cNvSpPr txBox="1"/>
          <p:nvPr/>
        </p:nvSpPr>
        <p:spPr>
          <a:xfrm>
            <a:off x="1250066" y="3832342"/>
            <a:ext cx="3504486"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Đáp</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án</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Quyển</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sách</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353510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1" name="Subtitle 2"/>
          <p:cNvSpPr txBox="1"/>
          <p:nvPr/>
        </p:nvSpPr>
        <p:spPr>
          <a:xfrm>
            <a:off x="1242455" y="2529504"/>
            <a:ext cx="10398133" cy="1969015"/>
          </a:xfrm>
          <a:prstGeom prst="rect">
            <a:avLst/>
          </a:prstGeom>
        </p:spPr>
        <p:txBody>
          <a:bodyPr spcFirstLastPara="1" vert="horz" lIns="121920" tIns="60960" rIns="121920" bIns="60960" numCol="1" rtlCol="0" anchor="t">
            <a:prstTxWarp prst="textArchUp">
              <a:avLst/>
            </a:prstTxWarp>
            <a:noAutofit/>
          </a:bodyPr>
          <a:lstStyle>
            <a:lvl1pPr marL="0" indent="0" algn="ctr" defTabSz="685800" rtl="0" eaLnBrk="1" latinLnBrk="0" hangingPunct="1">
              <a:lnSpc>
                <a:spcPct val="100000"/>
              </a:lnSpc>
              <a:spcBef>
                <a:spcPts val="700"/>
              </a:spcBef>
              <a:buClr>
                <a:schemeClr val="tx2"/>
              </a:buClr>
              <a:buFont typeface="Arial" panose="020B0604020202020204" pitchFamily="34" charset="0"/>
              <a:buNone/>
              <a:defRPr sz="1500" b="1" i="0" kern="1200" cap="all" spc="300" baseline="0">
                <a:solidFill>
                  <a:schemeClr val="tx2"/>
                </a:solidFill>
                <a:latin typeface="+mn-lt"/>
                <a:ea typeface="+mn-ea"/>
                <a:cs typeface="+mn-cs"/>
              </a:defRPr>
            </a:lvl1pPr>
            <a:lvl2pPr marL="342900" indent="0" algn="ctr" defTabSz="685800" rtl="0" eaLnBrk="1" latinLnBrk="0" hangingPunct="1">
              <a:lnSpc>
                <a:spcPct val="110000"/>
              </a:lnSpc>
              <a:spcBef>
                <a:spcPts val="700"/>
              </a:spcBef>
              <a:buClr>
                <a:schemeClr val="tx2"/>
              </a:buClr>
              <a:buFont typeface="Gill Sans MT" panose="020B0502020104020203" pitchFamily="34" charset="0"/>
              <a:buNone/>
              <a:defRPr sz="1500" kern="1200">
                <a:solidFill>
                  <a:schemeClr val="tx1">
                    <a:lumMod val="65000"/>
                    <a:lumOff val="35000"/>
                  </a:schemeClr>
                </a:solidFill>
                <a:latin typeface="+mn-lt"/>
                <a:ea typeface="+mn-ea"/>
                <a:cs typeface="+mn-cs"/>
              </a:defRPr>
            </a:lvl2pPr>
            <a:lvl3pPr marL="685800" indent="0" algn="ctr" defTabSz="685800" rtl="0" eaLnBrk="1" latinLnBrk="0" hangingPunct="1">
              <a:lnSpc>
                <a:spcPct val="110000"/>
              </a:lnSpc>
              <a:spcBef>
                <a:spcPts val="700"/>
              </a:spcBef>
              <a:buClr>
                <a:schemeClr val="tx2"/>
              </a:buClr>
              <a:buFont typeface="Arial" panose="020B0604020202020204" pitchFamily="34" charset="0"/>
              <a:buNone/>
              <a:defRPr sz="1350" kern="1200">
                <a:solidFill>
                  <a:schemeClr val="tx1">
                    <a:lumMod val="65000"/>
                    <a:lumOff val="35000"/>
                  </a:schemeClr>
                </a:solidFill>
                <a:latin typeface="+mn-lt"/>
                <a:ea typeface="+mn-ea"/>
                <a:cs typeface="+mn-cs"/>
              </a:defRPr>
            </a:lvl3pPr>
            <a:lvl4pPr marL="10287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a:solidFill>
                  <a:schemeClr val="tx1">
                    <a:lumMod val="65000"/>
                    <a:lumOff val="35000"/>
                  </a:schemeClr>
                </a:solidFill>
                <a:latin typeface="+mn-lt"/>
                <a:ea typeface="+mn-ea"/>
                <a:cs typeface="+mn-cs"/>
              </a:defRPr>
            </a:lvl4pPr>
            <a:lvl5pPr marL="1371600" indent="0" algn="ctr" defTabSz="685800" rtl="0" eaLnBrk="1" latinLnBrk="0" hangingPunct="1">
              <a:lnSpc>
                <a:spcPct val="110000"/>
              </a:lnSpc>
              <a:spcBef>
                <a:spcPts val="700"/>
              </a:spcBef>
              <a:buClr>
                <a:schemeClr val="tx2"/>
              </a:buClr>
              <a:buFont typeface="Arial" panose="020B0604020202020204" pitchFamily="34" charset="0"/>
              <a:buNone/>
              <a:defRPr sz="1200" kern="1200">
                <a:solidFill>
                  <a:schemeClr val="tx1">
                    <a:lumMod val="65000"/>
                    <a:lumOff val="35000"/>
                  </a:schemeClr>
                </a:solidFill>
                <a:latin typeface="+mn-lt"/>
                <a:ea typeface="+mn-ea"/>
                <a:cs typeface="+mn-cs"/>
              </a:defRPr>
            </a:lvl5pPr>
            <a:lvl6pPr marL="17145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a:solidFill>
                  <a:schemeClr val="tx1">
                    <a:lumMod val="65000"/>
                    <a:lumOff val="35000"/>
                  </a:schemeClr>
                </a:solidFill>
                <a:latin typeface="+mn-lt"/>
                <a:ea typeface="+mn-ea"/>
                <a:cs typeface="+mn-cs"/>
              </a:defRPr>
            </a:lvl6pPr>
            <a:lvl7pPr marL="2057400" indent="0" algn="ctr" defTabSz="685800" rtl="0" eaLnBrk="1" latinLnBrk="0" hangingPunct="1">
              <a:lnSpc>
                <a:spcPct val="110000"/>
              </a:lnSpc>
              <a:spcBef>
                <a:spcPts val="700"/>
              </a:spcBef>
              <a:buClr>
                <a:schemeClr val="tx2"/>
              </a:buClr>
              <a:buFont typeface="Arial" panose="020B0604020202020204" pitchFamily="34" charset="0"/>
              <a:buNone/>
              <a:defRPr sz="1200" kern="1200">
                <a:solidFill>
                  <a:schemeClr val="tx1">
                    <a:lumMod val="65000"/>
                    <a:lumOff val="35000"/>
                  </a:schemeClr>
                </a:solidFill>
                <a:latin typeface="+mn-lt"/>
                <a:ea typeface="+mn-ea"/>
                <a:cs typeface="+mn-cs"/>
              </a:defRPr>
            </a:lvl7pPr>
            <a:lvl8pPr marL="24003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baseline="0">
                <a:solidFill>
                  <a:schemeClr val="tx1">
                    <a:lumMod val="65000"/>
                    <a:lumOff val="35000"/>
                  </a:schemeClr>
                </a:solidFill>
                <a:latin typeface="+mn-lt"/>
                <a:ea typeface="+mn-ea"/>
                <a:cs typeface="+mn-cs"/>
              </a:defRPr>
            </a:lvl8pPr>
            <a:lvl9pPr marL="2743200" indent="0" algn="ctr" defTabSz="685800" rtl="0" eaLnBrk="1" latinLnBrk="0" hangingPunct="1">
              <a:lnSpc>
                <a:spcPct val="110000"/>
              </a:lnSpc>
              <a:spcBef>
                <a:spcPts val="700"/>
              </a:spcBef>
              <a:buClr>
                <a:schemeClr val="tx2"/>
              </a:buClr>
              <a:buFont typeface="Arial" panose="020B0604020202020204" pitchFamily="34" charset="0"/>
              <a:buNone/>
              <a:defRPr sz="1200" kern="1200" baseline="0">
                <a:solidFill>
                  <a:schemeClr val="tx1">
                    <a:lumMod val="65000"/>
                    <a:lumOff val="35000"/>
                  </a:schemeClr>
                </a:solidFill>
                <a:latin typeface="+mn-lt"/>
                <a:ea typeface="+mn-ea"/>
                <a:cs typeface="+mn-cs"/>
              </a:defRPr>
            </a:lvl9pPr>
          </a:lstStyle>
          <a:p>
            <a:pPr marL="0" marR="0" lvl="0" indent="0" algn="ctr" defTabSz="685800" rtl="0" eaLnBrk="1" fontAlgn="auto" latinLnBrk="0" hangingPunct="1">
              <a:lnSpc>
                <a:spcPct val="100000"/>
              </a:lnSpc>
              <a:spcBef>
                <a:spcPts val="700"/>
              </a:spcBef>
              <a:spcAft>
                <a:spcPts val="0"/>
              </a:spcAft>
              <a:buClr>
                <a:srgbClr val="0B082E"/>
              </a:buClr>
              <a:buSzTx/>
              <a:buFont typeface="Arial" panose="020B0604020202020204" pitchFamily="34" charset="0"/>
              <a:buNone/>
              <a:tabLst/>
              <a:defRPr/>
            </a:pPr>
            <a:r>
              <a:rPr kumimoji="0" lang="en-US" sz="6665" b="1" i="0" u="none" strike="noStrike" kern="1200" cap="none" spc="0" normalizeH="0" baseline="0" noProof="0" dirty="0" err="1">
                <a:ln w="22225">
                  <a:solidFill>
                    <a:srgbClr val="1B376E"/>
                  </a:solidFill>
                  <a:prstDash val="solid"/>
                </a:ln>
                <a:solidFill>
                  <a:srgbClr val="1B376E">
                    <a:lumMod val="40000"/>
                    <a:lumOff val="60000"/>
                  </a:srgbClr>
                </a:solidFill>
                <a:effectLst/>
                <a:uLnTx/>
                <a:uFillTx/>
                <a:latin typeface="Calibri" panose="020F0502020204030204" pitchFamily="34" charset="0"/>
                <a:ea typeface="+mn-ea"/>
                <a:cs typeface="Calibri" panose="020F0502020204030204" pitchFamily="34" charset="0"/>
              </a:rPr>
              <a:t>Ôn</a:t>
            </a:r>
            <a:r>
              <a:rPr kumimoji="0" lang="en-US" sz="6665" b="1" i="0" u="none" strike="noStrike" kern="1200" cap="none" spc="0" normalizeH="0" baseline="0" noProof="0" dirty="0">
                <a:ln w="22225">
                  <a:solidFill>
                    <a:srgbClr val="1B376E"/>
                  </a:solidFill>
                  <a:prstDash val="solid"/>
                </a:ln>
                <a:solidFill>
                  <a:srgbClr val="1B376E">
                    <a:lumMod val="40000"/>
                    <a:lumOff val="60000"/>
                  </a:srgbClr>
                </a:solidFill>
                <a:effectLst/>
                <a:uLnTx/>
                <a:uFillTx/>
                <a:latin typeface="Calibri" panose="020F0502020204030204" pitchFamily="34" charset="0"/>
                <a:ea typeface="+mn-ea"/>
                <a:cs typeface="Calibri" panose="020F0502020204030204" pitchFamily="34" charset="0"/>
              </a:rPr>
              <a:t> </a:t>
            </a:r>
            <a:r>
              <a:rPr kumimoji="0" lang="en-US" sz="6665" b="1" i="0" u="none" strike="noStrike" kern="1200" cap="none" spc="0" normalizeH="0" baseline="0" noProof="0" dirty="0" err="1">
                <a:ln w="22225">
                  <a:solidFill>
                    <a:srgbClr val="1B376E"/>
                  </a:solidFill>
                  <a:prstDash val="solid"/>
                </a:ln>
                <a:solidFill>
                  <a:srgbClr val="1B376E">
                    <a:lumMod val="40000"/>
                    <a:lumOff val="60000"/>
                  </a:srgbClr>
                </a:solidFill>
                <a:effectLst/>
                <a:uLnTx/>
                <a:uFillTx/>
                <a:latin typeface="Calibri" panose="020F0502020204030204" pitchFamily="34" charset="0"/>
                <a:ea typeface="+mn-ea"/>
                <a:cs typeface="Calibri" panose="020F0502020204030204" pitchFamily="34" charset="0"/>
              </a:rPr>
              <a:t>tập</a:t>
            </a:r>
            <a:r>
              <a:rPr kumimoji="0" lang="en-US" sz="6665" b="1" i="0" u="none" strike="noStrike" kern="1200" cap="none" spc="0" normalizeH="0" baseline="0" noProof="0" dirty="0">
                <a:ln w="22225">
                  <a:solidFill>
                    <a:srgbClr val="1B376E"/>
                  </a:solidFill>
                  <a:prstDash val="solid"/>
                </a:ln>
                <a:solidFill>
                  <a:srgbClr val="1B376E">
                    <a:lumMod val="40000"/>
                    <a:lumOff val="60000"/>
                  </a:srgbClr>
                </a:solidFill>
                <a:effectLst/>
                <a:uLnTx/>
                <a:uFillTx/>
                <a:latin typeface="Calibri" panose="020F0502020204030204" pitchFamily="34" charset="0"/>
                <a:ea typeface="+mn-ea"/>
                <a:cs typeface="Calibri" panose="020F0502020204030204" pitchFamily="34" charset="0"/>
              </a:rPr>
              <a:t> </a:t>
            </a:r>
            <a:r>
              <a:rPr kumimoji="0" lang="en-US" sz="6665" b="1" i="0" u="none" strike="noStrike" kern="1200" cap="none" spc="0" normalizeH="0" baseline="0" noProof="0" dirty="0" err="1">
                <a:ln w="22225">
                  <a:solidFill>
                    <a:srgbClr val="1B376E"/>
                  </a:solidFill>
                  <a:prstDash val="solid"/>
                </a:ln>
                <a:solidFill>
                  <a:srgbClr val="1B376E">
                    <a:lumMod val="40000"/>
                    <a:lumOff val="60000"/>
                  </a:srgbClr>
                </a:solidFill>
                <a:effectLst/>
                <a:uLnTx/>
                <a:uFillTx/>
                <a:latin typeface="Calibri" panose="020F0502020204030204" pitchFamily="34" charset="0"/>
                <a:ea typeface="+mn-ea"/>
                <a:cs typeface="Calibri" panose="020F0502020204030204" pitchFamily="34" charset="0"/>
              </a:rPr>
              <a:t>và</a:t>
            </a:r>
            <a:r>
              <a:rPr kumimoji="0" lang="en-US" sz="6665" b="1" i="0" u="none" strike="noStrike" kern="1200" cap="none" spc="0" normalizeH="0" noProof="0" dirty="0">
                <a:ln w="22225">
                  <a:solidFill>
                    <a:srgbClr val="1B376E"/>
                  </a:solidFill>
                  <a:prstDash val="solid"/>
                </a:ln>
                <a:solidFill>
                  <a:srgbClr val="1B376E">
                    <a:lumMod val="40000"/>
                    <a:lumOff val="60000"/>
                  </a:srgbClr>
                </a:solidFill>
                <a:effectLst/>
                <a:uLnTx/>
                <a:uFillTx/>
                <a:latin typeface="Calibri" panose="020F0502020204030204" pitchFamily="34" charset="0"/>
                <a:ea typeface="+mn-ea"/>
                <a:cs typeface="Calibri" panose="020F0502020204030204" pitchFamily="34" charset="0"/>
              </a:rPr>
              <a:t> </a:t>
            </a:r>
            <a:r>
              <a:rPr kumimoji="0" lang="en-US" sz="6665" b="1" i="0" u="none" strike="noStrike" kern="1200" cap="none" spc="0" normalizeH="0" noProof="0" dirty="0" err="1">
                <a:ln w="22225">
                  <a:solidFill>
                    <a:srgbClr val="1B376E"/>
                  </a:solidFill>
                  <a:prstDash val="solid"/>
                </a:ln>
                <a:solidFill>
                  <a:srgbClr val="1B376E">
                    <a:lumMod val="40000"/>
                    <a:lumOff val="60000"/>
                  </a:srgbClr>
                </a:solidFill>
                <a:effectLst/>
                <a:uLnTx/>
                <a:uFillTx/>
                <a:latin typeface="Calibri" panose="020F0502020204030204" pitchFamily="34" charset="0"/>
                <a:ea typeface="+mn-ea"/>
                <a:cs typeface="Calibri" panose="020F0502020204030204" pitchFamily="34" charset="0"/>
              </a:rPr>
              <a:t>đánh</a:t>
            </a:r>
            <a:r>
              <a:rPr kumimoji="0" lang="en-US" sz="6665" b="1" i="0" u="none" strike="noStrike" kern="1200" cap="none" spc="0" normalizeH="0" noProof="0" dirty="0">
                <a:ln w="22225">
                  <a:solidFill>
                    <a:srgbClr val="1B376E"/>
                  </a:solidFill>
                  <a:prstDash val="solid"/>
                </a:ln>
                <a:solidFill>
                  <a:srgbClr val="1B376E">
                    <a:lumMod val="40000"/>
                    <a:lumOff val="60000"/>
                  </a:srgbClr>
                </a:solidFill>
                <a:effectLst/>
                <a:uLnTx/>
                <a:uFillTx/>
                <a:latin typeface="Calibri" panose="020F0502020204030204" pitchFamily="34" charset="0"/>
                <a:ea typeface="+mn-ea"/>
                <a:cs typeface="Calibri" panose="020F0502020204030204" pitchFamily="34" charset="0"/>
              </a:rPr>
              <a:t> </a:t>
            </a:r>
            <a:r>
              <a:rPr kumimoji="0" lang="en-US" sz="6665" b="1" i="0" u="none" strike="noStrike" kern="1200" cap="none" spc="0" normalizeH="0" noProof="0" dirty="0" err="1">
                <a:ln w="22225">
                  <a:solidFill>
                    <a:srgbClr val="1B376E"/>
                  </a:solidFill>
                  <a:prstDash val="solid"/>
                </a:ln>
                <a:solidFill>
                  <a:srgbClr val="1B376E">
                    <a:lumMod val="40000"/>
                    <a:lumOff val="60000"/>
                  </a:srgbClr>
                </a:solidFill>
                <a:effectLst/>
                <a:uLnTx/>
                <a:uFillTx/>
                <a:latin typeface="Calibri" panose="020F0502020204030204" pitchFamily="34" charset="0"/>
                <a:ea typeface="+mn-ea"/>
                <a:cs typeface="Calibri" panose="020F0502020204030204" pitchFamily="34" charset="0"/>
              </a:rPr>
              <a:t>giá</a:t>
            </a:r>
            <a:endParaRPr kumimoji="0" lang="en-US" sz="6665" b="1" i="0" u="none" strike="noStrike" kern="1200" cap="none" spc="0" normalizeH="0" noProof="0" dirty="0">
              <a:ln w="22225">
                <a:solidFill>
                  <a:srgbClr val="1B376E"/>
                </a:solidFill>
                <a:prstDash val="solid"/>
              </a:ln>
              <a:solidFill>
                <a:srgbClr val="1B376E">
                  <a:lumMod val="40000"/>
                  <a:lumOff val="60000"/>
                </a:srgbClr>
              </a:solidFill>
              <a:effectLst/>
              <a:uLnTx/>
              <a:uFillTx/>
              <a:latin typeface="Calibri" panose="020F0502020204030204" pitchFamily="34" charset="0"/>
              <a:ea typeface="+mn-ea"/>
              <a:cs typeface="Calibri" panose="020F0502020204030204" pitchFamily="34" charset="0"/>
            </a:endParaRPr>
          </a:p>
          <a:p>
            <a:pPr marL="0" marR="0" lvl="0" indent="0" algn="ctr" defTabSz="685800" rtl="0" eaLnBrk="1" fontAlgn="auto" latinLnBrk="0" hangingPunct="1">
              <a:lnSpc>
                <a:spcPct val="100000"/>
              </a:lnSpc>
              <a:spcBef>
                <a:spcPts val="700"/>
              </a:spcBef>
              <a:spcAft>
                <a:spcPts val="0"/>
              </a:spcAft>
              <a:buClr>
                <a:srgbClr val="0B082E"/>
              </a:buClr>
              <a:buSzTx/>
              <a:buFont typeface="Arial" panose="020B0604020202020204" pitchFamily="34" charset="0"/>
              <a:buNone/>
              <a:tabLst/>
              <a:defRPr/>
            </a:pPr>
            <a:r>
              <a:rPr lang="en-US" sz="6665" cap="none" spc="0" dirty="0" err="1">
                <a:ln w="22225">
                  <a:solidFill>
                    <a:srgbClr val="1B376E"/>
                  </a:solidFill>
                  <a:prstDash val="solid"/>
                </a:ln>
                <a:solidFill>
                  <a:srgbClr val="1B376E">
                    <a:lumMod val="40000"/>
                    <a:lumOff val="60000"/>
                  </a:srgbClr>
                </a:solidFill>
                <a:latin typeface="Calibri" panose="020F0502020204030204" pitchFamily="34" charset="0"/>
                <a:cs typeface="Calibri" panose="020F0502020204030204" pitchFamily="34" charset="0"/>
              </a:rPr>
              <a:t>c</a:t>
            </a:r>
            <a:r>
              <a:rPr lang="en-US" sz="6665" cap="none" spc="0" baseline="0" dirty="0" err="1">
                <a:ln w="22225">
                  <a:solidFill>
                    <a:srgbClr val="1B376E"/>
                  </a:solidFill>
                  <a:prstDash val="solid"/>
                </a:ln>
                <a:solidFill>
                  <a:srgbClr val="1B376E">
                    <a:lumMod val="40000"/>
                    <a:lumOff val="60000"/>
                  </a:srgbClr>
                </a:solidFill>
                <a:latin typeface="Calibri" panose="020F0502020204030204" pitchFamily="34" charset="0"/>
                <a:cs typeface="Calibri" panose="020F0502020204030204" pitchFamily="34" charset="0"/>
              </a:rPr>
              <a:t>uối</a:t>
            </a:r>
            <a:r>
              <a:rPr lang="en-US" sz="6665" cap="none" spc="0" baseline="0" dirty="0">
                <a:ln w="22225">
                  <a:solidFill>
                    <a:srgbClr val="1B376E"/>
                  </a:solidFill>
                  <a:prstDash val="solid"/>
                </a:ln>
                <a:solidFill>
                  <a:srgbClr val="1B376E">
                    <a:lumMod val="40000"/>
                    <a:lumOff val="60000"/>
                  </a:srgbClr>
                </a:solidFill>
                <a:latin typeface="Calibri" panose="020F0502020204030204" pitchFamily="34" charset="0"/>
                <a:cs typeface="Calibri" panose="020F0502020204030204" pitchFamily="34" charset="0"/>
              </a:rPr>
              <a:t> </a:t>
            </a:r>
            <a:r>
              <a:rPr lang="en-US" sz="6665" cap="none" spc="0" baseline="0" dirty="0" err="1">
                <a:ln w="22225">
                  <a:solidFill>
                    <a:srgbClr val="1B376E"/>
                  </a:solidFill>
                  <a:prstDash val="solid"/>
                </a:ln>
                <a:solidFill>
                  <a:srgbClr val="1B376E">
                    <a:lumMod val="40000"/>
                    <a:lumOff val="60000"/>
                  </a:srgbClr>
                </a:solidFill>
                <a:latin typeface="Calibri" panose="020F0502020204030204" pitchFamily="34" charset="0"/>
                <a:cs typeface="Calibri" panose="020F0502020204030204" pitchFamily="34" charset="0"/>
              </a:rPr>
              <a:t>học</a:t>
            </a:r>
            <a:r>
              <a:rPr lang="en-US" sz="6665" cap="none" spc="0" dirty="0">
                <a:ln w="22225">
                  <a:solidFill>
                    <a:srgbClr val="1B376E"/>
                  </a:solidFill>
                  <a:prstDash val="solid"/>
                </a:ln>
                <a:solidFill>
                  <a:srgbClr val="1B376E">
                    <a:lumMod val="40000"/>
                    <a:lumOff val="60000"/>
                  </a:srgbClr>
                </a:solidFill>
                <a:latin typeface="Calibri" panose="020F0502020204030204" pitchFamily="34" charset="0"/>
                <a:cs typeface="Calibri" panose="020F0502020204030204" pitchFamily="34" charset="0"/>
              </a:rPr>
              <a:t> </a:t>
            </a:r>
            <a:r>
              <a:rPr lang="en-US" sz="6665" cap="none" spc="0" dirty="0" err="1">
                <a:ln w="22225">
                  <a:solidFill>
                    <a:srgbClr val="1B376E"/>
                  </a:solidFill>
                  <a:prstDash val="solid"/>
                </a:ln>
                <a:solidFill>
                  <a:srgbClr val="1B376E">
                    <a:lumMod val="40000"/>
                    <a:lumOff val="60000"/>
                  </a:srgbClr>
                </a:solidFill>
                <a:latin typeface="Calibri" panose="020F0502020204030204" pitchFamily="34" charset="0"/>
                <a:cs typeface="Calibri" panose="020F0502020204030204" pitchFamily="34" charset="0"/>
              </a:rPr>
              <a:t>kì</a:t>
            </a:r>
            <a:r>
              <a:rPr lang="en-US" sz="6665" cap="none" spc="0" dirty="0">
                <a:ln w="22225">
                  <a:solidFill>
                    <a:srgbClr val="1B376E"/>
                  </a:solidFill>
                  <a:prstDash val="solid"/>
                </a:ln>
                <a:solidFill>
                  <a:srgbClr val="1B376E">
                    <a:lumMod val="40000"/>
                    <a:lumOff val="60000"/>
                  </a:srgbClr>
                </a:solidFill>
                <a:latin typeface="Calibri" panose="020F0502020204030204" pitchFamily="34" charset="0"/>
                <a:cs typeface="Calibri" panose="020F0502020204030204" pitchFamily="34" charset="0"/>
              </a:rPr>
              <a:t> 1</a:t>
            </a:r>
            <a:endParaRPr kumimoji="0" lang="en-US" sz="6665" b="1" i="0" u="none" strike="noStrike" kern="1200" cap="none" spc="0" normalizeH="0" baseline="0" noProof="0" dirty="0">
              <a:ln w="22225">
                <a:solidFill>
                  <a:srgbClr val="1B376E"/>
                </a:solidFill>
                <a:prstDash val="solid"/>
              </a:ln>
              <a:solidFill>
                <a:srgbClr val="1B376E">
                  <a:lumMod val="40000"/>
                  <a:lumOff val="60000"/>
                </a:srgbClr>
              </a:solidFill>
              <a:effectLst/>
              <a:uLnTx/>
              <a:uFillTx/>
              <a:latin typeface="Calibri" panose="020F0502020204030204" pitchFamily="34" charset="0"/>
              <a:ea typeface="+mn-ea"/>
              <a:cs typeface="Calibri" panose="020F0502020204030204" pitchFamily="34" charset="0"/>
            </a:endParaRPr>
          </a:p>
        </p:txBody>
      </p:sp>
      <p:sp>
        <p:nvSpPr>
          <p:cNvPr id="5" name="Subtitle 2"/>
          <p:cNvSpPr txBox="1"/>
          <p:nvPr/>
        </p:nvSpPr>
        <p:spPr>
          <a:xfrm>
            <a:off x="1886986" y="910337"/>
            <a:ext cx="9062559" cy="1819865"/>
          </a:xfrm>
          <a:prstGeom prst="rect">
            <a:avLst/>
          </a:prstGeom>
        </p:spPr>
        <p:txBody>
          <a:bodyPr spcFirstLastPara="1" vert="horz" lIns="91440" tIns="45720" rIns="91440" bIns="45720" numCol="1" rtlCol="0" anchor="t">
            <a:prstTxWarp prst="textArchUp">
              <a:avLst/>
            </a:prstTxWarp>
            <a:noAutofit/>
          </a:bodyPr>
          <a:lstStyle>
            <a:lvl1pPr marL="0" indent="0" algn="ctr" defTabSz="914400" rtl="0" eaLnBrk="1" latinLnBrk="0" hangingPunct="1">
              <a:lnSpc>
                <a:spcPct val="100000"/>
              </a:lnSpc>
              <a:spcBef>
                <a:spcPts val="700"/>
              </a:spcBef>
              <a:buClr>
                <a:schemeClr val="tx2"/>
              </a:buClr>
              <a:buFont typeface="Arial" panose="020B0604020202020204" pitchFamily="34" charset="0"/>
              <a:buNone/>
              <a:defRPr sz="2000" b="1" i="0" kern="1200" cap="all" spc="400" baseline="0">
                <a:solidFill>
                  <a:schemeClr val="tx2"/>
                </a:solidFill>
                <a:latin typeface="+mn-lt"/>
                <a:ea typeface="+mn-ea"/>
                <a:cs typeface="+mn-cs"/>
              </a:defRPr>
            </a:lvl1pPr>
            <a:lvl2pPr marL="457200" indent="0" algn="ctr" defTabSz="914400" rtl="0" eaLnBrk="1" latinLnBrk="0" hangingPunct="1">
              <a:lnSpc>
                <a:spcPct val="110000"/>
              </a:lnSpc>
              <a:spcBef>
                <a:spcPts val="700"/>
              </a:spcBef>
              <a:buClr>
                <a:schemeClr val="tx2"/>
              </a:buClr>
              <a:buFont typeface="Gill Sans MT" panose="020B0502020104020203" pitchFamily="34" charset="0"/>
              <a:buNone/>
              <a:defRPr sz="2000" kern="1200">
                <a:solidFill>
                  <a:schemeClr val="tx1">
                    <a:lumMod val="65000"/>
                    <a:lumOff val="35000"/>
                  </a:schemeClr>
                </a:solidFill>
                <a:latin typeface="+mn-lt"/>
                <a:ea typeface="+mn-ea"/>
                <a:cs typeface="+mn-cs"/>
              </a:defRPr>
            </a:lvl2pPr>
            <a:lvl3pPr marL="914400" indent="0" algn="ctr" defTabSz="914400" rtl="0" eaLnBrk="1" latinLnBrk="0" hangingPunct="1">
              <a:lnSpc>
                <a:spcPct val="110000"/>
              </a:lnSpc>
              <a:spcBef>
                <a:spcPts val="700"/>
              </a:spcBef>
              <a:buClr>
                <a:schemeClr val="tx2"/>
              </a:buClr>
              <a:buFont typeface="Arial" panose="020B0604020202020204" pitchFamily="34" charset="0"/>
              <a:buNone/>
              <a:defRPr sz="1800" kern="1200">
                <a:solidFill>
                  <a:schemeClr val="tx1">
                    <a:lumMod val="65000"/>
                    <a:lumOff val="35000"/>
                  </a:schemeClr>
                </a:solidFill>
                <a:latin typeface="+mn-lt"/>
                <a:ea typeface="+mn-ea"/>
                <a:cs typeface="+mn-cs"/>
              </a:defRPr>
            </a:lvl3pPr>
            <a:lvl4pPr marL="1371600" indent="0" algn="ctr" defTabSz="914400" rtl="0" eaLnBrk="1" latinLnBrk="0" hangingPunct="1">
              <a:lnSpc>
                <a:spcPct val="110000"/>
              </a:lnSpc>
              <a:spcBef>
                <a:spcPts val="700"/>
              </a:spcBef>
              <a:buClr>
                <a:schemeClr val="tx2"/>
              </a:buClr>
              <a:buFont typeface="Gill Sans MT" panose="020B0502020104020203" pitchFamily="34" charset="0"/>
              <a:buNone/>
              <a:defRPr sz="1600" kern="1200">
                <a:solidFill>
                  <a:schemeClr val="tx1">
                    <a:lumMod val="65000"/>
                    <a:lumOff val="35000"/>
                  </a:schemeClr>
                </a:solidFill>
                <a:latin typeface="+mn-lt"/>
                <a:ea typeface="+mn-ea"/>
                <a:cs typeface="+mn-cs"/>
              </a:defRPr>
            </a:lvl4pPr>
            <a:lvl5pPr marL="1828800" indent="0" algn="ctr" defTabSz="914400" rtl="0" eaLnBrk="1" latinLnBrk="0" hangingPunct="1">
              <a:lnSpc>
                <a:spcPct val="110000"/>
              </a:lnSpc>
              <a:spcBef>
                <a:spcPts val="700"/>
              </a:spcBef>
              <a:buClr>
                <a:schemeClr val="tx2"/>
              </a:buClr>
              <a:buFont typeface="Arial" panose="020B0604020202020204" pitchFamily="34" charset="0"/>
              <a:buNone/>
              <a:defRPr sz="1600" kern="1200">
                <a:solidFill>
                  <a:schemeClr val="tx1">
                    <a:lumMod val="65000"/>
                    <a:lumOff val="35000"/>
                  </a:schemeClr>
                </a:solidFill>
                <a:latin typeface="+mn-lt"/>
                <a:ea typeface="+mn-ea"/>
                <a:cs typeface="+mn-cs"/>
              </a:defRPr>
            </a:lvl5pPr>
            <a:lvl6pPr marL="2286000" indent="0" algn="ctr" defTabSz="914400" rtl="0" eaLnBrk="1" latinLnBrk="0" hangingPunct="1">
              <a:lnSpc>
                <a:spcPct val="110000"/>
              </a:lnSpc>
              <a:spcBef>
                <a:spcPts val="700"/>
              </a:spcBef>
              <a:buClr>
                <a:schemeClr val="tx2"/>
              </a:buClr>
              <a:buFont typeface="Gill Sans MT" panose="020B0502020104020203" pitchFamily="34" charset="0"/>
              <a:buNone/>
              <a:defRPr sz="1600" kern="1200">
                <a:solidFill>
                  <a:schemeClr val="tx1">
                    <a:lumMod val="65000"/>
                    <a:lumOff val="35000"/>
                  </a:schemeClr>
                </a:solidFill>
                <a:latin typeface="+mn-lt"/>
                <a:ea typeface="+mn-ea"/>
                <a:cs typeface="+mn-cs"/>
              </a:defRPr>
            </a:lvl6pPr>
            <a:lvl7pPr marL="2743200" indent="0" algn="ctr" defTabSz="914400" rtl="0" eaLnBrk="1" latinLnBrk="0" hangingPunct="1">
              <a:lnSpc>
                <a:spcPct val="110000"/>
              </a:lnSpc>
              <a:spcBef>
                <a:spcPts val="700"/>
              </a:spcBef>
              <a:buClr>
                <a:schemeClr val="tx2"/>
              </a:buClr>
              <a:buFont typeface="Arial" panose="020B0604020202020204" pitchFamily="34" charset="0"/>
              <a:buNone/>
              <a:defRPr sz="1600" kern="1200">
                <a:solidFill>
                  <a:schemeClr val="tx1">
                    <a:lumMod val="65000"/>
                    <a:lumOff val="35000"/>
                  </a:schemeClr>
                </a:solidFill>
                <a:latin typeface="+mn-lt"/>
                <a:ea typeface="+mn-ea"/>
                <a:cs typeface="+mn-cs"/>
              </a:defRPr>
            </a:lvl7pPr>
            <a:lvl8pPr marL="3200400" indent="0" algn="ctr" defTabSz="914400" rtl="0" eaLnBrk="1" latinLnBrk="0" hangingPunct="1">
              <a:lnSpc>
                <a:spcPct val="110000"/>
              </a:lnSpc>
              <a:spcBef>
                <a:spcPts val="700"/>
              </a:spcBef>
              <a:buClr>
                <a:schemeClr val="tx2"/>
              </a:buClr>
              <a:buFont typeface="Gill Sans MT" panose="020B0502020104020203" pitchFamily="34" charset="0"/>
              <a:buNone/>
              <a:defRPr sz="1600" kern="1200" baseline="0">
                <a:solidFill>
                  <a:schemeClr val="tx1">
                    <a:lumMod val="65000"/>
                    <a:lumOff val="35000"/>
                  </a:schemeClr>
                </a:solidFill>
                <a:latin typeface="+mn-lt"/>
                <a:ea typeface="+mn-ea"/>
                <a:cs typeface="+mn-cs"/>
              </a:defRPr>
            </a:lvl8pPr>
            <a:lvl9pPr marL="3657600" indent="0" algn="ctr" defTabSz="914400" rtl="0" eaLnBrk="1" latinLnBrk="0" hangingPunct="1">
              <a:lnSpc>
                <a:spcPct val="110000"/>
              </a:lnSpc>
              <a:spcBef>
                <a:spcPts val="700"/>
              </a:spcBef>
              <a:buClr>
                <a:schemeClr val="tx2"/>
              </a:buClr>
              <a:buFont typeface="Arial" panose="020B0604020202020204" pitchFamily="34" charset="0"/>
              <a:buNone/>
              <a:defRPr sz="1600" kern="1200" baseline="0">
                <a:solidFill>
                  <a:schemeClr val="tx1">
                    <a:lumMod val="65000"/>
                    <a:lumOff val="35000"/>
                  </a:schemeClr>
                </a:solidFill>
                <a:latin typeface="+mn-lt"/>
                <a:ea typeface="+mn-ea"/>
                <a:cs typeface="+mn-cs"/>
              </a:defRPr>
            </a:lvl9pPr>
          </a:lstStyle>
          <a:p>
            <a:pPr marL="0" marR="0" lvl="0" indent="0" algn="ctr" defTabSz="914400" rtl="0" eaLnBrk="1" fontAlgn="auto" latinLnBrk="0" hangingPunct="1">
              <a:lnSpc>
                <a:spcPct val="100000"/>
              </a:lnSpc>
              <a:spcBef>
                <a:spcPts val="700"/>
              </a:spcBef>
              <a:spcAft>
                <a:spcPts val="0"/>
              </a:spcAft>
              <a:buClr>
                <a:srgbClr val="0B082E"/>
              </a:buClr>
              <a:buSzTx/>
              <a:buFont typeface="Arial" panose="020B0604020202020204" pitchFamily="34" charset="0"/>
              <a:buNone/>
              <a:tabLst/>
              <a:defRPr/>
            </a:pPr>
            <a:endParaRPr kumimoji="0" lang="en-US" sz="2800" b="1" i="0" u="none" strike="noStrike" kern="1200" cap="all" spc="400" normalizeH="0" baseline="0" noProof="0" dirty="0">
              <a:ln>
                <a:noFill/>
              </a:ln>
              <a:solidFill>
                <a:srgbClr val="0B082E"/>
              </a:solidFill>
              <a:effectLst/>
              <a:uLnTx/>
              <a:uFillTx/>
              <a:latin typeface="Calibri" panose="020F0502020204030204" pitchFamily="34" charset="0"/>
              <a:ea typeface="+mn-ea"/>
              <a:cs typeface="Calibri" panose="020F0502020204030204" pitchFamily="34" charset="0"/>
            </a:endParaRPr>
          </a:p>
        </p:txBody>
      </p:sp>
      <p:sp>
        <p:nvSpPr>
          <p:cNvPr id="6" name="Text Box 1">
            <a:extLst>
              <a:ext uri="{FF2B5EF4-FFF2-40B4-BE49-F238E27FC236}">
                <a16:creationId xmlns:a16="http://schemas.microsoft.com/office/drawing/2014/main" xmlns="" id="{3CDEA26E-6B92-427B-8BB5-2EE5E0A07FBF}"/>
              </a:ext>
            </a:extLst>
          </p:cNvPr>
          <p:cNvSpPr txBox="1"/>
          <p:nvPr/>
        </p:nvSpPr>
        <p:spPr>
          <a:xfrm>
            <a:off x="2285291" y="77433"/>
            <a:ext cx="9015730"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w="9525" cmpd="sng">
                  <a:noFill/>
                  <a:prstDash val="solid"/>
                </a:ln>
                <a:solidFill>
                  <a:srgbClr val="0070C0"/>
                </a:solidFill>
                <a:effectLst>
                  <a:glow rad="38100">
                    <a:srgbClr val="62B4C6">
                      <a:alpha val="40000"/>
                    </a:srgbClr>
                  </a:glow>
                </a:effectLst>
                <a:uLnTx/>
                <a:uFillTx/>
                <a:latin typeface="Gill Sans MT"/>
                <a:ea typeface="+mn-ea"/>
                <a:cs typeface="+mn-cs"/>
              </a:rPr>
              <a:t>Bản</a:t>
            </a:r>
            <a:r>
              <a:rPr kumimoji="0" lang="en-US" sz="1800" b="0" i="0" u="none" strike="noStrike" kern="1200" cap="none" spc="0" normalizeH="0" baseline="0" noProof="0" dirty="0">
                <a:ln w="9525" cmpd="sng">
                  <a:noFill/>
                  <a:prstDash val="solid"/>
                </a:ln>
                <a:solidFill>
                  <a:srgbClr val="0070C0"/>
                </a:solidFill>
                <a:effectLst>
                  <a:glow rad="38100">
                    <a:srgbClr val="62B4C6">
                      <a:alpha val="40000"/>
                    </a:srgbClr>
                  </a:glow>
                </a:effectLst>
                <a:uLnTx/>
                <a:uFillTx/>
                <a:latin typeface="Gill Sans MT"/>
                <a:ea typeface="+mn-ea"/>
                <a:cs typeface="+mn-cs"/>
              </a:rPr>
              <a:t> </a:t>
            </a:r>
            <a:r>
              <a:rPr kumimoji="0" lang="en-US" sz="1800" b="0" i="0" u="none" strike="noStrike" kern="1200" cap="none" spc="0" normalizeH="0" baseline="0" noProof="0" dirty="0" err="1">
                <a:ln w="9525" cmpd="sng">
                  <a:noFill/>
                  <a:prstDash val="solid"/>
                </a:ln>
                <a:solidFill>
                  <a:srgbClr val="0070C0"/>
                </a:solidFill>
                <a:effectLst>
                  <a:glow rad="38100">
                    <a:srgbClr val="62B4C6">
                      <a:alpha val="40000"/>
                    </a:srgbClr>
                  </a:glow>
                </a:effectLst>
                <a:uLnTx/>
                <a:uFillTx/>
                <a:latin typeface="Gill Sans MT"/>
                <a:ea typeface="+mn-ea"/>
                <a:cs typeface="+mn-cs"/>
              </a:rPr>
              <a:t>quyền</a:t>
            </a:r>
            <a:r>
              <a:rPr kumimoji="0" lang="en-US" sz="1800" b="0" i="0" u="none" strike="noStrike" kern="1200" cap="none" spc="0" normalizeH="0" baseline="0" noProof="0" dirty="0">
                <a:ln w="9525" cmpd="sng">
                  <a:noFill/>
                  <a:prstDash val="solid"/>
                </a:ln>
                <a:solidFill>
                  <a:srgbClr val="0070C0"/>
                </a:solidFill>
                <a:effectLst>
                  <a:glow rad="38100">
                    <a:srgbClr val="62B4C6">
                      <a:alpha val="40000"/>
                    </a:srgbClr>
                  </a:glow>
                </a:effectLst>
                <a:uLnTx/>
                <a:uFillTx/>
                <a:latin typeface="Gill Sans MT"/>
                <a:ea typeface="+mn-ea"/>
                <a:cs typeface="+mn-cs"/>
              </a:rPr>
              <a:t> </a:t>
            </a:r>
            <a:r>
              <a:rPr kumimoji="0" lang="en-US" sz="1800" b="0" i="0" u="none" strike="noStrike" kern="1200" cap="none" spc="0" normalizeH="0" baseline="0" noProof="0" dirty="0" err="1">
                <a:ln w="9525" cmpd="sng">
                  <a:noFill/>
                  <a:prstDash val="solid"/>
                </a:ln>
                <a:solidFill>
                  <a:srgbClr val="0070C0"/>
                </a:solidFill>
                <a:effectLst>
                  <a:glow rad="38100">
                    <a:srgbClr val="62B4C6">
                      <a:alpha val="40000"/>
                    </a:srgbClr>
                  </a:glow>
                </a:effectLst>
                <a:uLnTx/>
                <a:uFillTx/>
                <a:latin typeface="Gill Sans MT"/>
                <a:ea typeface="+mn-ea"/>
                <a:cs typeface="+mn-cs"/>
              </a:rPr>
              <a:t>thuộc</a:t>
            </a:r>
            <a:r>
              <a:rPr kumimoji="0" lang="en-US" sz="1800" b="0" i="0" u="none" strike="noStrike" kern="1200" cap="none" spc="0" normalizeH="0" baseline="0" noProof="0" dirty="0">
                <a:ln w="9525" cmpd="sng">
                  <a:noFill/>
                  <a:prstDash val="solid"/>
                </a:ln>
                <a:solidFill>
                  <a:srgbClr val="0070C0"/>
                </a:solidFill>
                <a:effectLst>
                  <a:glow rad="38100">
                    <a:srgbClr val="62B4C6">
                      <a:alpha val="40000"/>
                    </a:srgbClr>
                  </a:glow>
                </a:effectLst>
                <a:uLnTx/>
                <a:uFillTx/>
                <a:latin typeface="Gill Sans MT"/>
                <a:ea typeface="+mn-ea"/>
                <a:cs typeface="+mn-cs"/>
              </a:rPr>
              <a:t> </a:t>
            </a:r>
            <a:r>
              <a:rPr kumimoji="0" lang="en-US" sz="1800" b="0" i="0" u="none" strike="noStrike" kern="1200" cap="none" spc="0" normalizeH="0" baseline="0" noProof="0" dirty="0" err="1">
                <a:ln w="9525" cmpd="sng">
                  <a:noFill/>
                  <a:prstDash val="solid"/>
                </a:ln>
                <a:solidFill>
                  <a:srgbClr val="0070C0"/>
                </a:solidFill>
                <a:effectLst>
                  <a:glow rad="38100">
                    <a:srgbClr val="62B4C6">
                      <a:alpha val="40000"/>
                    </a:srgbClr>
                  </a:glow>
                </a:effectLst>
                <a:uLnTx/>
                <a:uFillTx/>
                <a:latin typeface="Gill Sans MT"/>
                <a:ea typeface="+mn-ea"/>
                <a:cs typeface="+mn-cs"/>
              </a:rPr>
              <a:t>về</a:t>
            </a:r>
            <a:r>
              <a:rPr kumimoji="0" lang="en-US" sz="1800" b="0" i="0" u="none" strike="noStrike" kern="1200" cap="none" spc="0" normalizeH="0" baseline="0" noProof="0" dirty="0">
                <a:ln w="9525" cmpd="sng">
                  <a:noFill/>
                  <a:prstDash val="solid"/>
                </a:ln>
                <a:solidFill>
                  <a:srgbClr val="0070C0"/>
                </a:solidFill>
                <a:effectLst>
                  <a:glow rad="38100">
                    <a:srgbClr val="62B4C6">
                      <a:alpha val="40000"/>
                    </a:srgbClr>
                  </a:glow>
                </a:effectLst>
                <a:uLnTx/>
                <a:uFillTx/>
                <a:latin typeface="Gill Sans MT"/>
                <a:ea typeface="+mn-ea"/>
                <a:cs typeface="+mn-cs"/>
              </a:rPr>
              <a:t>: FB </a:t>
            </a:r>
            <a:r>
              <a:rPr kumimoji="0" lang="en-US" sz="1800" b="0" i="0" u="none" strike="noStrike" kern="1200" cap="none" spc="0" normalizeH="0" baseline="0" noProof="0" dirty="0" err="1">
                <a:ln w="9525" cmpd="sng">
                  <a:noFill/>
                  <a:prstDash val="solid"/>
                </a:ln>
                <a:solidFill>
                  <a:srgbClr val="0070C0"/>
                </a:solidFill>
                <a:effectLst>
                  <a:glow rad="38100">
                    <a:srgbClr val="62B4C6">
                      <a:alpha val="40000"/>
                    </a:srgbClr>
                  </a:glow>
                </a:effectLst>
                <a:uLnTx/>
                <a:uFillTx/>
                <a:latin typeface="Gill Sans MT"/>
                <a:ea typeface="+mn-ea"/>
                <a:cs typeface="+mn-cs"/>
              </a:rPr>
              <a:t>Hương</a:t>
            </a:r>
            <a:r>
              <a:rPr kumimoji="0" lang="en-US" sz="1800" b="0" i="0" u="none" strike="noStrike" kern="1200" cap="none" spc="0" normalizeH="0" baseline="0" noProof="0" dirty="0">
                <a:ln w="9525" cmpd="sng">
                  <a:noFill/>
                  <a:prstDash val="solid"/>
                </a:ln>
                <a:solidFill>
                  <a:srgbClr val="0070C0"/>
                </a:solidFill>
                <a:effectLst>
                  <a:glow rad="38100">
                    <a:srgbClr val="62B4C6">
                      <a:alpha val="40000"/>
                    </a:srgbClr>
                  </a:glow>
                </a:effectLst>
                <a:uLnTx/>
                <a:uFillTx/>
                <a:latin typeface="Gill Sans MT"/>
                <a:ea typeface="+mn-ea"/>
                <a:cs typeface="+mn-cs"/>
              </a:rPr>
              <a:t> </a:t>
            </a:r>
            <a:r>
              <a:rPr kumimoji="0" lang="en-US" sz="1800" b="0" i="0" u="none" strike="noStrike" kern="1200" cap="none" spc="0" normalizeH="0" baseline="0" noProof="0" dirty="0" err="1">
                <a:ln w="9525" cmpd="sng">
                  <a:noFill/>
                  <a:prstDash val="solid"/>
                </a:ln>
                <a:solidFill>
                  <a:srgbClr val="0070C0"/>
                </a:solidFill>
                <a:effectLst>
                  <a:glow rad="38100">
                    <a:srgbClr val="62B4C6">
                      <a:alpha val="40000"/>
                    </a:srgbClr>
                  </a:glow>
                </a:effectLst>
                <a:uLnTx/>
                <a:uFillTx/>
                <a:latin typeface="Gill Sans MT"/>
                <a:ea typeface="+mn-ea"/>
                <a:cs typeface="+mn-cs"/>
              </a:rPr>
              <a:t>Thảo</a:t>
            </a:r>
            <a:r>
              <a:rPr kumimoji="0" lang="en-US" sz="1800" b="0" i="0" u="none" strike="noStrike" kern="1200" cap="none" spc="0" normalizeH="0" baseline="0" noProof="0" dirty="0">
                <a:ln w="9525" cmpd="sng">
                  <a:noFill/>
                  <a:prstDash val="solid"/>
                </a:ln>
                <a:solidFill>
                  <a:srgbClr val="0070C0"/>
                </a:solidFill>
                <a:effectLst>
                  <a:glow rad="38100">
                    <a:srgbClr val="62B4C6">
                      <a:alpha val="40000"/>
                    </a:srgbClr>
                  </a:glow>
                </a:effectLst>
                <a:uLnTx/>
                <a:uFillTx/>
                <a:latin typeface="Gill Sans MT"/>
                <a:ea typeface="+mn-ea"/>
                <a:cs typeface="+mn-cs"/>
              </a:rPr>
              <a:t> - https://www.facebook.com/huongthaoGADT/</a:t>
            </a:r>
          </a:p>
        </p:txBody>
      </p:sp>
      <p:pic>
        <p:nvPicPr>
          <p:cNvPr id="7" name="Picture 6">
            <a:extLst>
              <a:ext uri="{FF2B5EF4-FFF2-40B4-BE49-F238E27FC236}">
                <a16:creationId xmlns:a16="http://schemas.microsoft.com/office/drawing/2014/main" xmlns="" id="{B3DCACD8-62B2-4BA3-B06A-0B8A5ADAE2F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linds(horizont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6" grpId="0"/>
      <p:bldP spid="6"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538443" y="1395938"/>
            <a:ext cx="5903808" cy="2016125"/>
            <a:chOff x="1629446" y="1312036"/>
            <a:chExt cx="1974059" cy="1512168"/>
          </a:xfrm>
        </p:grpSpPr>
        <p:sp>
          <p:nvSpPr>
            <p:cNvPr id="16" name="15"/>
            <p:cNvSpPr/>
            <p:nvPr/>
          </p:nvSpPr>
          <p:spPr>
            <a:xfrm>
              <a:off x="1629446" y="1312036"/>
              <a:ext cx="1974059"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1872032" y="1556684"/>
              <a:ext cx="1714631" cy="992628"/>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err="1">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Tiết</a:t>
              </a: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 1+2</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2" name="Picture 11">
            <a:extLst>
              <a:ext uri="{FF2B5EF4-FFF2-40B4-BE49-F238E27FC236}">
                <a16:creationId xmlns:a16="http://schemas.microsoft.com/office/drawing/2014/main" xmlns="" id="{B2B9C998-60C0-4CD3-85EC-3A1EE360FFE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advClick="0" advTm="3713">
        <p:blinds dir="vert"/>
      </p:transition>
    </mc:Choice>
    <mc:Fallback xmlns="">
      <p:transition spd="slow" advClick="0" advTm="3713">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3058812-5960-41B3-A153-CAA912D0D6A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xmlns="" id="{15EBE743-2479-48D6-88EC-22C71688FB16}"/>
              </a:ext>
            </a:extLst>
          </p:cNvPr>
          <p:cNvSpPr>
            <a:spLocks noGrp="1"/>
          </p:cNvSpPr>
          <p:nvPr>
            <p:ph idx="1"/>
          </p:nvPr>
        </p:nvSpPr>
        <p:spPr/>
        <p:txBody>
          <a:bodyPr/>
          <a:lstStyle/>
          <a:p>
            <a:endParaRPr lang="en-US"/>
          </a:p>
        </p:txBody>
      </p:sp>
      <p:sp>
        <p:nvSpPr>
          <p:cNvPr id="4" name="TextBox 3">
            <a:extLst>
              <a:ext uri="{FF2B5EF4-FFF2-40B4-BE49-F238E27FC236}">
                <a16:creationId xmlns:a16="http://schemas.microsoft.com/office/drawing/2014/main" xmlns="" id="{3409B6B4-2F4D-4538-9CB5-32D2B7F4638B}"/>
              </a:ext>
            </a:extLst>
          </p:cNvPr>
          <p:cNvSpPr txBox="1"/>
          <p:nvPr/>
        </p:nvSpPr>
        <p:spPr>
          <a:xfrm>
            <a:off x="382771" y="170121"/>
            <a:ext cx="943107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1. </a:t>
            </a:r>
            <a:r>
              <a:rPr kumimoji="0" lang="en-US" sz="24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Nhìn</a:t>
            </a:r>
            <a:r>
              <a:rPr kumimoji="0" lang="en-US" sz="2400" b="1"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tranh</a:t>
            </a:r>
            <a:r>
              <a:rPr kumimoji="0" lang="en-US" sz="2400" b="1"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nói</a:t>
            </a:r>
            <a:r>
              <a:rPr kumimoji="0" lang="en-US" sz="2400" b="1"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tên</a:t>
            </a:r>
            <a:r>
              <a:rPr kumimoji="0" lang="en-US" sz="2400" b="1"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các</a:t>
            </a:r>
            <a:r>
              <a:rPr kumimoji="0" lang="en-US" sz="2400" b="1"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2400" b="1"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học</a:t>
            </a:r>
            <a:endPar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6" name="Picture 5">
            <a:extLst>
              <a:ext uri="{FF2B5EF4-FFF2-40B4-BE49-F238E27FC236}">
                <a16:creationId xmlns:a16="http://schemas.microsoft.com/office/drawing/2014/main" xmlns="" id="{688A95A8-F843-4FF6-9048-78A8AA2624DD}"/>
              </a:ext>
            </a:extLst>
          </p:cNvPr>
          <p:cNvPicPr>
            <a:picLocks noChangeAspect="1"/>
          </p:cNvPicPr>
          <p:nvPr/>
        </p:nvPicPr>
        <p:blipFill>
          <a:blip r:embed="rId2"/>
          <a:stretch>
            <a:fillRect/>
          </a:stretch>
        </p:blipFill>
        <p:spPr>
          <a:xfrm>
            <a:off x="2402959" y="631786"/>
            <a:ext cx="7004308" cy="6018879"/>
          </a:xfrm>
          <a:prstGeom prst="rect">
            <a:avLst/>
          </a:prstGeom>
        </p:spPr>
      </p:pic>
      <p:cxnSp>
        <p:nvCxnSpPr>
          <p:cNvPr id="7" name="Straight Arrow Connector 6">
            <a:extLst>
              <a:ext uri="{FF2B5EF4-FFF2-40B4-BE49-F238E27FC236}">
                <a16:creationId xmlns:a16="http://schemas.microsoft.com/office/drawing/2014/main" xmlns="" id="{E69E2452-3F28-4895-B7C5-C275805BA8C1}"/>
              </a:ext>
            </a:extLst>
          </p:cNvPr>
          <p:cNvCxnSpPr/>
          <p:nvPr/>
        </p:nvCxnSpPr>
        <p:spPr>
          <a:xfrm>
            <a:off x="4391247" y="1860698"/>
            <a:ext cx="1244009" cy="1158949"/>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8" name="Straight Arrow Connector 7">
            <a:extLst>
              <a:ext uri="{FF2B5EF4-FFF2-40B4-BE49-F238E27FC236}">
                <a16:creationId xmlns:a16="http://schemas.microsoft.com/office/drawing/2014/main" xmlns="" id="{7ED744B7-25D4-4116-A769-BD31195392D5}"/>
              </a:ext>
            </a:extLst>
          </p:cNvPr>
          <p:cNvCxnSpPr>
            <a:cxnSpLocks/>
          </p:cNvCxnSpPr>
          <p:nvPr/>
        </p:nvCxnSpPr>
        <p:spPr>
          <a:xfrm flipH="1">
            <a:off x="5685505" y="1902802"/>
            <a:ext cx="107467" cy="1361393"/>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9" name="Straight Arrow Connector 8">
            <a:extLst>
              <a:ext uri="{FF2B5EF4-FFF2-40B4-BE49-F238E27FC236}">
                <a16:creationId xmlns:a16="http://schemas.microsoft.com/office/drawing/2014/main" xmlns="" id="{21BA8D2C-3670-46A7-AD05-DAB52A1593F0}"/>
              </a:ext>
            </a:extLst>
          </p:cNvPr>
          <p:cNvCxnSpPr>
            <a:cxnSpLocks/>
          </p:cNvCxnSpPr>
          <p:nvPr/>
        </p:nvCxnSpPr>
        <p:spPr>
          <a:xfrm flipH="1">
            <a:off x="5739238" y="1860698"/>
            <a:ext cx="1478498" cy="2590305"/>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0" name="Straight Arrow Connector 9">
            <a:extLst>
              <a:ext uri="{FF2B5EF4-FFF2-40B4-BE49-F238E27FC236}">
                <a16:creationId xmlns:a16="http://schemas.microsoft.com/office/drawing/2014/main" xmlns="" id="{2B8AFFA7-95F6-42C5-A2D5-A70DF4F54CF4}"/>
              </a:ext>
            </a:extLst>
          </p:cNvPr>
          <p:cNvCxnSpPr>
            <a:cxnSpLocks/>
          </p:cNvCxnSpPr>
          <p:nvPr/>
        </p:nvCxnSpPr>
        <p:spPr>
          <a:xfrm>
            <a:off x="4710650" y="2974458"/>
            <a:ext cx="974855" cy="1158949"/>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1" name="Straight Arrow Connector 10">
            <a:extLst>
              <a:ext uri="{FF2B5EF4-FFF2-40B4-BE49-F238E27FC236}">
                <a16:creationId xmlns:a16="http://schemas.microsoft.com/office/drawing/2014/main" xmlns="" id="{E8FD0DD1-97DC-4A17-A558-2B253D762689}"/>
              </a:ext>
            </a:extLst>
          </p:cNvPr>
          <p:cNvCxnSpPr>
            <a:cxnSpLocks/>
          </p:cNvCxnSpPr>
          <p:nvPr/>
        </p:nvCxnSpPr>
        <p:spPr>
          <a:xfrm>
            <a:off x="4726812" y="3956639"/>
            <a:ext cx="974855" cy="869212"/>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2" name="Straight Arrow Connector 11">
            <a:extLst>
              <a:ext uri="{FF2B5EF4-FFF2-40B4-BE49-F238E27FC236}">
                <a16:creationId xmlns:a16="http://schemas.microsoft.com/office/drawing/2014/main" xmlns="" id="{E78E5F72-AE58-407D-BAAE-8AA2943BD4C6}"/>
              </a:ext>
            </a:extLst>
          </p:cNvPr>
          <p:cNvCxnSpPr>
            <a:cxnSpLocks/>
          </p:cNvCxnSpPr>
          <p:nvPr/>
        </p:nvCxnSpPr>
        <p:spPr>
          <a:xfrm flipV="1">
            <a:off x="4764383" y="3857599"/>
            <a:ext cx="921122" cy="1285848"/>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3" name="Straight Arrow Connector 12">
            <a:extLst>
              <a:ext uri="{FF2B5EF4-FFF2-40B4-BE49-F238E27FC236}">
                <a16:creationId xmlns:a16="http://schemas.microsoft.com/office/drawing/2014/main" xmlns="" id="{5FF3F8C1-B04A-48AF-B820-83E58B9FF766}"/>
              </a:ext>
            </a:extLst>
          </p:cNvPr>
          <p:cNvCxnSpPr>
            <a:cxnSpLocks/>
          </p:cNvCxnSpPr>
          <p:nvPr/>
        </p:nvCxnSpPr>
        <p:spPr>
          <a:xfrm flipV="1">
            <a:off x="5169877" y="3593806"/>
            <a:ext cx="531790" cy="2423851"/>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4" name="Straight Arrow Connector 13">
            <a:extLst>
              <a:ext uri="{FF2B5EF4-FFF2-40B4-BE49-F238E27FC236}">
                <a16:creationId xmlns:a16="http://schemas.microsoft.com/office/drawing/2014/main" xmlns="" id="{A83E69CD-B4CD-4DCC-8EBF-E824C69B2B2A}"/>
              </a:ext>
            </a:extLst>
          </p:cNvPr>
          <p:cNvCxnSpPr>
            <a:cxnSpLocks/>
          </p:cNvCxnSpPr>
          <p:nvPr/>
        </p:nvCxnSpPr>
        <p:spPr>
          <a:xfrm flipH="1" flipV="1">
            <a:off x="5715664" y="5143447"/>
            <a:ext cx="1606055" cy="511414"/>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15" name="Picture 14">
            <a:extLst>
              <a:ext uri="{FF2B5EF4-FFF2-40B4-BE49-F238E27FC236}">
                <a16:creationId xmlns:a16="http://schemas.microsoft.com/office/drawing/2014/main" xmlns="" id="{CE27C341-6192-47C0-B347-59379BC12E1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extLst>
      <p:ext uri="{BB962C8B-B14F-4D97-AF65-F5344CB8AC3E}">
        <p14:creationId xmlns:p14="http://schemas.microsoft.com/office/powerpoint/2010/main" val="3109555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arn(inVertic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barn(inVertical)">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barn(inVertical)">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barn(inVertical)">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barn(inVertical)">
                                      <p:cBhvr>
                                        <p:cTn id="47" dur="5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barn(inVertical)">
                                      <p:cBhvr>
                                        <p:cTn id="5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Badge">
  <a:themeElements>
    <a:clrScheme name="Badge">
      <a:dk1>
        <a:sysClr val="windowText" lastClr="000000"/>
      </a:dk1>
      <a:lt1>
        <a:sysClr val="window" lastClr="FFFFFF"/>
      </a:lt1>
      <a:dk2>
        <a:srgbClr val="0B082E"/>
      </a:dk2>
      <a:lt2>
        <a:srgbClr val="F3F3F2"/>
      </a:lt2>
      <a:accent1>
        <a:srgbClr val="62B4C6"/>
      </a:accent1>
      <a:accent2>
        <a:srgbClr val="1B376E"/>
      </a:accent2>
      <a:accent3>
        <a:srgbClr val="9EBE55"/>
      </a:accent3>
      <a:accent4>
        <a:srgbClr val="C65E5E"/>
      </a:accent4>
      <a:accent5>
        <a:srgbClr val="D3BA55"/>
      </a:accent5>
      <a:accent6>
        <a:srgbClr val="96648A"/>
      </a:accent6>
      <a:hlink>
        <a:srgbClr val="62B4C6"/>
      </a:hlink>
      <a:folHlink>
        <a:srgbClr val="96648A"/>
      </a:folHlink>
    </a:clrScheme>
    <a:fontScheme name="Badge">
      <a:majorFont>
        <a:latin typeface="Impact"/>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Default Design">
  <a:themeElements>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fontScheme name="">
      <a:majorFont>
        <a:latin typeface="Arial"/>
        <a:ea typeface="Arial"/>
        <a:cs typeface=""/>
      </a:majorFont>
      <a:minorFont>
        <a:latin typeface="Arial"/>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306</TotalTime>
  <Words>749</Words>
  <Application>Microsoft Office PowerPoint</Application>
  <PresentationFormat>Widescreen</PresentationFormat>
  <Paragraphs>107</Paragraphs>
  <Slides>32</Slides>
  <Notes>7</Notes>
  <HiddenSlides>0</HiddenSlides>
  <MMClips>0</MMClips>
  <ScaleCrop>false</ScaleCrop>
  <HeadingPairs>
    <vt:vector size="6" baseType="variant">
      <vt:variant>
        <vt:lpstr>Fonts Used</vt:lpstr>
      </vt:variant>
      <vt:variant>
        <vt:i4>14</vt:i4>
      </vt:variant>
      <vt:variant>
        <vt:lpstr>Theme</vt:lpstr>
      </vt:variant>
      <vt:variant>
        <vt:i4>6</vt:i4>
      </vt:variant>
      <vt:variant>
        <vt:lpstr>Slide Titles</vt:lpstr>
      </vt:variant>
      <vt:variant>
        <vt:i4>32</vt:i4>
      </vt:variant>
    </vt:vector>
  </HeadingPairs>
  <TitlesOfParts>
    <vt:vector size="52" baseType="lpstr">
      <vt:lpstr>Microsoft YaHei</vt:lpstr>
      <vt:lpstr>宋体</vt:lpstr>
      <vt:lpstr>宋体</vt:lpstr>
      <vt:lpstr>Arial</vt:lpstr>
      <vt:lpstr>Arial Rounded MT Bold</vt:lpstr>
      <vt:lpstr>Arial-Rounded</vt:lpstr>
      <vt:lpstr>Calibri</vt:lpstr>
      <vt:lpstr>Calibri Light</vt:lpstr>
      <vt:lpstr>Gill Sans MT</vt:lpstr>
      <vt:lpstr>HP001 4 hàng</vt:lpstr>
      <vt:lpstr>HP001 4 hang 1 ô ly</vt:lpstr>
      <vt:lpstr>Impact</vt:lpstr>
      <vt:lpstr>Times New Roman</vt:lpstr>
      <vt:lpstr>等线</vt:lpstr>
      <vt:lpstr>3_Office Theme</vt:lpstr>
      <vt:lpstr>1_Office Theme</vt:lpstr>
      <vt:lpstr>Badge</vt:lpstr>
      <vt:lpstr>4_Office Theme</vt:lpstr>
      <vt:lpstr>1_Default Design</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Admin</cp:lastModifiedBy>
  <cp:revision>15</cp:revision>
  <dcterms:created xsi:type="dcterms:W3CDTF">2021-05-27T11:25:34Z</dcterms:created>
  <dcterms:modified xsi:type="dcterms:W3CDTF">2022-01-12T01:51:46Z</dcterms:modified>
</cp:coreProperties>
</file>