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10" r:id="rId3"/>
    <p:sldMasterId id="2147483724" r:id="rId4"/>
    <p:sldMasterId id="2147483736" r:id="rId5"/>
    <p:sldMasterId id="2147483748" r:id="rId6"/>
    <p:sldMasterId id="2147483760" r:id="rId7"/>
  </p:sldMasterIdLst>
  <p:notesMasterIdLst>
    <p:notesMasterId r:id="rId44"/>
  </p:notesMasterIdLst>
  <p:sldIdLst>
    <p:sldId id="257" r:id="rId8"/>
    <p:sldId id="474" r:id="rId9"/>
    <p:sldId id="266" r:id="rId10"/>
    <p:sldId id="256" r:id="rId11"/>
    <p:sldId id="508" r:id="rId12"/>
    <p:sldId id="532" r:id="rId13"/>
    <p:sldId id="497" r:id="rId14"/>
    <p:sldId id="467" r:id="rId15"/>
    <p:sldId id="509" r:id="rId16"/>
    <p:sldId id="511" r:id="rId17"/>
    <p:sldId id="499" r:id="rId18"/>
    <p:sldId id="510" r:id="rId19"/>
    <p:sldId id="512" r:id="rId20"/>
    <p:sldId id="513" r:id="rId21"/>
    <p:sldId id="340" r:id="rId22"/>
    <p:sldId id="480" r:id="rId23"/>
    <p:sldId id="515" r:id="rId24"/>
    <p:sldId id="536" r:id="rId25"/>
    <p:sldId id="537" r:id="rId26"/>
    <p:sldId id="482" r:id="rId27"/>
    <p:sldId id="259" r:id="rId28"/>
    <p:sldId id="517" r:id="rId29"/>
    <p:sldId id="518" r:id="rId30"/>
    <p:sldId id="506" r:id="rId31"/>
    <p:sldId id="507" r:id="rId32"/>
    <p:sldId id="522" r:id="rId33"/>
    <p:sldId id="533" r:id="rId34"/>
    <p:sldId id="524" r:id="rId35"/>
    <p:sldId id="538" r:id="rId36"/>
    <p:sldId id="539" r:id="rId37"/>
    <p:sldId id="519" r:id="rId38"/>
    <p:sldId id="267" r:id="rId39"/>
    <p:sldId id="528" r:id="rId40"/>
    <p:sldId id="527" r:id="rId41"/>
    <p:sldId id="529" r:id="rId42"/>
    <p:sldId id="476"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660"/>
  </p:normalViewPr>
  <p:slideViewPr>
    <p:cSldViewPr snapToGrid="0">
      <p:cViewPr varScale="1">
        <p:scale>
          <a:sx n="70" d="100"/>
          <a:sy n="70" d="100"/>
        </p:scale>
        <p:origin x="18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C43B0E-F8D4-44C0-AC1A-EB294E934F5E}" type="datetimeFigureOut">
              <a:rPr lang="en-US" smtClean="0"/>
              <a:t>15/9/2021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44ECD0-D379-44A2-9EDB-F6028B8A4804}" type="slidenum">
              <a:rPr lang="en-US" smtClean="0"/>
              <a:t>‹#›</a:t>
            </a:fld>
            <a:endParaRPr lang="en-US"/>
          </a:p>
        </p:txBody>
      </p:sp>
    </p:spTree>
    <p:extLst>
      <p:ext uri="{BB962C8B-B14F-4D97-AF65-F5344CB8AC3E}">
        <p14:creationId xmlns:p14="http://schemas.microsoft.com/office/powerpoint/2010/main" val="4016429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B44ECD0-D379-44A2-9EDB-F6028B8A4804}" type="slidenum">
              <a:rPr lang="en-US" smtClean="0"/>
              <a:t>1</a:t>
            </a:fld>
            <a:endParaRPr lang="en-US"/>
          </a:p>
        </p:txBody>
      </p:sp>
    </p:spTree>
    <p:extLst>
      <p:ext uri="{BB962C8B-B14F-4D97-AF65-F5344CB8AC3E}">
        <p14:creationId xmlns:p14="http://schemas.microsoft.com/office/powerpoint/2010/main" val="4169872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3929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0349230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17384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B44ECD0-D379-44A2-9EDB-F6028B8A4804}" type="slidenum">
              <a:rPr lang="en-US" smtClean="0"/>
              <a:t>19</a:t>
            </a:fld>
            <a:endParaRPr lang="en-US"/>
          </a:p>
        </p:txBody>
      </p:sp>
    </p:spTree>
    <p:extLst>
      <p:ext uri="{BB962C8B-B14F-4D97-AF65-F5344CB8AC3E}">
        <p14:creationId xmlns:p14="http://schemas.microsoft.com/office/powerpoint/2010/main" val="13591793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9478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8591197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70836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28851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B44ECD0-D379-44A2-9EDB-F6028B8A4804}" type="slidenum">
              <a:rPr lang="en-US" smtClean="0"/>
              <a:t>30</a:t>
            </a:fld>
            <a:endParaRPr lang="en-US"/>
          </a:p>
        </p:txBody>
      </p:sp>
    </p:spTree>
    <p:extLst>
      <p:ext uri="{BB962C8B-B14F-4D97-AF65-F5344CB8AC3E}">
        <p14:creationId xmlns:p14="http://schemas.microsoft.com/office/powerpoint/2010/main" val="19810605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2548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1762555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0582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B44ECD0-D379-44A2-9EDB-F6028B8A4804}" type="slidenum">
              <a:rPr lang="en-US" smtClean="0"/>
              <a:t>6</a:t>
            </a:fld>
            <a:endParaRPr lang="en-US"/>
          </a:p>
        </p:txBody>
      </p:sp>
    </p:spTree>
    <p:extLst>
      <p:ext uri="{BB962C8B-B14F-4D97-AF65-F5344CB8AC3E}">
        <p14:creationId xmlns:p14="http://schemas.microsoft.com/office/powerpoint/2010/main" val="37773914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0836264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3410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3333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6758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034923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90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B35C661-2F9E-4D47-AA12-CA27E6F2246B}" type="datetimeFigureOut">
              <a:rPr lang="en-US" smtClean="0"/>
              <a:t>15/9/2021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642033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35C661-2F9E-4D47-AA12-CA27E6F2246B}" type="datetimeFigureOut">
              <a:rPr lang="en-US" smtClean="0"/>
              <a:t>15/9/2021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2528562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35C661-2F9E-4D47-AA12-CA27E6F2246B}" type="datetimeFigureOut">
              <a:rPr lang="en-US" smtClean="0"/>
              <a:t>15/9/2021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40682201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t>15/9/2021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t>‹#›</a:t>
            </a:fld>
            <a:endParaRPr lang="en-US"/>
          </a:p>
        </p:txBody>
      </p:sp>
    </p:spTree>
    <p:extLst>
      <p:ext uri="{BB962C8B-B14F-4D97-AF65-F5344CB8AC3E}">
        <p14:creationId xmlns:p14="http://schemas.microsoft.com/office/powerpoint/2010/main" val="5420954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t>15/9/2021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t>‹#›</a:t>
            </a:fld>
            <a:endParaRPr lang="en-US"/>
          </a:p>
        </p:txBody>
      </p:sp>
    </p:spTree>
    <p:extLst>
      <p:ext uri="{BB962C8B-B14F-4D97-AF65-F5344CB8AC3E}">
        <p14:creationId xmlns:p14="http://schemas.microsoft.com/office/powerpoint/2010/main" val="1547465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t>15/9/2021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t>‹#›</a:t>
            </a:fld>
            <a:endParaRPr lang="en-US"/>
          </a:p>
        </p:txBody>
      </p:sp>
    </p:spTree>
    <p:extLst>
      <p:ext uri="{BB962C8B-B14F-4D97-AF65-F5344CB8AC3E}">
        <p14:creationId xmlns:p14="http://schemas.microsoft.com/office/powerpoint/2010/main" val="10558914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t>15/9/2021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t>‹#›</a:t>
            </a:fld>
            <a:endParaRPr lang="en-US"/>
          </a:p>
        </p:txBody>
      </p:sp>
    </p:spTree>
    <p:extLst>
      <p:ext uri="{BB962C8B-B14F-4D97-AF65-F5344CB8AC3E}">
        <p14:creationId xmlns:p14="http://schemas.microsoft.com/office/powerpoint/2010/main" val="33350197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t>15/9/2021</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t>‹#›</a:t>
            </a:fld>
            <a:endParaRPr lang="en-US"/>
          </a:p>
        </p:txBody>
      </p:sp>
    </p:spTree>
    <p:extLst>
      <p:ext uri="{BB962C8B-B14F-4D97-AF65-F5344CB8AC3E}">
        <p14:creationId xmlns:p14="http://schemas.microsoft.com/office/powerpoint/2010/main" val="23844524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t>15/9/2021</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t>‹#›</a:t>
            </a:fld>
            <a:endParaRPr lang="en-US"/>
          </a:p>
        </p:txBody>
      </p:sp>
    </p:spTree>
    <p:extLst>
      <p:ext uri="{BB962C8B-B14F-4D97-AF65-F5344CB8AC3E}">
        <p14:creationId xmlns:p14="http://schemas.microsoft.com/office/powerpoint/2010/main" val="34184297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t>15/9/2021</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t>‹#›</a:t>
            </a:fld>
            <a:endParaRPr lang="en-US"/>
          </a:p>
        </p:txBody>
      </p:sp>
    </p:spTree>
    <p:extLst>
      <p:ext uri="{BB962C8B-B14F-4D97-AF65-F5344CB8AC3E}">
        <p14:creationId xmlns:p14="http://schemas.microsoft.com/office/powerpoint/2010/main" val="401886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t>15/9/2021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t>‹#›</a:t>
            </a:fld>
            <a:endParaRPr lang="en-US"/>
          </a:p>
        </p:txBody>
      </p:sp>
    </p:spTree>
    <p:extLst>
      <p:ext uri="{BB962C8B-B14F-4D97-AF65-F5344CB8AC3E}">
        <p14:creationId xmlns:p14="http://schemas.microsoft.com/office/powerpoint/2010/main" val="705285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35C661-2F9E-4D47-AA12-CA27E6F2246B}" type="datetimeFigureOut">
              <a:rPr lang="en-US" smtClean="0"/>
              <a:t>15/9/2021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18738582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t>15/9/2021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t>‹#›</a:t>
            </a:fld>
            <a:endParaRPr lang="en-US"/>
          </a:p>
        </p:txBody>
      </p:sp>
    </p:spTree>
    <p:extLst>
      <p:ext uri="{BB962C8B-B14F-4D97-AF65-F5344CB8AC3E}">
        <p14:creationId xmlns:p14="http://schemas.microsoft.com/office/powerpoint/2010/main" val="16274175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t>15/9/2021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t>‹#›</a:t>
            </a:fld>
            <a:endParaRPr lang="en-US"/>
          </a:p>
        </p:txBody>
      </p:sp>
    </p:spTree>
    <p:extLst>
      <p:ext uri="{BB962C8B-B14F-4D97-AF65-F5344CB8AC3E}">
        <p14:creationId xmlns:p14="http://schemas.microsoft.com/office/powerpoint/2010/main" val="23426881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t>15/9/2021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t>‹#›</a:t>
            </a:fld>
            <a:endParaRPr lang="en-US"/>
          </a:p>
        </p:txBody>
      </p:sp>
    </p:spTree>
    <p:extLst>
      <p:ext uri="{BB962C8B-B14F-4D97-AF65-F5344CB8AC3E}">
        <p14:creationId xmlns:p14="http://schemas.microsoft.com/office/powerpoint/2010/main" val="28014361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6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t>‹#›</a:t>
            </a:fld>
            <a:endParaRPr lang="en-US"/>
          </a:p>
        </p:txBody>
      </p:sp>
    </p:spTree>
    <p:extLst>
      <p:ext uri="{BB962C8B-B14F-4D97-AF65-F5344CB8AC3E}">
        <p14:creationId xmlns:p14="http://schemas.microsoft.com/office/powerpoint/2010/main" val="5463586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0"/>
            <a:ext cx="12192015" cy="2247075"/>
          </a:xfrm>
          <a:prstGeom prst="rect">
            <a:avLst/>
          </a:prstGeom>
        </p:spPr>
      </p:pic>
    </p:spTree>
    <p:extLst>
      <p:ext uri="{BB962C8B-B14F-4D97-AF65-F5344CB8AC3E}">
        <p14:creationId xmlns:p14="http://schemas.microsoft.com/office/powerpoint/2010/main" val="1105033958"/>
      </p:ext>
    </p:extLst>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15/9/2021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2205530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15/9/2021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3753102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15/9/2021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8067863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15/9/2021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7277653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15/9/2021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93810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B35C661-2F9E-4D47-AA12-CA27E6F2246B}" type="datetimeFigureOut">
              <a:rPr lang="en-US" smtClean="0"/>
              <a:t>15/9/2021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884485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15/9/2021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285979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15/9/2021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9654393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15/9/2021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0159347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15/9/2021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268120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15/9/2021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7317934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15/9/2021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6605401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4439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95241872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2601E7-762F-45E6-8B58-31C17C69E2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149BE333-95ED-4584-BC4E-845D7BD7B3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78D76984-4F2E-44DB-AE65-F110C01BAF86}"/>
              </a:ext>
            </a:extLst>
          </p:cNvPr>
          <p:cNvSpPr>
            <a:spLocks noGrp="1"/>
          </p:cNvSpPr>
          <p:nvPr>
            <p:ph type="dt" sz="half" idx="10"/>
          </p:nvPr>
        </p:nvSpPr>
        <p:spPr/>
        <p:txBody>
          <a:bodyPr/>
          <a:lstStyle/>
          <a:p>
            <a:fld id="{A3C39D9B-1707-4BC2-A8DF-A9A95A2D1DDF}" type="datetimeFigureOut">
              <a:rPr lang="en-US" smtClean="0"/>
              <a:t>15/9/2021</a:t>
            </a:fld>
            <a:endParaRPr lang="en-US"/>
          </a:p>
        </p:txBody>
      </p:sp>
      <p:sp>
        <p:nvSpPr>
          <p:cNvPr id="5" name="Footer Placeholder 4">
            <a:extLst>
              <a:ext uri="{FF2B5EF4-FFF2-40B4-BE49-F238E27FC236}">
                <a16:creationId xmlns="" xmlns:a16="http://schemas.microsoft.com/office/drawing/2014/main" id="{635ECD58-8C0A-4698-A2C3-9B7434310D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E3C4471-88EB-4AE1-83CB-2445AE3610B0}"/>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2274731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1723594-4931-4D2A-B2A7-5BFACEF4AEB9}"/>
              </a:ext>
            </a:extLst>
          </p:cNvPr>
          <p:cNvSpPr>
            <a:spLocks noGrp="1"/>
          </p:cNvSpPr>
          <p:nvPr>
            <p:ph type="dt" sz="half" idx="10"/>
          </p:nvPr>
        </p:nvSpPr>
        <p:spPr/>
        <p:txBody>
          <a:bodyPr/>
          <a:lstStyle/>
          <a:p>
            <a:fld id="{A3C39D9B-1707-4BC2-A8DF-A9A95A2D1DDF}" type="datetimeFigureOut">
              <a:rPr lang="en-US" smtClean="0"/>
              <a:t>15/9/2021</a:t>
            </a:fld>
            <a:endParaRPr lang="en-US"/>
          </a:p>
        </p:txBody>
      </p:sp>
      <p:sp>
        <p:nvSpPr>
          <p:cNvPr id="5" name="Footer Placeholder 4">
            <a:extLst>
              <a:ext uri="{FF2B5EF4-FFF2-40B4-BE49-F238E27FC236}">
                <a16:creationId xmlns="" xmlns:a16="http://schemas.microsoft.com/office/drawing/2014/main" id="{8E4C7B33-973D-43C2-8D47-93B89D66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30A7D1E-0FD0-4AD5-87FB-DFF9DCE9D968}"/>
              </a:ext>
            </a:extLst>
          </p:cNvPr>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a:extLst>
              <a:ext uri="{FF2B5EF4-FFF2-40B4-BE49-F238E27FC236}">
                <a16:creationId xmlns="" xmlns:a16="http://schemas.microsoft.com/office/drawing/2014/main" id="{14E6C9DA-08E5-4F48-93D8-C24723FDA35F}"/>
              </a:ext>
            </a:extLst>
          </p:cNvPr>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1155901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B35C661-2F9E-4D47-AA12-CA27E6F2246B}" type="datetimeFigureOut">
              <a:rPr lang="en-US" smtClean="0"/>
              <a:t>15/9/2021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24894595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1A53666-AB8D-49A5-8623-E372005AAB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8265B795-206B-4786-B209-AAD665CF78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16016FDD-CC86-45E4-9B29-0D54A74E063C}"/>
              </a:ext>
            </a:extLst>
          </p:cNvPr>
          <p:cNvSpPr>
            <a:spLocks noGrp="1"/>
          </p:cNvSpPr>
          <p:nvPr>
            <p:ph type="dt" sz="half" idx="10"/>
          </p:nvPr>
        </p:nvSpPr>
        <p:spPr/>
        <p:txBody>
          <a:bodyPr/>
          <a:lstStyle/>
          <a:p>
            <a:fld id="{A3C39D9B-1707-4BC2-A8DF-A9A95A2D1DDF}" type="datetimeFigureOut">
              <a:rPr lang="en-US" smtClean="0"/>
              <a:t>15/9/2021</a:t>
            </a:fld>
            <a:endParaRPr lang="en-US"/>
          </a:p>
        </p:txBody>
      </p:sp>
      <p:sp>
        <p:nvSpPr>
          <p:cNvPr id="5" name="Footer Placeholder 4">
            <a:extLst>
              <a:ext uri="{FF2B5EF4-FFF2-40B4-BE49-F238E27FC236}">
                <a16:creationId xmlns="" xmlns:a16="http://schemas.microsoft.com/office/drawing/2014/main" id="{6C818E68-D1E7-433A-BD53-95FAF3DC9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4CDC16C1-F733-4DF0-9794-AE7344AF9023}"/>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6580517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230D857-E7B4-4472-8EB8-1A338559E8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4BB204CD-14D4-404D-B5EE-67F762521EE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8E3DE0AD-84BA-4E40-9DF6-E43E055586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A5710AFC-A5C4-45D4-86BF-E28313E441CA}"/>
              </a:ext>
            </a:extLst>
          </p:cNvPr>
          <p:cNvSpPr>
            <a:spLocks noGrp="1"/>
          </p:cNvSpPr>
          <p:nvPr>
            <p:ph type="dt" sz="half" idx="10"/>
          </p:nvPr>
        </p:nvSpPr>
        <p:spPr/>
        <p:txBody>
          <a:bodyPr/>
          <a:lstStyle/>
          <a:p>
            <a:fld id="{A3C39D9B-1707-4BC2-A8DF-A9A95A2D1DDF}" type="datetimeFigureOut">
              <a:rPr lang="en-US" smtClean="0"/>
              <a:t>15/9/2021</a:t>
            </a:fld>
            <a:endParaRPr lang="en-US"/>
          </a:p>
        </p:txBody>
      </p:sp>
      <p:sp>
        <p:nvSpPr>
          <p:cNvPr id="6" name="Footer Placeholder 5">
            <a:extLst>
              <a:ext uri="{FF2B5EF4-FFF2-40B4-BE49-F238E27FC236}">
                <a16:creationId xmlns="" xmlns:a16="http://schemas.microsoft.com/office/drawing/2014/main" id="{F46FE43C-83A3-4982-B7F0-BEFCFB97EE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D49E3498-E10D-40E5-88DA-12FD445195EC}"/>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790612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96F7F7-EE74-4611-8000-87923408BE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3E413169-A3F3-47BD-B2FA-042033A34F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4A56B193-79C7-4722-8DA3-ACE1A8B305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B653DE29-EE93-4191-9F42-74DE4CB1E2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CB82D6FA-891F-4D4A-8920-920C62519F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66CE7172-008F-4F5E-AFD2-7FE711B6B250}"/>
              </a:ext>
            </a:extLst>
          </p:cNvPr>
          <p:cNvSpPr>
            <a:spLocks noGrp="1"/>
          </p:cNvSpPr>
          <p:nvPr>
            <p:ph type="dt" sz="half" idx="10"/>
          </p:nvPr>
        </p:nvSpPr>
        <p:spPr/>
        <p:txBody>
          <a:bodyPr/>
          <a:lstStyle/>
          <a:p>
            <a:fld id="{A3C39D9B-1707-4BC2-A8DF-A9A95A2D1DDF}" type="datetimeFigureOut">
              <a:rPr lang="en-US" smtClean="0"/>
              <a:t>15/9/2021</a:t>
            </a:fld>
            <a:endParaRPr lang="en-US"/>
          </a:p>
        </p:txBody>
      </p:sp>
      <p:sp>
        <p:nvSpPr>
          <p:cNvPr id="8" name="Footer Placeholder 7">
            <a:extLst>
              <a:ext uri="{FF2B5EF4-FFF2-40B4-BE49-F238E27FC236}">
                <a16:creationId xmlns="" xmlns:a16="http://schemas.microsoft.com/office/drawing/2014/main" id="{7DC3DDF5-F367-4D8C-ABC6-11F8E27F6F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BC7016BB-3963-4829-B5A4-24CA452E76F6}"/>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4070283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91E494F-35B5-4B4E-8ECE-658E0E753F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6E3A139D-4D14-443C-AA0D-F8D0D2795980}"/>
              </a:ext>
            </a:extLst>
          </p:cNvPr>
          <p:cNvSpPr>
            <a:spLocks noGrp="1"/>
          </p:cNvSpPr>
          <p:nvPr>
            <p:ph type="dt" sz="half" idx="10"/>
          </p:nvPr>
        </p:nvSpPr>
        <p:spPr/>
        <p:txBody>
          <a:bodyPr/>
          <a:lstStyle/>
          <a:p>
            <a:fld id="{A3C39D9B-1707-4BC2-A8DF-A9A95A2D1DDF}" type="datetimeFigureOut">
              <a:rPr lang="en-US" smtClean="0"/>
              <a:t>15/9/2021</a:t>
            </a:fld>
            <a:endParaRPr lang="en-US"/>
          </a:p>
        </p:txBody>
      </p:sp>
      <p:sp>
        <p:nvSpPr>
          <p:cNvPr id="4" name="Footer Placeholder 3">
            <a:extLst>
              <a:ext uri="{FF2B5EF4-FFF2-40B4-BE49-F238E27FC236}">
                <a16:creationId xmlns="" xmlns:a16="http://schemas.microsoft.com/office/drawing/2014/main" id="{3A227643-10D7-45C3-9C5F-C640958445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AFE4AE86-F748-4551-8C02-0168DE1C4E64}"/>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3250820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3698576D-6B04-47E5-AF1E-70795EB29936}"/>
              </a:ext>
            </a:extLst>
          </p:cNvPr>
          <p:cNvSpPr>
            <a:spLocks noGrp="1"/>
          </p:cNvSpPr>
          <p:nvPr>
            <p:ph type="dt" sz="half" idx="10"/>
          </p:nvPr>
        </p:nvSpPr>
        <p:spPr/>
        <p:txBody>
          <a:bodyPr/>
          <a:lstStyle/>
          <a:p>
            <a:fld id="{A3C39D9B-1707-4BC2-A8DF-A9A95A2D1DDF}" type="datetimeFigureOut">
              <a:rPr lang="en-US" smtClean="0"/>
              <a:t>15/9/2021</a:t>
            </a:fld>
            <a:endParaRPr lang="en-US"/>
          </a:p>
        </p:txBody>
      </p:sp>
      <p:sp>
        <p:nvSpPr>
          <p:cNvPr id="3" name="Footer Placeholder 2">
            <a:extLst>
              <a:ext uri="{FF2B5EF4-FFF2-40B4-BE49-F238E27FC236}">
                <a16:creationId xmlns="" xmlns:a16="http://schemas.microsoft.com/office/drawing/2014/main" id="{5BF3A05B-B1CB-40A9-BFF6-2266632AB32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D7AA6B00-C1AB-4787-826F-66357063BDD9}"/>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719453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208D28C-8C36-4D1B-9C3F-54F266A7B7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2C8EAA3D-DAB0-4027-AC69-450FE1663D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7D77C1E3-CE04-4CA8-931B-452AC56769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200FB981-7A00-4033-B381-BF7280907471}"/>
              </a:ext>
            </a:extLst>
          </p:cNvPr>
          <p:cNvSpPr>
            <a:spLocks noGrp="1"/>
          </p:cNvSpPr>
          <p:nvPr>
            <p:ph type="dt" sz="half" idx="10"/>
          </p:nvPr>
        </p:nvSpPr>
        <p:spPr/>
        <p:txBody>
          <a:bodyPr/>
          <a:lstStyle/>
          <a:p>
            <a:fld id="{A3C39D9B-1707-4BC2-A8DF-A9A95A2D1DDF}" type="datetimeFigureOut">
              <a:rPr lang="en-US" smtClean="0"/>
              <a:t>15/9/2021</a:t>
            </a:fld>
            <a:endParaRPr lang="en-US"/>
          </a:p>
        </p:txBody>
      </p:sp>
      <p:sp>
        <p:nvSpPr>
          <p:cNvPr id="6" name="Footer Placeholder 5">
            <a:extLst>
              <a:ext uri="{FF2B5EF4-FFF2-40B4-BE49-F238E27FC236}">
                <a16:creationId xmlns="" xmlns:a16="http://schemas.microsoft.com/office/drawing/2014/main" id="{ABDB7B4F-57FC-4DBE-AF42-7D381AB31C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17C19A5C-EBEE-4ADC-8319-A3FEC5EF83CE}"/>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8444218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ED690DB-D7C0-4368-A5F3-46CAD931DF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C11F45DA-0571-4FB6-938E-E6354720ED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1C99ADF1-FBDA-4A10-9C83-3E90A5197B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BDF54321-FD72-4D7E-B5B4-611EF0E6C0AD}"/>
              </a:ext>
            </a:extLst>
          </p:cNvPr>
          <p:cNvSpPr>
            <a:spLocks noGrp="1"/>
          </p:cNvSpPr>
          <p:nvPr>
            <p:ph type="dt" sz="half" idx="10"/>
          </p:nvPr>
        </p:nvSpPr>
        <p:spPr/>
        <p:txBody>
          <a:bodyPr/>
          <a:lstStyle/>
          <a:p>
            <a:fld id="{A3C39D9B-1707-4BC2-A8DF-A9A95A2D1DDF}" type="datetimeFigureOut">
              <a:rPr lang="en-US" smtClean="0"/>
              <a:t>15/9/2021</a:t>
            </a:fld>
            <a:endParaRPr lang="en-US"/>
          </a:p>
        </p:txBody>
      </p:sp>
      <p:sp>
        <p:nvSpPr>
          <p:cNvPr id="6" name="Footer Placeholder 5">
            <a:extLst>
              <a:ext uri="{FF2B5EF4-FFF2-40B4-BE49-F238E27FC236}">
                <a16:creationId xmlns="" xmlns:a16="http://schemas.microsoft.com/office/drawing/2014/main" id="{A8832354-40ED-47AC-B8A8-654D12B785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EDC8955C-8139-4751-B4C4-B073BCA375DE}"/>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7910762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E9A1991-BDD5-4B73-AA41-BEAB4A8E85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26E0CE0A-DFAD-44AA-A36E-70E6CD05F6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B8410A4C-DAFF-49CA-814F-A5C4A59E971C}"/>
              </a:ext>
            </a:extLst>
          </p:cNvPr>
          <p:cNvSpPr>
            <a:spLocks noGrp="1"/>
          </p:cNvSpPr>
          <p:nvPr>
            <p:ph type="dt" sz="half" idx="10"/>
          </p:nvPr>
        </p:nvSpPr>
        <p:spPr/>
        <p:txBody>
          <a:bodyPr/>
          <a:lstStyle/>
          <a:p>
            <a:fld id="{A3C39D9B-1707-4BC2-A8DF-A9A95A2D1DDF}" type="datetimeFigureOut">
              <a:rPr lang="en-US" smtClean="0"/>
              <a:t>15/9/2021</a:t>
            </a:fld>
            <a:endParaRPr lang="en-US"/>
          </a:p>
        </p:txBody>
      </p:sp>
      <p:sp>
        <p:nvSpPr>
          <p:cNvPr id="5" name="Footer Placeholder 4">
            <a:extLst>
              <a:ext uri="{FF2B5EF4-FFF2-40B4-BE49-F238E27FC236}">
                <a16:creationId xmlns="" xmlns:a16="http://schemas.microsoft.com/office/drawing/2014/main" id="{A76A3271-A398-4EA0-9CF9-22FCC912AB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530CF69B-4457-4D46-B91E-2D29E9C42B30}"/>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813478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5EAFB5CE-2927-4339-96C6-B0CA643A9D1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C2CC79DA-6340-415A-98D7-8F437A8A7D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067E96D-5EAB-4E3D-BB15-E777D2FADA94}"/>
              </a:ext>
            </a:extLst>
          </p:cNvPr>
          <p:cNvSpPr>
            <a:spLocks noGrp="1"/>
          </p:cNvSpPr>
          <p:nvPr>
            <p:ph type="dt" sz="half" idx="10"/>
          </p:nvPr>
        </p:nvSpPr>
        <p:spPr/>
        <p:txBody>
          <a:bodyPr/>
          <a:lstStyle/>
          <a:p>
            <a:fld id="{A3C39D9B-1707-4BC2-A8DF-A9A95A2D1DDF}" type="datetimeFigureOut">
              <a:rPr lang="en-US" smtClean="0"/>
              <a:t>15/9/2021</a:t>
            </a:fld>
            <a:endParaRPr lang="en-US"/>
          </a:p>
        </p:txBody>
      </p:sp>
      <p:sp>
        <p:nvSpPr>
          <p:cNvPr id="5" name="Footer Placeholder 4">
            <a:extLst>
              <a:ext uri="{FF2B5EF4-FFF2-40B4-BE49-F238E27FC236}">
                <a16:creationId xmlns="" xmlns:a16="http://schemas.microsoft.com/office/drawing/2014/main" id="{50982476-F244-4C2E-AF5D-176ABA91E6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BD8FC74-74CE-4B1D-B5C9-6692831A8298}"/>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873249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664192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B35C661-2F9E-4D47-AA12-CA27E6F2246B}" type="datetimeFigureOut">
              <a:rPr lang="en-US" smtClean="0"/>
              <a:t>15/9/2021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35037871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3967664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5330520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3431882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88323443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lvl="0"/>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7708656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3262344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7923170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00246266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352653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544608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B35C661-2F9E-4D47-AA12-CA27E6F2246B}" type="datetimeFigureOut">
              <a:rPr lang="en-US" smtClean="0"/>
              <a:t>15/9/2021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9535558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2021/9/15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08585616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2021/9/15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9494851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2021/9/15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11945012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2021/9/15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8934739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2021/9/15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210714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2021/9/15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75213820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2021/9/15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4928241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2021/9/15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37170908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2021/9/15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427606490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2021/9/15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31496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35C661-2F9E-4D47-AA12-CA27E6F2246B}" type="datetimeFigureOut">
              <a:rPr lang="en-US" smtClean="0"/>
              <a:t>15/9/2021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375008862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2021/9/15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04722894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1723594-4931-4D2A-B2A7-5BFACEF4AEB9}"/>
              </a:ext>
            </a:extLst>
          </p:cNvPr>
          <p:cNvSpPr>
            <a:spLocks noGrp="1"/>
          </p:cNvSpPr>
          <p:nvPr>
            <p:ph type="dt" sz="half" idx="10"/>
          </p:nvPr>
        </p:nvSpPr>
        <p:spPr/>
        <p:txBody>
          <a:bodyPr/>
          <a:lstStyle/>
          <a:p>
            <a:fld id="{A3C39D9B-1707-4BC2-A8DF-A9A95A2D1DDF}" type="datetimeFigureOut">
              <a:rPr lang="en-US" smtClean="0"/>
              <a:t>15/9/2021</a:t>
            </a:fld>
            <a:endParaRPr lang="en-US"/>
          </a:p>
        </p:txBody>
      </p:sp>
      <p:sp>
        <p:nvSpPr>
          <p:cNvPr id="5" name="Footer Placeholder 4">
            <a:extLst>
              <a:ext uri="{FF2B5EF4-FFF2-40B4-BE49-F238E27FC236}">
                <a16:creationId xmlns="" xmlns:a16="http://schemas.microsoft.com/office/drawing/2014/main" id="{8E4C7B33-973D-43C2-8D47-93B89D66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30A7D1E-0FD0-4AD5-87FB-DFF9DCE9D968}"/>
              </a:ext>
            </a:extLst>
          </p:cNvPr>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a:extLst>
              <a:ext uri="{FF2B5EF4-FFF2-40B4-BE49-F238E27FC236}">
                <a16:creationId xmlns="" xmlns:a16="http://schemas.microsoft.com/office/drawing/2014/main" id="{14E6C9DA-08E5-4F48-93D8-C24723FDA35F}"/>
              </a:ext>
            </a:extLst>
          </p:cNvPr>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156903728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CF2E77-4E87-4338-A6B2-93E833A84A3C}" type="datetimeFigureOut">
              <a:rPr lang="en-US" smtClean="0"/>
              <a:t>15/9/2021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410484426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CF2E77-4E87-4338-A6B2-93E833A84A3C}" type="datetimeFigureOut">
              <a:rPr lang="en-US" smtClean="0"/>
              <a:t>15/9/2021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417538010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CF2E77-4E87-4338-A6B2-93E833A84A3C}" type="datetimeFigureOut">
              <a:rPr lang="en-US" smtClean="0"/>
              <a:t>15/9/2021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359665969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CF2E77-4E87-4338-A6B2-93E833A84A3C}" type="datetimeFigureOut">
              <a:rPr lang="en-US" smtClean="0"/>
              <a:t>15/9/2021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104558137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CF2E77-4E87-4338-A6B2-93E833A84A3C}" type="datetimeFigureOut">
              <a:rPr lang="en-US" smtClean="0"/>
              <a:t>15/9/2021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349819660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CF2E77-4E87-4338-A6B2-93E833A84A3C}" type="datetimeFigureOut">
              <a:rPr lang="en-US" smtClean="0"/>
              <a:t>15/9/2021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115189989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CF2E77-4E87-4338-A6B2-93E833A84A3C}" type="datetimeFigureOut">
              <a:rPr lang="en-US" smtClean="0"/>
              <a:t>15/9/2021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319232881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1CF2E77-4E87-4338-A6B2-93E833A84A3C}" type="datetimeFigureOut">
              <a:rPr lang="en-US" smtClean="0"/>
              <a:t>15/9/2021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921355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35C661-2F9E-4D47-AA12-CA27E6F2246B}" type="datetimeFigureOut">
              <a:rPr lang="en-US" smtClean="0"/>
              <a:t>15/9/2021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176302172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1CF2E77-4E87-4338-A6B2-93E833A84A3C}" type="datetimeFigureOut">
              <a:rPr lang="en-US" smtClean="0"/>
              <a:t>15/9/2021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414741497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CF2E77-4E87-4338-A6B2-93E833A84A3C}" type="datetimeFigureOut">
              <a:rPr lang="en-US" smtClean="0"/>
              <a:t>15/9/2021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187467755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CF2E77-4E87-4338-A6B2-93E833A84A3C}" type="datetimeFigureOut">
              <a:rPr lang="en-US" smtClean="0"/>
              <a:t>15/9/2021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896009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35C661-2F9E-4D47-AA12-CA27E6F2246B}" type="datetimeFigureOut">
              <a:rPr lang="en-US" smtClean="0"/>
              <a:t>15/9/2021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3242499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image" Target="../media/image6.pn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7.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35C661-2F9E-4D47-AA12-CA27E6F2246B}" type="datetimeFigureOut">
              <a:rPr lang="en-US" smtClean="0"/>
              <a:t>15/9/2021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9FEAEA-29A9-4D5C-8B29-01AA654CAA98}" type="slidenum">
              <a:rPr lang="en-US" smtClean="0"/>
              <a:t>‹#›</a:t>
            </a:fld>
            <a:endParaRPr lang="en-US"/>
          </a:p>
        </p:txBody>
      </p:sp>
    </p:spTree>
    <p:extLst>
      <p:ext uri="{BB962C8B-B14F-4D97-AF65-F5344CB8AC3E}">
        <p14:creationId xmlns:p14="http://schemas.microsoft.com/office/powerpoint/2010/main" val="11927881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D7CF0933-AD9A-483E-B55D-B968C5CAA30A}" type="datetimeFigureOut">
              <a:rPr lang="en-US"/>
              <a:t>15/9/2021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7E8B42BE-97E8-4C84-9448-6C66074E824B}" type="slidenum">
              <a:rPr lang="en-US"/>
              <a:t>‹#›</a:t>
            </a:fld>
            <a:endParaRPr lang="en-US"/>
          </a:p>
        </p:txBody>
      </p:sp>
    </p:spTree>
    <p:extLst>
      <p:ext uri="{BB962C8B-B14F-4D97-AF65-F5344CB8AC3E}">
        <p14:creationId xmlns:p14="http://schemas.microsoft.com/office/powerpoint/2010/main" val="7984757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15/9/2021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1405302766"/>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4458094B-D982-4979-9D09-0514A2EB46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1D00596A-5F20-42F3-8E5A-06FCE26437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C9F556BD-6EA3-461C-B49E-3165F010D1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15/9/2021</a:t>
            </a:fld>
            <a:endParaRPr lang="en-US"/>
          </a:p>
        </p:txBody>
      </p:sp>
      <p:sp>
        <p:nvSpPr>
          <p:cNvPr id="5" name="Footer Placeholder 4">
            <a:extLst>
              <a:ext uri="{FF2B5EF4-FFF2-40B4-BE49-F238E27FC236}">
                <a16:creationId xmlns="" xmlns:a16="http://schemas.microsoft.com/office/drawing/2014/main" id="{79976534-EC0A-4026-9DC6-ECA9AAC316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8F1546D3-51C1-4558-9DB5-F30D895E45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a:extLst>
              <a:ext uri="{FF2B5EF4-FFF2-40B4-BE49-F238E27FC236}">
                <a16:creationId xmlns="" xmlns:a16="http://schemas.microsoft.com/office/drawing/2014/main" id="{5F38E2F2-3DC8-4D85-840C-71EEE58CC53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3068155031"/>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en-US"/>
              <a:t>‹#›</a:t>
            </a:fld>
            <a:endParaRPr lang="en-US"/>
          </a:p>
        </p:txBody>
      </p:sp>
    </p:spTree>
    <p:extLst>
      <p:ext uri="{BB962C8B-B14F-4D97-AF65-F5344CB8AC3E}">
        <p14:creationId xmlns:p14="http://schemas.microsoft.com/office/powerpoint/2010/main" val="369524285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2021/9/15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431749270"/>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B1CF2E77-4E87-4338-A6B2-93E833A84A3C}" type="datetimeFigureOut">
              <a:rPr lang="en-US" smtClean="0"/>
              <a:t>15/9/2021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796E19DA-92E0-4635-8627-DEB5FDE3EBA8}" type="slidenum">
              <a:rPr lang="en-US" smtClean="0"/>
              <a:t>‹#›</a:t>
            </a:fld>
            <a:endParaRPr lang="en-US"/>
          </a:p>
        </p:txBody>
      </p:sp>
    </p:spTree>
    <p:extLst>
      <p:ext uri="{BB962C8B-B14F-4D97-AF65-F5344CB8AC3E}">
        <p14:creationId xmlns:p14="http://schemas.microsoft.com/office/powerpoint/2010/main" val="219480432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jpeg"/></Relationships>
</file>

<file path=ppt/slides/_rels/slide1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38.xml"/><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38.xml"/><Relationship Id="rId4" Type="http://schemas.openxmlformats.org/officeDocument/2006/relationships/image" Target="../media/image49.png"/></Relationships>
</file>

<file path=ppt/slides/_rels/slide12.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38.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38.xml"/><Relationship Id="rId5" Type="http://schemas.openxmlformats.org/officeDocument/2006/relationships/image" Target="../media/image54.png"/><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38.xml"/><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50.jpeg"/><Relationship Id="rId7" Type="http://schemas.openxmlformats.org/officeDocument/2006/relationships/image" Target="../media/image55.png"/><Relationship Id="rId2" Type="http://schemas.openxmlformats.org/officeDocument/2006/relationships/notesSlide" Target="../notesSlides/notesSlide11.xml"/><Relationship Id="rId1" Type="http://schemas.openxmlformats.org/officeDocument/2006/relationships/slideLayout" Target="../slideLayouts/slideLayout38.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56.png"/><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7.png"/></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2.xml"/><Relationship Id="rId1" Type="http://schemas.openxmlformats.org/officeDocument/2006/relationships/slideLayout" Target="../slideLayouts/slideLayout71.xml"/><Relationship Id="rId6" Type="http://schemas.openxmlformats.org/officeDocument/2006/relationships/image" Target="../media/image14.jpeg"/><Relationship Id="rId5" Type="http://schemas.openxmlformats.org/officeDocument/2006/relationships/image" Target="../media/image46.png"/><Relationship Id="rId4" Type="http://schemas.openxmlformats.org/officeDocument/2006/relationships/image" Target="../media/image58.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66.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GIF"/><Relationship Id="rId2" Type="http://schemas.openxmlformats.org/officeDocument/2006/relationships/notesSlide" Target="../notesSlides/notesSlide2.xml"/><Relationship Id="rId1" Type="http://schemas.openxmlformats.org/officeDocument/2006/relationships/slideLayout" Target="../slideLayouts/slideLayout24.xml"/><Relationship Id="rId6" Type="http://schemas.openxmlformats.org/officeDocument/2006/relationships/image" Target="../media/image17.png"/><Relationship Id="rId5" Type="http://schemas.microsoft.com/office/2007/relationships/hdphoto" Target="../media/hdphoto1.wdp"/><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4.xml"/><Relationship Id="rId1" Type="http://schemas.openxmlformats.org/officeDocument/2006/relationships/slideLayout" Target="../slideLayouts/slideLayout39.xml"/><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55.xml"/></Relationships>
</file>

<file path=ppt/slides/_rels/slide2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1.xml"/></Relationships>
</file>

<file path=ppt/slides/_rels/slide23.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png"/><Relationship Id="rId1" Type="http://schemas.openxmlformats.org/officeDocument/2006/relationships/slideLayout" Target="../slideLayouts/slideLayout61.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36.xml"/><Relationship Id="rId5" Type="http://schemas.openxmlformats.org/officeDocument/2006/relationships/image" Target="../media/image14.jpeg"/><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6.xml"/><Relationship Id="rId1" Type="http://schemas.openxmlformats.org/officeDocument/2006/relationships/slideLayout" Target="../slideLayouts/slideLayout39.xml"/><Relationship Id="rId5" Type="http://schemas.openxmlformats.org/officeDocument/2006/relationships/image" Target="../media/image14.jpe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1.xml"/></Relationships>
</file>

<file path=ppt/slides/_rels/slide2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2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7.xml"/><Relationship Id="rId1" Type="http://schemas.openxmlformats.org/officeDocument/2006/relationships/slideLayout" Target="../slideLayouts/slideLayout71.xml"/><Relationship Id="rId6" Type="http://schemas.openxmlformats.org/officeDocument/2006/relationships/image" Target="../media/image14.jpeg"/><Relationship Id="rId5" Type="http://schemas.openxmlformats.org/officeDocument/2006/relationships/image" Target="../media/image46.png"/><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13" Type="http://schemas.microsoft.com/office/2007/relationships/hdphoto" Target="../media/hdphoto6.wdp"/><Relationship Id="rId18" Type="http://schemas.openxmlformats.org/officeDocument/2006/relationships/image" Target="../media/image28.png"/><Relationship Id="rId3" Type="http://schemas.openxmlformats.org/officeDocument/2006/relationships/image" Target="../media/image20.png"/><Relationship Id="rId21" Type="http://schemas.openxmlformats.org/officeDocument/2006/relationships/image" Target="../media/image30.png"/><Relationship Id="rId7" Type="http://schemas.microsoft.com/office/2007/relationships/hdphoto" Target="../media/hdphoto3.wdp"/><Relationship Id="rId12" Type="http://schemas.openxmlformats.org/officeDocument/2006/relationships/image" Target="../media/image25.png"/><Relationship Id="rId17" Type="http://schemas.microsoft.com/office/2007/relationships/hdphoto" Target="../media/hdphoto8.wdp"/><Relationship Id="rId2" Type="http://schemas.openxmlformats.org/officeDocument/2006/relationships/image" Target="../media/image19.jpeg"/><Relationship Id="rId16" Type="http://schemas.openxmlformats.org/officeDocument/2006/relationships/image" Target="../media/image27.png"/><Relationship Id="rId20" Type="http://schemas.openxmlformats.org/officeDocument/2006/relationships/slide" Target="slide4.xml"/><Relationship Id="rId1" Type="http://schemas.openxmlformats.org/officeDocument/2006/relationships/slideLayout" Target="../slideLayouts/slideLayout72.xml"/><Relationship Id="rId6" Type="http://schemas.openxmlformats.org/officeDocument/2006/relationships/image" Target="../media/image22.png"/><Relationship Id="rId11" Type="http://schemas.microsoft.com/office/2007/relationships/hdphoto" Target="../media/hdphoto5.wdp"/><Relationship Id="rId5" Type="http://schemas.microsoft.com/office/2007/relationships/hdphoto" Target="../media/hdphoto2.wdp"/><Relationship Id="rId15" Type="http://schemas.microsoft.com/office/2007/relationships/hdphoto" Target="../media/hdphoto7.wdp"/><Relationship Id="rId10" Type="http://schemas.openxmlformats.org/officeDocument/2006/relationships/image" Target="../media/image24.png"/><Relationship Id="rId19" Type="http://schemas.openxmlformats.org/officeDocument/2006/relationships/image" Target="../media/image29.png"/><Relationship Id="rId4" Type="http://schemas.openxmlformats.org/officeDocument/2006/relationships/image" Target="../media/image21.png"/><Relationship Id="rId9" Type="http://schemas.microsoft.com/office/2007/relationships/hdphoto" Target="../media/hdphoto4.wdp"/><Relationship Id="rId14" Type="http://schemas.openxmlformats.org/officeDocument/2006/relationships/image" Target="../media/image26.png"/></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66.xml"/></Relationships>
</file>

<file path=ppt/slides/_rels/slide3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6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70.png"/></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9.xml"/><Relationship Id="rId1" Type="http://schemas.openxmlformats.org/officeDocument/2006/relationships/slideLayout" Target="../slideLayouts/slideLayout39.xml"/><Relationship Id="rId5" Type="http://schemas.openxmlformats.org/officeDocument/2006/relationships/image" Target="../media/image14.jpeg"/><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1.xml"/></Relationships>
</file>

<file path=ppt/slides/_rels/slide3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1.xml"/></Relationships>
</file>

<file path=ppt/slides/_rels/slide3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0.xml"/><Relationship Id="rId1" Type="http://schemas.openxmlformats.org/officeDocument/2006/relationships/slideLayout" Target="../slideLayouts/slideLayout39.xml"/><Relationship Id="rId6" Type="http://schemas.openxmlformats.org/officeDocument/2006/relationships/image" Target="../media/image14.jpeg"/><Relationship Id="rId5" Type="http://schemas.openxmlformats.org/officeDocument/2006/relationships/image" Target="../media/image46.png"/><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29.png"/><Relationship Id="rId3" Type="http://schemas.microsoft.com/office/2007/relationships/hdphoto" Target="../media/hdphoto9.wdp"/><Relationship Id="rId7" Type="http://schemas.openxmlformats.org/officeDocument/2006/relationships/image" Target="../media/image35.png"/><Relationship Id="rId12" Type="http://schemas.openxmlformats.org/officeDocument/2006/relationships/image" Target="../media/image38.png"/><Relationship Id="rId2" Type="http://schemas.openxmlformats.org/officeDocument/2006/relationships/image" Target="../media/image31.jpeg"/><Relationship Id="rId1" Type="http://schemas.openxmlformats.org/officeDocument/2006/relationships/slideLayout" Target="../slideLayouts/slideLayout72.xml"/><Relationship Id="rId6" Type="http://schemas.openxmlformats.org/officeDocument/2006/relationships/image" Target="../media/image34.png"/><Relationship Id="rId11" Type="http://schemas.openxmlformats.org/officeDocument/2006/relationships/image" Target="../media/image28.png"/><Relationship Id="rId5" Type="http://schemas.openxmlformats.org/officeDocument/2006/relationships/image" Target="../media/image33.gif"/><Relationship Id="rId10" Type="http://schemas.openxmlformats.org/officeDocument/2006/relationships/image" Target="../media/image37.png"/><Relationship Id="rId4" Type="http://schemas.openxmlformats.org/officeDocument/2006/relationships/image" Target="../media/image32.png"/><Relationship Id="rId9" Type="http://schemas.microsoft.com/office/2007/relationships/hdphoto" Target="../media/hdphoto10.wdp"/><Relationship Id="rId14" Type="http://schemas.openxmlformats.org/officeDocument/2006/relationships/image" Target="../media/image39.png"/></Relationships>
</file>

<file path=ppt/slides/_rels/slide5.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39.png"/><Relationship Id="rId3" Type="http://schemas.openxmlformats.org/officeDocument/2006/relationships/image" Target="../media/image32.png"/><Relationship Id="rId7" Type="http://schemas.microsoft.com/office/2007/relationships/hdphoto" Target="../media/hdphoto11.wdp"/><Relationship Id="rId12" Type="http://schemas.openxmlformats.org/officeDocument/2006/relationships/image" Target="../media/image29.png"/><Relationship Id="rId2" Type="http://schemas.openxmlformats.org/officeDocument/2006/relationships/image" Target="../media/image19.jpeg"/><Relationship Id="rId1" Type="http://schemas.openxmlformats.org/officeDocument/2006/relationships/slideLayout" Target="../slideLayouts/slideLayout72.xml"/><Relationship Id="rId6" Type="http://schemas.openxmlformats.org/officeDocument/2006/relationships/image" Target="../media/image40.png"/><Relationship Id="rId11" Type="http://schemas.openxmlformats.org/officeDocument/2006/relationships/image" Target="../media/image37.png"/><Relationship Id="rId5" Type="http://schemas.openxmlformats.org/officeDocument/2006/relationships/image" Target="../media/image34.png"/><Relationship Id="rId15" Type="http://schemas.openxmlformats.org/officeDocument/2006/relationships/image" Target="../media/image42.png"/><Relationship Id="rId10" Type="http://schemas.openxmlformats.org/officeDocument/2006/relationships/image" Target="../media/image28.png"/><Relationship Id="rId4" Type="http://schemas.openxmlformats.org/officeDocument/2006/relationships/image" Target="../media/image33.gif"/><Relationship Id="rId9" Type="http://schemas.microsoft.com/office/2007/relationships/hdphoto" Target="../media/hdphoto10.wdp"/><Relationship Id="rId14" Type="http://schemas.openxmlformats.org/officeDocument/2006/relationships/image" Target="../media/image41.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8.xml"/></Relationships>
</file>

<file path=ppt/slides/_rels/slide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36.xml"/><Relationship Id="rId5" Type="http://schemas.openxmlformats.org/officeDocument/2006/relationships/image" Target="../media/image14.jpeg"/><Relationship Id="rId4" Type="http://schemas.openxmlformats.org/officeDocument/2006/relationships/image" Target="../media/image44.png"/></Relationships>
</file>

<file path=ppt/slides/_rels/slide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xml"/><Relationship Id="rId1" Type="http://schemas.openxmlformats.org/officeDocument/2006/relationships/slideLayout" Target="../slideLayouts/slideLayout39.xml"/><Relationship Id="rId5" Type="http://schemas.openxmlformats.org/officeDocument/2006/relationships/image" Target="../media/image14.jpeg"/><Relationship Id="rId4" Type="http://schemas.openxmlformats.org/officeDocument/2006/relationships/image" Target="../media/image46.png"/></Relationships>
</file>

<file path=ppt/slides/_rels/slide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6.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444" y="3178647"/>
            <a:ext cx="12209444" cy="3679353"/>
          </a:xfrm>
          <a:prstGeom prst="rect">
            <a:avLst/>
          </a:prstGeom>
        </p:spPr>
      </p:pic>
      <p:pic>
        <p:nvPicPr>
          <p:cNvPr id="3" name="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552" y="2465007"/>
            <a:ext cx="4906376" cy="3980824"/>
          </a:xfrm>
          <a:prstGeom prst="rect">
            <a:avLst/>
          </a:prstGeom>
        </p:spPr>
      </p:pic>
      <p:pic>
        <p:nvPicPr>
          <p:cNvPr id="4" name="1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8543825" y="4230988"/>
            <a:ext cx="3773430" cy="2705180"/>
          </a:xfrm>
          <a:prstGeom prst="rect">
            <a:avLst/>
          </a:prstGeom>
        </p:spPr>
      </p:pic>
      <p:pic>
        <p:nvPicPr>
          <p:cNvPr id="5" name="55">
            <a:extLst>
              <a:ext uri="{FF2B5EF4-FFF2-40B4-BE49-F238E27FC236}">
                <a16:creationId xmlns="" xmlns:a16="http://schemas.microsoft.com/office/drawing/2014/main" id="{922D7C20-53C1-440C-A4D7-3834D810F5C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23993" y="382463"/>
            <a:ext cx="9803219" cy="3046537"/>
          </a:xfrm>
          <a:prstGeom prst="rect">
            <a:avLst/>
          </a:prstGeom>
        </p:spPr>
      </p:pic>
      <p:grpSp>
        <p:nvGrpSpPr>
          <p:cNvPr id="7" name="57">
            <a:extLst>
              <a:ext uri="{FF2B5EF4-FFF2-40B4-BE49-F238E27FC236}">
                <a16:creationId xmlns="" xmlns:a16="http://schemas.microsoft.com/office/drawing/2014/main" id="{5C3F0EA5-D3AA-4CCB-8053-CA26C4C18711}"/>
              </a:ext>
            </a:extLst>
          </p:cNvPr>
          <p:cNvGrpSpPr/>
          <p:nvPr/>
        </p:nvGrpSpPr>
        <p:grpSpPr>
          <a:xfrm>
            <a:off x="6756819" y="3169720"/>
            <a:ext cx="804180" cy="374559"/>
            <a:chOff x="217691" y="6414967"/>
            <a:chExt cx="804180" cy="374559"/>
          </a:xfrm>
        </p:grpSpPr>
        <p:grpSp>
          <p:nvGrpSpPr>
            <p:cNvPr id="8" name="Group 4">
              <a:extLst>
                <a:ext uri="{FF2B5EF4-FFF2-40B4-BE49-F238E27FC236}">
                  <a16:creationId xmlns="" xmlns:a16="http://schemas.microsoft.com/office/drawing/2014/main" id="{0551CF28-A1CE-4253-9E51-49015C981594}"/>
                </a:ext>
              </a:extLst>
            </p:cNvPr>
            <p:cNvGrpSpPr>
              <a:grpSpLocks noChangeAspect="1"/>
            </p:cNvGrpSpPr>
            <p:nvPr/>
          </p:nvGrpSpPr>
          <p:grpSpPr bwMode="auto">
            <a:xfrm>
              <a:off x="217691" y="6414967"/>
              <a:ext cx="443922" cy="374559"/>
              <a:chOff x="3746" y="2079"/>
              <a:chExt cx="192" cy="162"/>
            </a:xfrm>
            <a:solidFill>
              <a:srgbClr val="A5CB01"/>
            </a:solidFill>
          </p:grpSpPr>
          <p:sp>
            <p:nvSpPr>
              <p:cNvPr id="14" name="Freeform 5">
                <a:extLst>
                  <a:ext uri="{FF2B5EF4-FFF2-40B4-BE49-F238E27FC236}">
                    <a16:creationId xmlns="" xmlns:a16="http://schemas.microsoft.com/office/drawing/2014/main" id="{3D183A1A-DE17-4CF6-BCB4-F3838E8F0E33}"/>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5" name="Freeform 6">
                <a:extLst>
                  <a:ext uri="{FF2B5EF4-FFF2-40B4-BE49-F238E27FC236}">
                    <a16:creationId xmlns="" xmlns:a16="http://schemas.microsoft.com/office/drawing/2014/main" id="{3E7CCA13-12E3-434E-869F-2195DDDEE7ED}"/>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6" name="Freeform 7">
                <a:extLst>
                  <a:ext uri="{FF2B5EF4-FFF2-40B4-BE49-F238E27FC236}">
                    <a16:creationId xmlns="" xmlns:a16="http://schemas.microsoft.com/office/drawing/2014/main" id="{33D8A7C5-FD9F-4540-A37A-9BC58CCAAA73}"/>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7" name="Freeform 8">
                <a:extLst>
                  <a:ext uri="{FF2B5EF4-FFF2-40B4-BE49-F238E27FC236}">
                    <a16:creationId xmlns="" xmlns:a16="http://schemas.microsoft.com/office/drawing/2014/main" id="{1DB4A1D3-3461-4F23-9060-242E6596F3E5}"/>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grpSp>
        <p:grpSp>
          <p:nvGrpSpPr>
            <p:cNvPr id="9" name="Group 4">
              <a:extLst>
                <a:ext uri="{FF2B5EF4-FFF2-40B4-BE49-F238E27FC236}">
                  <a16:creationId xmlns="" xmlns:a16="http://schemas.microsoft.com/office/drawing/2014/main" id="{D339A026-D097-41CE-B0D6-382C26DE3F8D}"/>
                </a:ext>
              </a:extLst>
            </p:cNvPr>
            <p:cNvGrpSpPr>
              <a:grpSpLocks noChangeAspect="1"/>
            </p:cNvGrpSpPr>
            <p:nvPr/>
          </p:nvGrpSpPr>
          <p:grpSpPr bwMode="auto">
            <a:xfrm>
              <a:off x="657417" y="6421203"/>
              <a:ext cx="364454" cy="307508"/>
              <a:chOff x="3746" y="2079"/>
              <a:chExt cx="192" cy="162"/>
            </a:xfrm>
            <a:solidFill>
              <a:srgbClr val="A5CB01"/>
            </a:solidFill>
          </p:grpSpPr>
          <p:sp>
            <p:nvSpPr>
              <p:cNvPr id="10" name="Freeform 5">
                <a:extLst>
                  <a:ext uri="{FF2B5EF4-FFF2-40B4-BE49-F238E27FC236}">
                    <a16:creationId xmlns="" xmlns:a16="http://schemas.microsoft.com/office/drawing/2014/main" id="{A458B4F9-0B31-4D97-AC09-B51F5A27E398}"/>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1" name="Freeform 6">
                <a:extLst>
                  <a:ext uri="{FF2B5EF4-FFF2-40B4-BE49-F238E27FC236}">
                    <a16:creationId xmlns="" xmlns:a16="http://schemas.microsoft.com/office/drawing/2014/main" id="{21D0D1DB-9134-4688-B72B-70C6A58B1354}"/>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2" name="Freeform 7">
                <a:extLst>
                  <a:ext uri="{FF2B5EF4-FFF2-40B4-BE49-F238E27FC236}">
                    <a16:creationId xmlns="" xmlns:a16="http://schemas.microsoft.com/office/drawing/2014/main" id="{C428B3BE-70C9-4AC9-A041-2D5B3E416C46}"/>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3" name="Freeform 8">
                <a:extLst>
                  <a:ext uri="{FF2B5EF4-FFF2-40B4-BE49-F238E27FC236}">
                    <a16:creationId xmlns="" xmlns:a16="http://schemas.microsoft.com/office/drawing/2014/main" id="{531A955B-4989-44CB-BD2F-3F2E4662435D}"/>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grpSp>
      </p:grpSp>
      <p:pic>
        <p:nvPicPr>
          <p:cNvPr id="19" name="6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222131" y="450639"/>
            <a:ext cx="4465329" cy="2328677"/>
          </a:xfrm>
          <a:prstGeom prst="rect">
            <a:avLst/>
          </a:prstGeom>
        </p:spPr>
      </p:pic>
      <p:sp>
        <p:nvSpPr>
          <p:cNvPr id="6" name="Rectangle 5">
            <a:extLst>
              <a:ext uri="{FF2B5EF4-FFF2-40B4-BE49-F238E27FC236}">
                <a16:creationId xmlns="" xmlns:a16="http://schemas.microsoft.com/office/drawing/2014/main" id="{3F90713A-6815-4BD0-86DE-AFB7213DCC70}"/>
              </a:ext>
            </a:extLst>
          </p:cNvPr>
          <p:cNvSpPr/>
          <p:nvPr/>
        </p:nvSpPr>
        <p:spPr>
          <a:xfrm>
            <a:off x="2564906" y="895347"/>
            <a:ext cx="7276351" cy="156966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Chào</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mừng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các</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em</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đến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với</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tiết</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tiếng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việt</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p>
        </p:txBody>
      </p:sp>
      <p:pic>
        <p:nvPicPr>
          <p:cNvPr id="21" name="Picture 20" descr="A picture containing diagram&#10;&#10;Description automatically generated">
            <a:extLst>
              <a:ext uri="{FF2B5EF4-FFF2-40B4-BE49-F238E27FC236}">
                <a16:creationId xmlns="" xmlns:a16="http://schemas.microsoft.com/office/drawing/2014/main" id="{496F8484-8875-40C5-95D5-9FB2C610DFB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40530" y="2963130"/>
            <a:ext cx="6477000" cy="3943350"/>
          </a:xfrm>
          <a:prstGeom prst="rect">
            <a:avLst/>
          </a:prstGeom>
        </p:spPr>
      </p:pic>
      <p:pic>
        <p:nvPicPr>
          <p:cNvPr id="22" name="Picture 21">
            <a:extLst>
              <a:ext uri="{FF2B5EF4-FFF2-40B4-BE49-F238E27FC236}">
                <a16:creationId xmlns="" xmlns:a16="http://schemas.microsoft.com/office/drawing/2014/main" id="{3B9F3D39-28F6-41BD-810F-3CA4A7DEF62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922492"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6539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250"/>
                                        <p:tgtEl>
                                          <p:spTgt spid="5"/>
                                        </p:tgtEl>
                                      </p:cBhvr>
                                    </p:animEffect>
                                    <p:anim calcmode="lin" valueType="num">
                                      <p:cBhvr>
                                        <p:cTn id="24" dur="1250" fill="hold"/>
                                        <p:tgtEl>
                                          <p:spTgt spid="5"/>
                                        </p:tgtEl>
                                        <p:attrNameLst>
                                          <p:attrName>ppt_x</p:attrName>
                                        </p:attrNameLst>
                                      </p:cBhvr>
                                      <p:tavLst>
                                        <p:tav tm="0">
                                          <p:val>
                                            <p:strVal val="#ppt_x"/>
                                          </p:val>
                                        </p:tav>
                                        <p:tav tm="100000">
                                          <p:val>
                                            <p:strVal val="#ppt_x"/>
                                          </p:val>
                                        </p:tav>
                                      </p:tavLst>
                                    </p:anim>
                                    <p:anim calcmode="lin" valueType="num">
                                      <p:cBhvr>
                                        <p:cTn id="25" dur="125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2250"/>
                            </p:stCondLst>
                            <p:childTnLst>
                              <p:par>
                                <p:cTn id="27" presetID="10" presetClass="entr" presetSubtype="0"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par>
                          <p:cTn id="30" fill="hold">
                            <p:stCondLst>
                              <p:cond delay="2750"/>
                            </p:stCondLst>
                            <p:childTnLst>
                              <p:par>
                                <p:cTn id="31" presetID="22" presetClass="entr" presetSubtype="8" fill="hold"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left)">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heel(1)">
                                      <p:cBhvr>
                                        <p:cTn id="38" dur="20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barn(inVertical)">
                                      <p:cBhvr>
                                        <p:cTn id="4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135">
            <a:extLst>
              <a:ext uri="{FF2B5EF4-FFF2-40B4-BE49-F238E27FC236}">
                <a16:creationId xmlns="" xmlns:a16="http://schemas.microsoft.com/office/drawing/2014/main" id="{835916E1-3EC8-49F0-A643-915A82461DE0}"/>
              </a:ext>
            </a:extLst>
          </p:cNvPr>
          <p:cNvGrpSpPr/>
          <p:nvPr/>
        </p:nvGrpSpPr>
        <p:grpSpPr>
          <a:xfrm>
            <a:off x="868680" y="39356"/>
            <a:ext cx="1695411" cy="707886"/>
            <a:chOff x="2470108" y="1864944"/>
            <a:chExt cx="2704644" cy="1129272"/>
          </a:xfrm>
        </p:grpSpPr>
        <p:sp>
          <p:nvSpPr>
            <p:cNvPr id="7" name="23">
              <a:extLst>
                <a:ext uri="{FF2B5EF4-FFF2-40B4-BE49-F238E27FC236}">
                  <a16:creationId xmlns="" xmlns:a16="http://schemas.microsoft.com/office/drawing/2014/main" id="{171ACA6A-3677-4982-9EF3-A41A4020501B}"/>
                </a:ext>
              </a:extLst>
            </p:cNvPr>
            <p:cNvSpPr/>
            <p:nvPr/>
          </p:nvSpPr>
          <p:spPr>
            <a:xfrm>
              <a:off x="2470108" y="2002067"/>
              <a:ext cx="2297849" cy="966897"/>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lumMod val="75000"/>
                    <a:lumOff val="25000"/>
                  </a:prstClr>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8" name="137">
              <a:extLst>
                <a:ext uri="{FF2B5EF4-FFF2-40B4-BE49-F238E27FC236}">
                  <a16:creationId xmlns="" xmlns:a16="http://schemas.microsoft.com/office/drawing/2014/main" id="{D0DCA77A-83BB-4959-8249-E4AD05A53C89}"/>
                </a:ext>
              </a:extLst>
            </p:cNvPr>
            <p:cNvSpPr txBox="1"/>
            <p:nvPr/>
          </p:nvSpPr>
          <p:spPr>
            <a:xfrm>
              <a:off x="2722742" y="1864944"/>
              <a:ext cx="2452010" cy="1129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rPr>
                <a:t>ĐỌC</a:t>
              </a:r>
              <a:endParaRPr kumimoji="0" lang="zh-CN" altLang="en-US"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grpSp>
        <p:nvGrpSpPr>
          <p:cNvPr id="9" name="139">
            <a:extLst>
              <a:ext uri="{FF2B5EF4-FFF2-40B4-BE49-F238E27FC236}">
                <a16:creationId xmlns="" xmlns:a16="http://schemas.microsoft.com/office/drawing/2014/main" id="{BE942117-73E3-49AC-BC4E-92D5B6F19489}"/>
              </a:ext>
            </a:extLst>
          </p:cNvPr>
          <p:cNvGrpSpPr/>
          <p:nvPr/>
        </p:nvGrpSpPr>
        <p:grpSpPr>
          <a:xfrm>
            <a:off x="86756" y="51066"/>
            <a:ext cx="893632" cy="781688"/>
            <a:chOff x="1353570" y="1860082"/>
            <a:chExt cx="1425587" cy="1247005"/>
          </a:xfrm>
        </p:grpSpPr>
        <p:sp>
          <p:nvSpPr>
            <p:cNvPr id="10" name="16">
              <a:extLst>
                <a:ext uri="{FF2B5EF4-FFF2-40B4-BE49-F238E27FC236}">
                  <a16:creationId xmlns="" xmlns:a16="http://schemas.microsoft.com/office/drawing/2014/main" id="{913F2B3C-459B-4222-B97D-5F7F67E0B5A2}"/>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1" name="24">
              <a:extLst>
                <a:ext uri="{FF2B5EF4-FFF2-40B4-BE49-F238E27FC236}">
                  <a16:creationId xmlns="" xmlns:a16="http://schemas.microsoft.com/office/drawing/2014/main" id="{DD8C929B-12D0-4925-8097-495BD3855ADA}"/>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rPr>
                <a:t>2</a:t>
              </a:r>
              <a:endParaRPr kumimoji="0" lang="zh-CN" altLang="en-US"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2" name="AutoShape 3">
              <a:extLst>
                <a:ext uri="{FF2B5EF4-FFF2-40B4-BE49-F238E27FC236}">
                  <a16:creationId xmlns="" xmlns:a16="http://schemas.microsoft.com/office/drawing/2014/main" id="{16E57C17-2274-4740-B61E-0EF5AF031E53}"/>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grpSp>
      <p:sp>
        <p:nvSpPr>
          <p:cNvPr id="13" name="TextBox 12">
            <a:extLst>
              <a:ext uri="{FF2B5EF4-FFF2-40B4-BE49-F238E27FC236}">
                <a16:creationId xmlns="" xmlns:a16="http://schemas.microsoft.com/office/drawing/2014/main" id="{CF4B6D55-9414-4DD7-8435-0D9B28C98F2C}"/>
              </a:ext>
            </a:extLst>
          </p:cNvPr>
          <p:cNvSpPr txBox="1"/>
          <p:nvPr/>
        </p:nvSpPr>
        <p:spPr>
          <a:xfrm>
            <a:off x="3091015" y="149686"/>
            <a:ext cx="61682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Làm</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việc</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thật</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vui</a:t>
            </a:r>
            <a:endPar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7" name="Picture 16">
            <a:extLst>
              <a:ext uri="{FF2B5EF4-FFF2-40B4-BE49-F238E27FC236}">
                <a16:creationId xmlns="" xmlns:a16="http://schemas.microsoft.com/office/drawing/2014/main" id="{7E5AC1C6-BEB8-4DA5-81D6-2484B18A5DDB}"/>
              </a:ext>
            </a:extLst>
          </p:cNvPr>
          <p:cNvPicPr>
            <a:picLocks noChangeAspect="1"/>
          </p:cNvPicPr>
          <p:nvPr/>
        </p:nvPicPr>
        <p:blipFill>
          <a:blip r:embed="rId3"/>
          <a:stretch>
            <a:fillRect/>
          </a:stretch>
        </p:blipFill>
        <p:spPr>
          <a:xfrm>
            <a:off x="10953750" y="0"/>
            <a:ext cx="1238250" cy="828675"/>
          </a:xfrm>
          <a:prstGeom prst="rect">
            <a:avLst/>
          </a:prstGeom>
        </p:spPr>
      </p:pic>
      <p:sp>
        <p:nvSpPr>
          <p:cNvPr id="2" name="Rectangle 1">
            <a:extLst>
              <a:ext uri="{FF2B5EF4-FFF2-40B4-BE49-F238E27FC236}">
                <a16:creationId xmlns="" xmlns:a16="http://schemas.microsoft.com/office/drawing/2014/main" id="{03FD8509-764F-4080-938A-9DB56D414E5A}"/>
              </a:ext>
            </a:extLst>
          </p:cNvPr>
          <p:cNvSpPr/>
          <p:nvPr/>
        </p:nvSpPr>
        <p:spPr>
          <a:xfrm>
            <a:off x="197503" y="1158950"/>
            <a:ext cx="8595623" cy="48378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Quanh ta, </a:t>
            </a:r>
            <a:r>
              <a:rPr kumimoji="0" lang="en-US" sz="2000" b="0" i="0" u="none" strike="noStrike" kern="1200" cap="none" spc="0" normalizeH="0" baseline="0" noProof="0" dirty="0" err="1"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000" b="0" i="0" u="none" strike="noStrike" kern="1200" cap="none" spc="0" normalizeH="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noProof="0" dirty="0" err="1"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vật</a:t>
            </a:r>
            <a:r>
              <a:rPr kumimoji="0" lang="en-US" sz="2000" b="0" i="0" u="none" strike="noStrike" kern="1200" cap="none" spc="0" normalizeH="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 đều làm việc.</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 đồng hồ tích tắc báo phút, báo giờ.</a:t>
            </a:r>
            <a:r>
              <a:rPr kumimoji="0" lang="en-US" sz="20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gà trống gáy vang ò … ó … o, báo cho mọi người biết trời sắp sáng, mau mau thức dậy.</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tu hú kêu tu hú, tu hú. Thế là sắp đến mùa vải chín.</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 bắt sâu, bảo vệ mùa màng.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Cành đào nở hoa cho sắc xuân thêm rực rỡ, ngày xuân thêm tưng bừng.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mèo</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chập</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tối</a:t>
            </a:r>
            <a:r>
              <a:rPr kumimoji="0" lang="en-US" sz="2000" b="0" i="0" u="none" strike="noStrike" kern="1200" cap="none" spc="0" normalizeH="0" baseline="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đứng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hốc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ích</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đồng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ruộng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mọi vật, mọi người, bé cũng làm việc. Bé làm </a:t>
            </a:r>
            <a:r>
              <a:rPr kumimoji="0" lang="vi-VN" sz="2000" b="0" i="0" u="none" strike="noStrike" kern="1200" cap="none" spc="0" normalizeH="0" baseline="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2000" b="0" i="0" u="none" strike="noStrike" kern="1200" cap="none" spc="0" normalizeH="0" baseline="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000" b="0" i="0" u="none" strike="noStrike" kern="1200" cap="none" spc="0" normalizeH="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B</a:t>
            </a:r>
            <a:r>
              <a:rPr kumimoji="0" lang="vi-VN" sz="2000" b="0" i="0" u="none" strike="noStrike" kern="1200" cap="none" spc="0" normalizeH="0" baseline="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é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 </a:t>
            </a:r>
            <a:r>
              <a:rPr kumimoji="0" lang="vi-VN" sz="2000" b="0" i="0" u="none" strike="noStrike" kern="1200" cap="none" spc="0" normalizeH="0" baseline="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học</a:t>
            </a:r>
            <a:r>
              <a:rPr kumimoji="0" lang="en-US" sz="2000" b="0" i="0" u="none" strike="noStrike" kern="1200" cap="none" spc="0" normalizeH="0" baseline="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Học</a:t>
            </a:r>
            <a:r>
              <a:rPr kumimoji="0" lang="en-US" sz="2000" b="0" i="0" u="none" strike="noStrike" kern="1200" cap="none" spc="0" normalizeH="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noProof="0" dirty="0" err="1"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xong</a:t>
            </a:r>
            <a:r>
              <a:rPr kumimoji="0" lang="vi-VN" sz="2000" b="0" i="0" u="none" strike="noStrike" kern="1200" cap="none" spc="0" normalizeH="0" baseline="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bé quét nhà, nhặt rau, chơi với em đỡ mẹ. Bé luôn luôn bận rộn, mà lúc nào cũng vui.</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TÔ HOÀI</a:t>
            </a:r>
          </a:p>
        </p:txBody>
      </p:sp>
      <p:pic>
        <p:nvPicPr>
          <p:cNvPr id="6" name="Picture 5">
            <a:extLst>
              <a:ext uri="{FF2B5EF4-FFF2-40B4-BE49-F238E27FC236}">
                <a16:creationId xmlns="" xmlns:a16="http://schemas.microsoft.com/office/drawing/2014/main" id="{4FC7F95B-D8E0-4D0B-8B2C-79DFD628092C}"/>
              </a:ext>
            </a:extLst>
          </p:cNvPr>
          <p:cNvPicPr>
            <a:picLocks noChangeAspect="1"/>
          </p:cNvPicPr>
          <p:nvPr/>
        </p:nvPicPr>
        <p:blipFill>
          <a:blip r:embed="rId4"/>
          <a:stretch>
            <a:fillRect/>
          </a:stretch>
        </p:blipFill>
        <p:spPr>
          <a:xfrm>
            <a:off x="8793126" y="1154871"/>
            <a:ext cx="3484156" cy="3544720"/>
          </a:xfrm>
          <a:prstGeom prst="rect">
            <a:avLst/>
          </a:prstGeom>
        </p:spPr>
      </p:pic>
    </p:spTree>
    <p:extLst>
      <p:ext uri="{BB962C8B-B14F-4D97-AF65-F5344CB8AC3E}">
        <p14:creationId xmlns:p14="http://schemas.microsoft.com/office/powerpoint/2010/main" val="24641813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par>
                          <p:cTn id="11" fill="hold">
                            <p:stCondLst>
                              <p:cond delay="500"/>
                            </p:stCondLst>
                            <p:childTnLst>
                              <p:par>
                                <p:cTn id="12" presetID="1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00"/>
                                        <p:tgtEl>
                                          <p:spTgt spid="2"/>
                                        </p:tgtEl>
                                      </p:cBhvr>
                                    </p:animEffect>
                                  </p:childTnLst>
                                </p:cTn>
                              </p:par>
                              <p:par>
                                <p:cTn id="24" presetID="16" presetClass="entr" presetSubtype="21"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135">
            <a:extLst>
              <a:ext uri="{FF2B5EF4-FFF2-40B4-BE49-F238E27FC236}">
                <a16:creationId xmlns="" xmlns:a16="http://schemas.microsoft.com/office/drawing/2014/main" id="{835916E1-3EC8-49F0-A643-915A82461DE0}"/>
              </a:ext>
            </a:extLst>
          </p:cNvPr>
          <p:cNvGrpSpPr/>
          <p:nvPr/>
        </p:nvGrpSpPr>
        <p:grpSpPr>
          <a:xfrm>
            <a:off x="868680" y="39356"/>
            <a:ext cx="1695411" cy="707886"/>
            <a:chOff x="2470108" y="1864944"/>
            <a:chExt cx="2704644" cy="1129272"/>
          </a:xfrm>
        </p:grpSpPr>
        <p:sp>
          <p:nvSpPr>
            <p:cNvPr id="7" name="23">
              <a:extLst>
                <a:ext uri="{FF2B5EF4-FFF2-40B4-BE49-F238E27FC236}">
                  <a16:creationId xmlns="" xmlns:a16="http://schemas.microsoft.com/office/drawing/2014/main" id="{171ACA6A-3677-4982-9EF3-A41A4020501B}"/>
                </a:ext>
              </a:extLst>
            </p:cNvPr>
            <p:cNvSpPr/>
            <p:nvPr/>
          </p:nvSpPr>
          <p:spPr>
            <a:xfrm>
              <a:off x="2470108" y="2002067"/>
              <a:ext cx="2297849" cy="966897"/>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lumMod val="75000"/>
                    <a:lumOff val="25000"/>
                  </a:prstClr>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8" name="137">
              <a:extLst>
                <a:ext uri="{FF2B5EF4-FFF2-40B4-BE49-F238E27FC236}">
                  <a16:creationId xmlns="" xmlns:a16="http://schemas.microsoft.com/office/drawing/2014/main" id="{D0DCA77A-83BB-4959-8249-E4AD05A53C89}"/>
                </a:ext>
              </a:extLst>
            </p:cNvPr>
            <p:cNvSpPr txBox="1"/>
            <p:nvPr/>
          </p:nvSpPr>
          <p:spPr>
            <a:xfrm>
              <a:off x="2722742" y="1864944"/>
              <a:ext cx="2452010" cy="1129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rPr>
                <a:t>ĐỌC</a:t>
              </a:r>
              <a:endParaRPr kumimoji="0" lang="zh-CN" altLang="en-US"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grpSp>
        <p:nvGrpSpPr>
          <p:cNvPr id="9" name="139">
            <a:extLst>
              <a:ext uri="{FF2B5EF4-FFF2-40B4-BE49-F238E27FC236}">
                <a16:creationId xmlns="" xmlns:a16="http://schemas.microsoft.com/office/drawing/2014/main" id="{BE942117-73E3-49AC-BC4E-92D5B6F19489}"/>
              </a:ext>
            </a:extLst>
          </p:cNvPr>
          <p:cNvGrpSpPr/>
          <p:nvPr/>
        </p:nvGrpSpPr>
        <p:grpSpPr>
          <a:xfrm>
            <a:off x="86756" y="51066"/>
            <a:ext cx="893632" cy="781688"/>
            <a:chOff x="1353570" y="1860082"/>
            <a:chExt cx="1425587" cy="1247005"/>
          </a:xfrm>
        </p:grpSpPr>
        <p:sp>
          <p:nvSpPr>
            <p:cNvPr id="10" name="16">
              <a:extLst>
                <a:ext uri="{FF2B5EF4-FFF2-40B4-BE49-F238E27FC236}">
                  <a16:creationId xmlns="" xmlns:a16="http://schemas.microsoft.com/office/drawing/2014/main" id="{913F2B3C-459B-4222-B97D-5F7F67E0B5A2}"/>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1" name="24">
              <a:extLst>
                <a:ext uri="{FF2B5EF4-FFF2-40B4-BE49-F238E27FC236}">
                  <a16:creationId xmlns="" xmlns:a16="http://schemas.microsoft.com/office/drawing/2014/main" id="{DD8C929B-12D0-4925-8097-495BD3855ADA}"/>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rPr>
                <a:t>2</a:t>
              </a:r>
              <a:endParaRPr kumimoji="0" lang="zh-CN" altLang="en-US"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2" name="AutoShape 3">
              <a:extLst>
                <a:ext uri="{FF2B5EF4-FFF2-40B4-BE49-F238E27FC236}">
                  <a16:creationId xmlns="" xmlns:a16="http://schemas.microsoft.com/office/drawing/2014/main" id="{16E57C17-2274-4740-B61E-0EF5AF031E53}"/>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grpSp>
      <p:sp>
        <p:nvSpPr>
          <p:cNvPr id="13" name="TextBox 12">
            <a:extLst>
              <a:ext uri="{FF2B5EF4-FFF2-40B4-BE49-F238E27FC236}">
                <a16:creationId xmlns="" xmlns:a16="http://schemas.microsoft.com/office/drawing/2014/main" id="{CF4B6D55-9414-4DD7-8435-0D9B28C98F2C}"/>
              </a:ext>
            </a:extLst>
          </p:cNvPr>
          <p:cNvSpPr txBox="1"/>
          <p:nvPr/>
        </p:nvSpPr>
        <p:spPr>
          <a:xfrm>
            <a:off x="3091015" y="149686"/>
            <a:ext cx="61682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Làm</a:t>
            </a:r>
            <a:r>
              <a:rPr kumimoji="0" lang="en-US" sz="4400" b="0" i="0" u="none" strike="noStrike" kern="1200" cap="none" spc="0" normalizeH="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việc</a:t>
            </a:r>
            <a:r>
              <a:rPr kumimoji="0" lang="en-US" sz="4400" b="0" i="0" u="none" strike="noStrike" kern="1200" cap="none" spc="0" normalizeH="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thật</a:t>
            </a:r>
            <a:r>
              <a:rPr kumimoji="0" lang="en-US" sz="4400" b="0" i="0" u="none" strike="noStrike" kern="1200" cap="none" spc="0" normalizeH="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a:t>
            </a:r>
            <a:r>
              <a:rPr kumimoji="0" lang="en-US" sz="4400" b="0" i="0" u="none" strike="noStrike" kern="1200" cap="none" spc="0" normalizeH="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vui</a:t>
            </a:r>
            <a:endPar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7" name="Picture 16">
            <a:extLst>
              <a:ext uri="{FF2B5EF4-FFF2-40B4-BE49-F238E27FC236}">
                <a16:creationId xmlns="" xmlns:a16="http://schemas.microsoft.com/office/drawing/2014/main" id="{7E5AC1C6-BEB8-4DA5-81D6-2484B18A5DDB}"/>
              </a:ext>
            </a:extLst>
          </p:cNvPr>
          <p:cNvPicPr>
            <a:picLocks noChangeAspect="1"/>
          </p:cNvPicPr>
          <p:nvPr/>
        </p:nvPicPr>
        <p:blipFill>
          <a:blip r:embed="rId3"/>
          <a:stretch>
            <a:fillRect/>
          </a:stretch>
        </p:blipFill>
        <p:spPr>
          <a:xfrm>
            <a:off x="10953750" y="0"/>
            <a:ext cx="1238250" cy="828675"/>
          </a:xfrm>
          <a:prstGeom prst="rect">
            <a:avLst/>
          </a:prstGeom>
        </p:spPr>
      </p:pic>
      <p:sp>
        <p:nvSpPr>
          <p:cNvPr id="2" name="Rectangle 1">
            <a:extLst>
              <a:ext uri="{FF2B5EF4-FFF2-40B4-BE49-F238E27FC236}">
                <a16:creationId xmlns="" xmlns:a16="http://schemas.microsoft.com/office/drawing/2014/main" id="{03FD8509-764F-4080-938A-9DB56D414E5A}"/>
              </a:ext>
            </a:extLst>
          </p:cNvPr>
          <p:cNvSpPr/>
          <p:nvPr/>
        </p:nvSpPr>
        <p:spPr>
          <a:xfrm>
            <a:off x="197503" y="1158950"/>
            <a:ext cx="8595623" cy="48378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lnSpc>
                <a:spcPct val="150000"/>
              </a:lnSpc>
            </a:pP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Quanh ta, </a:t>
            </a:r>
            <a:r>
              <a:rPr lang="en-US" sz="2000" b="0" i="0" dirty="0" err="1"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mọi</a:t>
            </a:r>
            <a:r>
              <a:rPr lang="en-US" sz="2000" b="0" i="0" dirty="0"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vật</a:t>
            </a:r>
            <a:r>
              <a:rPr lang="en-US" sz="2000" b="0" i="0" dirty="0"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0" i="0" dirty="0"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mọi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người đều làm việc.</a:t>
            </a:r>
          </a:p>
          <a:p>
            <a:pPr algn="just">
              <a:lnSpc>
                <a:spcPct val="150000"/>
              </a:lnSpc>
            </a:pP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Cái đồng hồ tích tắc báo phút, báo giờ.</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Con gà trống gáy vang ò … ó … o, báo cho mọi người biết trời sắp sáng, mau mau thức dậy.</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Con tu hú kêu tu hú, tu hú. Thế là sắp đến mùa vải chín.</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Chim bắt sâu, bảo vệ mùa màng.</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Cành đào nở hoa cho sắc xuân thêm rực rỡ, ngày xuân thêm tưng bừng.</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Chim</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cú</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mèo</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chập</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tối</a:t>
            </a:r>
            <a:r>
              <a:rPr lang="en-US" sz="2000" b="0" i="0" dirty="0"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đứng</a:t>
            </a:r>
            <a:r>
              <a:rPr lang="en-US" sz="2000" b="0" i="0" dirty="0"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trong</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hốc</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cây</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rúc</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cú</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cú</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cũng</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làm</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việc</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có</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ích</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cho</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đồng</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ruộng</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endPar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lnSpc>
                <a:spcPct val="150000"/>
              </a:lnSpc>
            </a:pP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Như mọi vật, mọi người, bé cũng làm việc. Bé làm </a:t>
            </a:r>
            <a:r>
              <a:rPr lang="vi-VN" sz="2000" b="0" i="0" dirty="0"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bài</a:t>
            </a:r>
            <a:r>
              <a:rPr lang="en-US" sz="2000" b="0" i="0" dirty="0"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Bé</a:t>
            </a:r>
            <a:r>
              <a:rPr lang="vi-VN" sz="2000" b="0" i="0" dirty="0"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đi </a:t>
            </a:r>
            <a:r>
              <a:rPr lang="vi-VN" sz="2000" b="0" i="0" dirty="0"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học</a:t>
            </a:r>
            <a:r>
              <a:rPr lang="en-US" sz="2000" b="0" i="0" dirty="0"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en-US" sz="2000" b="0" i="0" dirty="0" err="1"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Học</a:t>
            </a:r>
            <a:r>
              <a:rPr lang="en-US" sz="2000" b="0" i="0" dirty="0"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xong</a:t>
            </a:r>
            <a:r>
              <a:rPr lang="en-US" sz="2000" b="0" i="0" dirty="0"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vi-VN" sz="2000" b="0" i="0" dirty="0" smtClean="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bé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quét nhà, nhặt rau, chơi với em đỡ mẹ. Bé luôn luôn bận rộn, mà lúc nào cũng vui.</a:t>
            </a:r>
          </a:p>
          <a:p>
            <a:pPr algn="r">
              <a:lnSpc>
                <a:spcPct val="150000"/>
              </a:lnSpc>
            </a:pP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Theo TÔ HOÀI</a:t>
            </a:r>
          </a:p>
        </p:txBody>
      </p:sp>
      <p:pic>
        <p:nvPicPr>
          <p:cNvPr id="6" name="Picture 5">
            <a:extLst>
              <a:ext uri="{FF2B5EF4-FFF2-40B4-BE49-F238E27FC236}">
                <a16:creationId xmlns="" xmlns:a16="http://schemas.microsoft.com/office/drawing/2014/main" id="{4FC7F95B-D8E0-4D0B-8B2C-79DFD628092C}"/>
              </a:ext>
            </a:extLst>
          </p:cNvPr>
          <p:cNvPicPr>
            <a:picLocks noChangeAspect="1"/>
          </p:cNvPicPr>
          <p:nvPr/>
        </p:nvPicPr>
        <p:blipFill>
          <a:blip r:embed="rId4"/>
          <a:stretch>
            <a:fillRect/>
          </a:stretch>
        </p:blipFill>
        <p:spPr>
          <a:xfrm>
            <a:off x="8793126" y="1154871"/>
            <a:ext cx="3484156" cy="3544720"/>
          </a:xfrm>
          <a:prstGeom prst="rect">
            <a:avLst/>
          </a:prstGeom>
        </p:spPr>
      </p:pic>
      <p:cxnSp>
        <p:nvCxnSpPr>
          <p:cNvPr id="18" name="Straight Connector 17">
            <a:extLst>
              <a:ext uri="{FF2B5EF4-FFF2-40B4-BE49-F238E27FC236}">
                <a16:creationId xmlns="" xmlns:a16="http://schemas.microsoft.com/office/drawing/2014/main" id="{24CD6D41-82A1-497A-A4DB-0D54D2DD67A7}"/>
              </a:ext>
            </a:extLst>
          </p:cNvPr>
          <p:cNvCxnSpPr/>
          <p:nvPr/>
        </p:nvCxnSpPr>
        <p:spPr>
          <a:xfrm flipH="1">
            <a:off x="5293070" y="115487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 xmlns:a16="http://schemas.microsoft.com/office/drawing/2014/main" id="{846FE652-346E-4DB4-ACC5-7FFD67EA56EC}"/>
              </a:ext>
            </a:extLst>
          </p:cNvPr>
          <p:cNvCxnSpPr/>
          <p:nvPr/>
        </p:nvCxnSpPr>
        <p:spPr>
          <a:xfrm flipH="1">
            <a:off x="4896923" y="151230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 xmlns:a16="http://schemas.microsoft.com/office/drawing/2014/main" id="{A8FE1441-026C-4C00-80CD-E4F4EFB2F3B4}"/>
              </a:ext>
            </a:extLst>
          </p:cNvPr>
          <p:cNvCxnSpPr/>
          <p:nvPr/>
        </p:nvCxnSpPr>
        <p:spPr>
          <a:xfrm flipH="1">
            <a:off x="7043098" y="193365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 xmlns:a16="http://schemas.microsoft.com/office/drawing/2014/main" id="{29E7932E-B5FC-48E6-A682-C82A3101C97E}"/>
              </a:ext>
            </a:extLst>
          </p:cNvPr>
          <p:cNvCxnSpPr/>
          <p:nvPr/>
        </p:nvCxnSpPr>
        <p:spPr>
          <a:xfrm flipH="1">
            <a:off x="1795567" y="245830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 xmlns:a16="http://schemas.microsoft.com/office/drawing/2014/main" id="{4C84DA01-83D2-48BC-95A0-5B99F38315E9}"/>
              </a:ext>
            </a:extLst>
          </p:cNvPr>
          <p:cNvCxnSpPr/>
          <p:nvPr/>
        </p:nvCxnSpPr>
        <p:spPr>
          <a:xfrm flipH="1">
            <a:off x="5369270" y="237373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 xmlns:a16="http://schemas.microsoft.com/office/drawing/2014/main" id="{F35E7CA0-9778-414A-B609-5D5035137956}"/>
              </a:ext>
            </a:extLst>
          </p:cNvPr>
          <p:cNvCxnSpPr/>
          <p:nvPr/>
        </p:nvCxnSpPr>
        <p:spPr>
          <a:xfrm flipH="1">
            <a:off x="1051516" y="286664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 xmlns:a16="http://schemas.microsoft.com/office/drawing/2014/main" id="{40D5B4FE-5404-4A61-9089-4DFB82AB4A80}"/>
              </a:ext>
            </a:extLst>
          </p:cNvPr>
          <p:cNvCxnSpPr/>
          <p:nvPr/>
        </p:nvCxnSpPr>
        <p:spPr>
          <a:xfrm flipH="1">
            <a:off x="964085" y="346983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 xmlns:a16="http://schemas.microsoft.com/office/drawing/2014/main" id="{3BB49CF5-4C30-4E71-A0EB-19C3233E1333}"/>
              </a:ext>
            </a:extLst>
          </p:cNvPr>
          <p:cNvCxnSpPr/>
          <p:nvPr/>
        </p:nvCxnSpPr>
        <p:spPr>
          <a:xfrm flipH="1">
            <a:off x="3000835" y="3819419"/>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 xmlns:a16="http://schemas.microsoft.com/office/drawing/2014/main" id="{4B664C8A-186E-498B-92B8-6008DB58373F}"/>
              </a:ext>
            </a:extLst>
          </p:cNvPr>
          <p:cNvCxnSpPr/>
          <p:nvPr/>
        </p:nvCxnSpPr>
        <p:spPr>
          <a:xfrm flipH="1">
            <a:off x="5544709" y="425950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 xmlns:a16="http://schemas.microsoft.com/office/drawing/2014/main" id="{C2AC531F-7690-4F84-A0E6-0A12E2767FB8}"/>
              </a:ext>
            </a:extLst>
          </p:cNvPr>
          <p:cNvCxnSpPr/>
          <p:nvPr/>
        </p:nvCxnSpPr>
        <p:spPr>
          <a:xfrm flipH="1">
            <a:off x="5733919" y="469959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 xmlns:a16="http://schemas.microsoft.com/office/drawing/2014/main" id="{34755F6B-304F-4A74-9BA2-FBA6A2ED8FED}"/>
              </a:ext>
            </a:extLst>
          </p:cNvPr>
          <p:cNvCxnSpPr/>
          <p:nvPr/>
        </p:nvCxnSpPr>
        <p:spPr>
          <a:xfrm flipH="1">
            <a:off x="2232148" y="517649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 xmlns:a16="http://schemas.microsoft.com/office/drawing/2014/main" id="{E27ED365-CE0E-42A4-904C-796C39EE5939}"/>
              </a:ext>
            </a:extLst>
          </p:cNvPr>
          <p:cNvGrpSpPr/>
          <p:nvPr/>
        </p:nvGrpSpPr>
        <p:grpSpPr>
          <a:xfrm>
            <a:off x="708941" y="6023881"/>
            <a:ext cx="6103839" cy="769441"/>
            <a:chOff x="708943" y="6033135"/>
            <a:chExt cx="5825836" cy="769441"/>
          </a:xfrm>
        </p:grpSpPr>
        <p:sp>
          <p:nvSpPr>
            <p:cNvPr id="31" name="TextBox 30">
              <a:extLst>
                <a:ext uri="{FF2B5EF4-FFF2-40B4-BE49-F238E27FC236}">
                  <a16:creationId xmlns="" xmlns:a16="http://schemas.microsoft.com/office/drawing/2014/main" id="{49D9F8AD-C463-4BAE-BE5C-B8BD8314EE1A}"/>
                </a:ext>
              </a:extLst>
            </p:cNvPr>
            <p:cNvSpPr txBox="1"/>
            <p:nvPr/>
          </p:nvSpPr>
          <p:spPr>
            <a:xfrm>
              <a:off x="708943" y="6110866"/>
              <a:ext cx="5825836" cy="649137"/>
            </a:xfrm>
            <a:prstGeom prst="roundRect">
              <a:avLst>
                <a:gd name="adj" fmla="val 50000"/>
              </a:avLst>
            </a:prstGeom>
            <a:solidFill>
              <a:srgbClr val="F15A88"/>
            </a:solidFill>
          </p:spPr>
          <p:txBody>
            <a:bodyPr wrap="square" lIns="91403" tIns="45702" rIns="91403" bIns="45702" rtlCol="0">
              <a:spAutoFit/>
            </a:bodyPr>
            <a:lstStyle/>
            <a:p>
              <a:pPr algn="ctr"/>
              <a:endParaRPr lang="en-US" sz="2400" dirty="0">
                <a:solidFill>
                  <a:schemeClr val="bg1"/>
                </a:solidFill>
                <a:latin typeface="Arial-Rounded" pitchFamily="34" charset="0"/>
                <a:ea typeface="Arial-Rounded" pitchFamily="34" charset="0"/>
                <a:cs typeface="Arial-Rounded" pitchFamily="34" charset="0"/>
              </a:endParaRPr>
            </a:p>
          </p:txBody>
        </p:sp>
        <p:sp>
          <p:nvSpPr>
            <p:cNvPr id="32" name="TextBox 31">
              <a:extLst>
                <a:ext uri="{FF2B5EF4-FFF2-40B4-BE49-F238E27FC236}">
                  <a16:creationId xmlns="" xmlns:a16="http://schemas.microsoft.com/office/drawing/2014/main" id="{005C76A3-84AA-4F43-BC79-019E6F047267}"/>
                </a:ext>
              </a:extLst>
            </p:cNvPr>
            <p:cNvSpPr txBox="1"/>
            <p:nvPr/>
          </p:nvSpPr>
          <p:spPr>
            <a:xfrm>
              <a:off x="1016462" y="6033135"/>
              <a:ext cx="5167386" cy="769441"/>
            </a:xfrm>
            <a:prstGeom prst="rect">
              <a:avLst/>
            </a:prstGeom>
            <a:noFill/>
          </p:spPr>
          <p:txBody>
            <a:bodyPr wrap="square">
              <a:spAutoFit/>
            </a:bodyPr>
            <a:lstStyle/>
            <a:p>
              <a:pPr algn="ctr"/>
              <a:r>
                <a:rPr lang="en-US" sz="4400" dirty="0" err="1">
                  <a:solidFill>
                    <a:schemeClr val="bg1"/>
                  </a:solidFill>
                  <a:latin typeface="Arial-Rounded" pitchFamily="34" charset="0"/>
                  <a:ea typeface="Arial-Rounded" pitchFamily="34" charset="0"/>
                  <a:cs typeface="Arial-Rounded" pitchFamily="34" charset="0"/>
                </a:rPr>
                <a:t>Đọc</a:t>
              </a:r>
              <a:r>
                <a:rPr lang="en-US" sz="4400" dirty="0">
                  <a:solidFill>
                    <a:schemeClr val="bg1"/>
                  </a:solidFill>
                  <a:latin typeface="Arial-Rounded" pitchFamily="34" charset="0"/>
                  <a:ea typeface="Arial-Rounded" pitchFamily="34" charset="0"/>
                  <a:cs typeface="Arial-Rounded" pitchFamily="34" charset="0"/>
                </a:rPr>
                <a:t> </a:t>
              </a:r>
              <a:r>
                <a:rPr lang="en-US" sz="4400" dirty="0" err="1">
                  <a:solidFill>
                    <a:schemeClr val="bg1"/>
                  </a:solidFill>
                  <a:latin typeface="Arial-Rounded" pitchFamily="34" charset="0"/>
                  <a:ea typeface="Arial-Rounded" pitchFamily="34" charset="0"/>
                  <a:cs typeface="Arial-Rounded" pitchFamily="34" charset="0"/>
                </a:rPr>
                <a:t>nối</a:t>
              </a:r>
              <a:r>
                <a:rPr lang="en-US" sz="4400" dirty="0">
                  <a:solidFill>
                    <a:schemeClr val="bg1"/>
                  </a:solidFill>
                  <a:latin typeface="Arial-Rounded" pitchFamily="34" charset="0"/>
                  <a:ea typeface="Arial-Rounded" pitchFamily="34" charset="0"/>
                  <a:cs typeface="Arial-Rounded" pitchFamily="34" charset="0"/>
                </a:rPr>
                <a:t> </a:t>
              </a:r>
              <a:r>
                <a:rPr lang="en-US" sz="4400" dirty="0" err="1">
                  <a:solidFill>
                    <a:schemeClr val="bg1"/>
                  </a:solidFill>
                  <a:latin typeface="Arial-Rounded" pitchFamily="34" charset="0"/>
                  <a:ea typeface="Arial-Rounded" pitchFamily="34" charset="0"/>
                  <a:cs typeface="Arial-Rounded" pitchFamily="34" charset="0"/>
                </a:rPr>
                <a:t>tiếp</a:t>
              </a:r>
              <a:r>
                <a:rPr lang="en-US" sz="4400" dirty="0">
                  <a:solidFill>
                    <a:schemeClr val="bg1"/>
                  </a:solidFill>
                  <a:latin typeface="Arial-Rounded" pitchFamily="34" charset="0"/>
                  <a:ea typeface="Arial-Rounded" pitchFamily="34" charset="0"/>
                  <a:cs typeface="Arial-Rounded" pitchFamily="34" charset="0"/>
                </a:rPr>
                <a:t> </a:t>
              </a:r>
              <a:r>
                <a:rPr lang="en-US" sz="4400" dirty="0" err="1">
                  <a:solidFill>
                    <a:schemeClr val="bg1"/>
                  </a:solidFill>
                  <a:latin typeface="Arial-Rounded" pitchFamily="34" charset="0"/>
                  <a:ea typeface="Arial-Rounded" pitchFamily="34" charset="0"/>
                  <a:cs typeface="Arial-Rounded" pitchFamily="34" charset="0"/>
                </a:rPr>
                <a:t>câu</a:t>
              </a:r>
              <a:endParaRPr lang="en-US" sz="4400" dirty="0">
                <a:solidFill>
                  <a:schemeClr val="bg1"/>
                </a:solidFill>
                <a:latin typeface="Arial-Rounde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19826226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par>
                          <p:cTn id="11" fill="hold">
                            <p:stCondLst>
                              <p:cond delay="500"/>
                            </p:stCondLst>
                            <p:childTnLst>
                              <p:par>
                                <p:cTn id="12" presetID="1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00"/>
                                        <p:tgtEl>
                                          <p:spTgt spid="2"/>
                                        </p:tgtEl>
                                      </p:cBhvr>
                                    </p:animEffect>
                                  </p:childTnLst>
                                </p:cTn>
                              </p:par>
                              <p:par>
                                <p:cTn id="24" presetID="16" presetClass="entr" presetSubtype="21"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500"/>
                                        <p:tgtEl>
                                          <p:spTgt spid="2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fade">
                                      <p:cBhvr>
                                        <p:cTn id="56" dur="500"/>
                                        <p:tgtEl>
                                          <p:spTgt spid="24"/>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500"/>
                                        <p:tgtEl>
                                          <p:spTgt spid="25"/>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500"/>
                                        <p:tgtEl>
                                          <p:spTgt spid="26"/>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27"/>
                                        </p:tgtEl>
                                        <p:attrNameLst>
                                          <p:attrName>style.visibility</p:attrName>
                                        </p:attrNameLst>
                                      </p:cBhvr>
                                      <p:to>
                                        <p:strVal val="visible"/>
                                      </p:to>
                                    </p:set>
                                    <p:animEffect transition="in" filter="fade">
                                      <p:cBhvr>
                                        <p:cTn id="71" dur="500"/>
                                        <p:tgtEl>
                                          <p:spTgt spid="27"/>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28"/>
                                        </p:tgtEl>
                                        <p:attrNameLst>
                                          <p:attrName>style.visibility</p:attrName>
                                        </p:attrNameLst>
                                      </p:cBhvr>
                                      <p:to>
                                        <p:strVal val="visible"/>
                                      </p:to>
                                    </p:set>
                                    <p:animEffect transition="in" filter="fade">
                                      <p:cBhvr>
                                        <p:cTn id="76" dur="500"/>
                                        <p:tgtEl>
                                          <p:spTgt spid="28"/>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29"/>
                                        </p:tgtEl>
                                        <p:attrNameLst>
                                          <p:attrName>style.visibility</p:attrName>
                                        </p:attrNameLst>
                                      </p:cBhvr>
                                      <p:to>
                                        <p:strVal val="visible"/>
                                      </p:to>
                                    </p:set>
                                    <p:animEffect transition="in" filter="fade">
                                      <p:cBhvr>
                                        <p:cTn id="81" dur="500"/>
                                        <p:tgtEl>
                                          <p:spTgt spid="29"/>
                                        </p:tgtEl>
                                      </p:cBhvr>
                                    </p:animEffect>
                                  </p:childTnLst>
                                </p:cTn>
                              </p:par>
                            </p:childTnLst>
                          </p:cTn>
                        </p:par>
                      </p:childTnLst>
                    </p:cTn>
                  </p:par>
                  <p:par>
                    <p:cTn id="82" fill="hold">
                      <p:stCondLst>
                        <p:cond delay="indefinite"/>
                      </p:stCondLst>
                      <p:childTnLst>
                        <p:par>
                          <p:cTn id="83" fill="hold">
                            <p:stCondLst>
                              <p:cond delay="0"/>
                            </p:stCondLst>
                            <p:childTnLst>
                              <p:par>
                                <p:cTn id="84" presetID="2" presetClass="entr" presetSubtype="2" fill="hold" nodeType="clickEffect">
                                  <p:stCondLst>
                                    <p:cond delay="0"/>
                                  </p:stCondLst>
                                  <p:childTnLst>
                                    <p:set>
                                      <p:cBhvr>
                                        <p:cTn id="85" dur="1" fill="hold">
                                          <p:stCondLst>
                                            <p:cond delay="0"/>
                                          </p:stCondLst>
                                        </p:cTn>
                                        <p:tgtEl>
                                          <p:spTgt spid="30"/>
                                        </p:tgtEl>
                                        <p:attrNameLst>
                                          <p:attrName>style.visibility</p:attrName>
                                        </p:attrNameLst>
                                      </p:cBhvr>
                                      <p:to>
                                        <p:strVal val="visible"/>
                                      </p:to>
                                    </p:set>
                                    <p:anim calcmode="lin" valueType="num">
                                      <p:cBhvr additive="base">
                                        <p:cTn id="86" dur="500" fill="hold"/>
                                        <p:tgtEl>
                                          <p:spTgt spid="30"/>
                                        </p:tgtEl>
                                        <p:attrNameLst>
                                          <p:attrName>ppt_x</p:attrName>
                                        </p:attrNameLst>
                                      </p:cBhvr>
                                      <p:tavLst>
                                        <p:tav tm="0">
                                          <p:val>
                                            <p:strVal val="1+#ppt_w/2"/>
                                          </p:val>
                                        </p:tav>
                                        <p:tav tm="100000">
                                          <p:val>
                                            <p:strVal val="#ppt_x"/>
                                          </p:val>
                                        </p:tav>
                                      </p:tavLst>
                                    </p:anim>
                                    <p:anim calcmode="lin" valueType="num">
                                      <p:cBhvr additive="base">
                                        <p:cTn id="87"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rot="21000000">
            <a:off x="10031048" y="4756299"/>
            <a:ext cx="2396490" cy="2344420"/>
          </a:xfrm>
          <a:prstGeom prst="rect">
            <a:avLst/>
          </a:prstGeom>
        </p:spPr>
      </p:pic>
      <p:grpSp>
        <p:nvGrpSpPr>
          <p:cNvPr id="7" name="Group 6">
            <a:extLst>
              <a:ext uri="{FF2B5EF4-FFF2-40B4-BE49-F238E27FC236}">
                <a16:creationId xmlns="" xmlns:a16="http://schemas.microsoft.com/office/drawing/2014/main" id="{85294F09-CEFA-4BC1-AD30-E136911A978E}"/>
              </a:ext>
            </a:extLst>
          </p:cNvPr>
          <p:cNvGrpSpPr/>
          <p:nvPr/>
        </p:nvGrpSpPr>
        <p:grpSpPr>
          <a:xfrm>
            <a:off x="156834" y="1993081"/>
            <a:ext cx="2109019" cy="2109019"/>
            <a:chOff x="156834" y="1993081"/>
            <a:chExt cx="2109019" cy="2109019"/>
          </a:xfrm>
        </p:grpSpPr>
        <p:sp>
          <p:nvSpPr>
            <p:cNvPr id="3" name="Oval 2">
              <a:extLst>
                <a:ext uri="{FF2B5EF4-FFF2-40B4-BE49-F238E27FC236}">
                  <a16:creationId xmlns="" xmlns:a16="http://schemas.microsoft.com/office/drawing/2014/main" id="{BF567BB0-5218-44B4-9DC4-8122A52B06A8}"/>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 xmlns:a16="http://schemas.microsoft.com/office/drawing/2014/main" id="{92EFB8FE-2723-4E93-9B72-5EDA9CFFAD6C}"/>
                </a:ext>
              </a:extLst>
            </p:cNvPr>
            <p:cNvSpPr txBox="1"/>
            <p:nvPr/>
          </p:nvSpPr>
          <p:spPr>
            <a:xfrm>
              <a:off x="315731" y="2243748"/>
              <a:ext cx="1711988" cy="1754326"/>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a:extLst>
              <a:ext uri="{FF2B5EF4-FFF2-40B4-BE49-F238E27FC236}">
                <a16:creationId xmlns="" xmlns:a16="http://schemas.microsoft.com/office/drawing/2014/main" id="{FE62F7A7-67DE-4EED-A23A-3695851F37DD}"/>
              </a:ext>
            </a:extLst>
          </p:cNvPr>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grpSp>
        <p:nvGrpSpPr>
          <p:cNvPr id="25" name="Group 24">
            <a:extLst>
              <a:ext uri="{FF2B5EF4-FFF2-40B4-BE49-F238E27FC236}">
                <a16:creationId xmlns="" xmlns:a16="http://schemas.microsoft.com/office/drawing/2014/main" id="{C413CC95-953D-42CC-8207-A1EFB394ED64}"/>
              </a:ext>
            </a:extLst>
          </p:cNvPr>
          <p:cNvGrpSpPr/>
          <p:nvPr/>
        </p:nvGrpSpPr>
        <p:grpSpPr>
          <a:xfrm>
            <a:off x="3770522" y="943551"/>
            <a:ext cx="3822655" cy="2315191"/>
            <a:chOff x="3770522" y="943551"/>
            <a:chExt cx="3822655" cy="2315191"/>
          </a:xfrm>
        </p:grpSpPr>
        <p:grpSp>
          <p:nvGrpSpPr>
            <p:cNvPr id="42" name="Group 41">
              <a:extLst>
                <a:ext uri="{FF2B5EF4-FFF2-40B4-BE49-F238E27FC236}">
                  <a16:creationId xmlns="" xmlns:a16="http://schemas.microsoft.com/office/drawing/2014/main" id="{89CCE898-329D-43E9-9EF7-6935E8B121BC}"/>
                </a:ext>
              </a:extLst>
            </p:cNvPr>
            <p:cNvGrpSpPr/>
            <p:nvPr/>
          </p:nvGrpSpPr>
          <p:grpSpPr>
            <a:xfrm>
              <a:off x="3770522" y="943551"/>
              <a:ext cx="3822655" cy="2315191"/>
              <a:chOff x="156834" y="1993081"/>
              <a:chExt cx="2109019" cy="2109019"/>
            </a:xfrm>
          </p:grpSpPr>
          <p:sp>
            <p:nvSpPr>
              <p:cNvPr id="43" name="Hexagon 42">
                <a:extLst>
                  <a:ext uri="{FF2B5EF4-FFF2-40B4-BE49-F238E27FC236}">
                    <a16:creationId xmlns="" xmlns:a16="http://schemas.microsoft.com/office/drawing/2014/main" id="{C9A10510-73D6-48FC-9336-FA1260DCA4BA}"/>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a:extLst>
                  <a:ext uri="{FF2B5EF4-FFF2-40B4-BE49-F238E27FC236}">
                    <a16:creationId xmlns="" xmlns:a16="http://schemas.microsoft.com/office/drawing/2014/main" id="{BB12FD35-A33C-446F-AE51-FD7DA0AF6ED3}"/>
                  </a:ext>
                </a:extLst>
              </p:cNvPr>
              <p:cNvSpPr txBox="1"/>
              <p:nvPr/>
            </p:nvSpPr>
            <p:spPr>
              <a:xfrm>
                <a:off x="286263" y="2284988"/>
                <a:ext cx="1808630" cy="1373805"/>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Sắc</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xuân</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Cảnh</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vật</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màu</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sắc</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mùa</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xuân</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zh-CN" alt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54" name="10">
              <a:extLst>
                <a:ext uri="{FF2B5EF4-FFF2-40B4-BE49-F238E27FC236}">
                  <a16:creationId xmlns="" xmlns:a16="http://schemas.microsoft.com/office/drawing/2014/main" id="{6561E117-C024-4BC6-843F-92B4B358A11C}"/>
                </a:ext>
              </a:extLst>
            </p:cNvPr>
            <p:cNvCxnSpPr>
              <a:cxnSpLocks/>
            </p:cNvCxnSpPr>
            <p:nvPr/>
          </p:nvCxnSpPr>
          <p:spPr>
            <a:xfrm>
              <a:off x="4936100" y="1820891"/>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grpSp>
        <p:nvGrpSpPr>
          <p:cNvPr id="29" name="Group 28">
            <a:extLst>
              <a:ext uri="{FF2B5EF4-FFF2-40B4-BE49-F238E27FC236}">
                <a16:creationId xmlns="" xmlns:a16="http://schemas.microsoft.com/office/drawing/2014/main" id="{18AE89A3-A6BD-403D-B49A-2C29D5524AD5}"/>
              </a:ext>
            </a:extLst>
          </p:cNvPr>
          <p:cNvGrpSpPr/>
          <p:nvPr/>
        </p:nvGrpSpPr>
        <p:grpSpPr>
          <a:xfrm>
            <a:off x="3757801" y="3435612"/>
            <a:ext cx="3822655" cy="2315191"/>
            <a:chOff x="3757801" y="3435612"/>
            <a:chExt cx="3822655" cy="2315191"/>
          </a:xfrm>
        </p:grpSpPr>
        <p:grpSp>
          <p:nvGrpSpPr>
            <p:cNvPr id="51" name="Group 50">
              <a:extLst>
                <a:ext uri="{FF2B5EF4-FFF2-40B4-BE49-F238E27FC236}">
                  <a16:creationId xmlns="" xmlns:a16="http://schemas.microsoft.com/office/drawing/2014/main" id="{C41CFAA6-6438-4757-B49C-780B6727DAED}"/>
                </a:ext>
              </a:extLst>
            </p:cNvPr>
            <p:cNvGrpSpPr/>
            <p:nvPr/>
          </p:nvGrpSpPr>
          <p:grpSpPr>
            <a:xfrm>
              <a:off x="3757801" y="3435612"/>
              <a:ext cx="3822655" cy="2315191"/>
              <a:chOff x="156834" y="1993081"/>
              <a:chExt cx="2109019" cy="2109019"/>
            </a:xfrm>
          </p:grpSpPr>
          <p:sp>
            <p:nvSpPr>
              <p:cNvPr id="52" name="Hexagon 51">
                <a:extLst>
                  <a:ext uri="{FF2B5EF4-FFF2-40B4-BE49-F238E27FC236}">
                    <a16:creationId xmlns="" xmlns:a16="http://schemas.microsoft.com/office/drawing/2014/main" id="{E98511CB-5C82-4127-9D0D-44A00807F68E}"/>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3" name="TextBox 52">
                <a:extLst>
                  <a:ext uri="{FF2B5EF4-FFF2-40B4-BE49-F238E27FC236}">
                    <a16:creationId xmlns="" xmlns:a16="http://schemas.microsoft.com/office/drawing/2014/main" id="{72E63824-232E-4FC8-865F-8EA8AEC431CC}"/>
                  </a:ext>
                </a:extLst>
              </p:cNvPr>
              <p:cNvSpPr txBox="1"/>
              <p:nvPr/>
            </p:nvSpPr>
            <p:spPr>
              <a:xfrm>
                <a:off x="358067" y="2318525"/>
                <a:ext cx="1711988" cy="1766321"/>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Tưng</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bừng</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quang</a:t>
                </a: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cảnh</a:t>
                </a: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không</a:t>
                </a: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khí</a:t>
                </a: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nhộn</a:t>
                </a: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nhịp</a:t>
                </a: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tươi</a:t>
                </a: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vui</a:t>
                </a:r>
                <a:endParaRPr kumimoji="0" lang="zh-CN" alt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55" name="10">
              <a:extLst>
                <a:ext uri="{FF2B5EF4-FFF2-40B4-BE49-F238E27FC236}">
                  <a16:creationId xmlns="" xmlns:a16="http://schemas.microsoft.com/office/drawing/2014/main" id="{A7CC9C90-4445-4CD3-8F35-969933B5DAB9}"/>
                </a:ext>
              </a:extLst>
            </p:cNvPr>
            <p:cNvCxnSpPr>
              <a:cxnSpLocks/>
            </p:cNvCxnSpPr>
            <p:nvPr/>
          </p:nvCxnSpPr>
          <p:spPr>
            <a:xfrm>
              <a:off x="4697896" y="4372955"/>
              <a:ext cx="1964161"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grpSp>
        <p:nvGrpSpPr>
          <p:cNvPr id="26" name="Group 25">
            <a:extLst>
              <a:ext uri="{FF2B5EF4-FFF2-40B4-BE49-F238E27FC236}">
                <a16:creationId xmlns="" xmlns:a16="http://schemas.microsoft.com/office/drawing/2014/main" id="{E93D995E-A752-4F5F-86D3-F4413C8F7944}"/>
              </a:ext>
            </a:extLst>
          </p:cNvPr>
          <p:cNvGrpSpPr/>
          <p:nvPr/>
        </p:nvGrpSpPr>
        <p:grpSpPr>
          <a:xfrm>
            <a:off x="7480337" y="2246088"/>
            <a:ext cx="3822654" cy="2315192"/>
            <a:chOff x="7480337" y="2246088"/>
            <a:chExt cx="3822654" cy="2315192"/>
          </a:xfrm>
        </p:grpSpPr>
        <p:grpSp>
          <p:nvGrpSpPr>
            <p:cNvPr id="48" name="Group 47">
              <a:extLst>
                <a:ext uri="{FF2B5EF4-FFF2-40B4-BE49-F238E27FC236}">
                  <a16:creationId xmlns="" xmlns:a16="http://schemas.microsoft.com/office/drawing/2014/main" id="{297D96C1-5361-431C-ADD6-17FFA445EE0D}"/>
                </a:ext>
              </a:extLst>
            </p:cNvPr>
            <p:cNvGrpSpPr/>
            <p:nvPr/>
          </p:nvGrpSpPr>
          <p:grpSpPr>
            <a:xfrm>
              <a:off x="7480337" y="2246088"/>
              <a:ext cx="3822654" cy="2315192"/>
              <a:chOff x="156834" y="1993081"/>
              <a:chExt cx="2109019" cy="2109019"/>
            </a:xfrm>
          </p:grpSpPr>
          <p:sp>
            <p:nvSpPr>
              <p:cNvPr id="49" name="Hexagon 48">
                <a:extLst>
                  <a:ext uri="{FF2B5EF4-FFF2-40B4-BE49-F238E27FC236}">
                    <a16:creationId xmlns="" xmlns:a16="http://schemas.microsoft.com/office/drawing/2014/main" id="{DDF61872-50BB-4762-8E5F-9FC665CE9E80}"/>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0" name="TextBox 49">
                <a:extLst>
                  <a:ext uri="{FF2B5EF4-FFF2-40B4-BE49-F238E27FC236}">
                    <a16:creationId xmlns="" xmlns:a16="http://schemas.microsoft.com/office/drawing/2014/main" id="{825D8CD5-1FD9-406D-985C-185A44D53838}"/>
                  </a:ext>
                </a:extLst>
              </p:cNvPr>
              <p:cNvSpPr txBox="1"/>
              <p:nvPr/>
            </p:nvSpPr>
            <p:spPr>
              <a:xfrm>
                <a:off x="273975" y="2164430"/>
                <a:ext cx="1846967" cy="981289"/>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R</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úc</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Kêu</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hồi</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endParaRPr kumimoji="0" lang="zh-CN" alt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56" name="10">
              <a:extLst>
                <a:ext uri="{FF2B5EF4-FFF2-40B4-BE49-F238E27FC236}">
                  <a16:creationId xmlns="" xmlns:a16="http://schemas.microsoft.com/office/drawing/2014/main" id="{3A9B0AF2-509C-4734-BC1F-FFA10A5452EE}"/>
                </a:ext>
              </a:extLst>
            </p:cNvPr>
            <p:cNvCxnSpPr>
              <a:cxnSpLocks/>
            </p:cNvCxnSpPr>
            <p:nvPr/>
          </p:nvCxnSpPr>
          <p:spPr>
            <a:xfrm>
              <a:off x="8265810" y="3007637"/>
              <a:ext cx="2238264"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pic>
        <p:nvPicPr>
          <p:cNvPr id="34" name="Picture 33">
            <a:extLst>
              <a:ext uri="{FF2B5EF4-FFF2-40B4-BE49-F238E27FC236}">
                <a16:creationId xmlns="" xmlns:a16="http://schemas.microsoft.com/office/drawing/2014/main" id="{6422178C-AE06-45AE-9141-7F83C5CD27D5}"/>
              </a:ext>
            </a:extLst>
          </p:cNvPr>
          <p:cNvPicPr>
            <a:picLocks noChangeAspect="1"/>
          </p:cNvPicPr>
          <p:nvPr/>
        </p:nvPicPr>
        <p:blipFill>
          <a:blip r:embed="rId7"/>
          <a:stretch>
            <a:fillRect/>
          </a:stretch>
        </p:blipFill>
        <p:spPr>
          <a:xfrm>
            <a:off x="10951029" y="0"/>
            <a:ext cx="1240971" cy="849086"/>
          </a:xfrm>
          <a:prstGeom prst="rect">
            <a:avLst/>
          </a:prstGeom>
        </p:spPr>
      </p:pic>
    </p:spTree>
    <p:extLst>
      <p:ext uri="{BB962C8B-B14F-4D97-AF65-F5344CB8AC3E}">
        <p14:creationId xmlns:p14="http://schemas.microsoft.com/office/powerpoint/2010/main" val="39167005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left)">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left)">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right)">
                                      <p:cBhvr>
                                        <p:cTn id="23" dur="500"/>
                                        <p:tgtEl>
                                          <p:spTgt spid="2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wipe(left)">
                                      <p:cBhvr>
                                        <p:cTn id="2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135">
            <a:extLst>
              <a:ext uri="{FF2B5EF4-FFF2-40B4-BE49-F238E27FC236}">
                <a16:creationId xmlns="" xmlns:a16="http://schemas.microsoft.com/office/drawing/2014/main" id="{835916E1-3EC8-49F0-A643-915A82461DE0}"/>
              </a:ext>
            </a:extLst>
          </p:cNvPr>
          <p:cNvGrpSpPr/>
          <p:nvPr/>
        </p:nvGrpSpPr>
        <p:grpSpPr>
          <a:xfrm>
            <a:off x="868680" y="39356"/>
            <a:ext cx="1695411" cy="707886"/>
            <a:chOff x="2470108" y="1864944"/>
            <a:chExt cx="2704644" cy="1129272"/>
          </a:xfrm>
        </p:grpSpPr>
        <p:sp>
          <p:nvSpPr>
            <p:cNvPr id="7" name="23">
              <a:extLst>
                <a:ext uri="{FF2B5EF4-FFF2-40B4-BE49-F238E27FC236}">
                  <a16:creationId xmlns="" xmlns:a16="http://schemas.microsoft.com/office/drawing/2014/main" id="{171ACA6A-3677-4982-9EF3-A41A4020501B}"/>
                </a:ext>
              </a:extLst>
            </p:cNvPr>
            <p:cNvSpPr/>
            <p:nvPr/>
          </p:nvSpPr>
          <p:spPr>
            <a:xfrm>
              <a:off x="2470108" y="2002067"/>
              <a:ext cx="2297849" cy="966897"/>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lumMod val="75000"/>
                    <a:lumOff val="25000"/>
                  </a:prstClr>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8" name="137">
              <a:extLst>
                <a:ext uri="{FF2B5EF4-FFF2-40B4-BE49-F238E27FC236}">
                  <a16:creationId xmlns="" xmlns:a16="http://schemas.microsoft.com/office/drawing/2014/main" id="{D0DCA77A-83BB-4959-8249-E4AD05A53C89}"/>
                </a:ext>
              </a:extLst>
            </p:cNvPr>
            <p:cNvSpPr txBox="1"/>
            <p:nvPr/>
          </p:nvSpPr>
          <p:spPr>
            <a:xfrm>
              <a:off x="2722742" y="1864944"/>
              <a:ext cx="2452010" cy="1129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rPr>
                <a:t>ĐỌC</a:t>
              </a:r>
              <a:endParaRPr kumimoji="0" lang="zh-CN" altLang="en-US"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grpSp>
        <p:nvGrpSpPr>
          <p:cNvPr id="9" name="139">
            <a:extLst>
              <a:ext uri="{FF2B5EF4-FFF2-40B4-BE49-F238E27FC236}">
                <a16:creationId xmlns="" xmlns:a16="http://schemas.microsoft.com/office/drawing/2014/main" id="{BE942117-73E3-49AC-BC4E-92D5B6F19489}"/>
              </a:ext>
            </a:extLst>
          </p:cNvPr>
          <p:cNvGrpSpPr/>
          <p:nvPr/>
        </p:nvGrpSpPr>
        <p:grpSpPr>
          <a:xfrm>
            <a:off x="86756" y="51066"/>
            <a:ext cx="893632" cy="781688"/>
            <a:chOff x="1353570" y="1860082"/>
            <a:chExt cx="1425587" cy="1247005"/>
          </a:xfrm>
        </p:grpSpPr>
        <p:sp>
          <p:nvSpPr>
            <p:cNvPr id="10" name="16">
              <a:extLst>
                <a:ext uri="{FF2B5EF4-FFF2-40B4-BE49-F238E27FC236}">
                  <a16:creationId xmlns="" xmlns:a16="http://schemas.microsoft.com/office/drawing/2014/main" id="{913F2B3C-459B-4222-B97D-5F7F67E0B5A2}"/>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1" name="24">
              <a:extLst>
                <a:ext uri="{FF2B5EF4-FFF2-40B4-BE49-F238E27FC236}">
                  <a16:creationId xmlns="" xmlns:a16="http://schemas.microsoft.com/office/drawing/2014/main" id="{DD8C929B-12D0-4925-8097-495BD3855ADA}"/>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rPr>
                <a:t>2</a:t>
              </a:r>
              <a:endParaRPr kumimoji="0" lang="zh-CN" altLang="en-US"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2" name="AutoShape 3">
              <a:extLst>
                <a:ext uri="{FF2B5EF4-FFF2-40B4-BE49-F238E27FC236}">
                  <a16:creationId xmlns="" xmlns:a16="http://schemas.microsoft.com/office/drawing/2014/main" id="{16E57C17-2274-4740-B61E-0EF5AF031E53}"/>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grpSp>
      <p:sp>
        <p:nvSpPr>
          <p:cNvPr id="13" name="TextBox 12">
            <a:extLst>
              <a:ext uri="{FF2B5EF4-FFF2-40B4-BE49-F238E27FC236}">
                <a16:creationId xmlns="" xmlns:a16="http://schemas.microsoft.com/office/drawing/2014/main" id="{CF4B6D55-9414-4DD7-8435-0D9B28C98F2C}"/>
              </a:ext>
            </a:extLst>
          </p:cNvPr>
          <p:cNvSpPr txBox="1"/>
          <p:nvPr/>
        </p:nvSpPr>
        <p:spPr>
          <a:xfrm>
            <a:off x="3091015" y="149686"/>
            <a:ext cx="61682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Làm</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việc</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thật</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vui</a:t>
            </a:r>
            <a:endPar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7" name="Picture 16">
            <a:extLst>
              <a:ext uri="{FF2B5EF4-FFF2-40B4-BE49-F238E27FC236}">
                <a16:creationId xmlns="" xmlns:a16="http://schemas.microsoft.com/office/drawing/2014/main" id="{7E5AC1C6-BEB8-4DA5-81D6-2484B18A5DDB}"/>
              </a:ext>
            </a:extLst>
          </p:cNvPr>
          <p:cNvPicPr>
            <a:picLocks noChangeAspect="1"/>
          </p:cNvPicPr>
          <p:nvPr/>
        </p:nvPicPr>
        <p:blipFill>
          <a:blip r:embed="rId3"/>
          <a:stretch>
            <a:fillRect/>
          </a:stretch>
        </p:blipFill>
        <p:spPr>
          <a:xfrm>
            <a:off x="10953750" y="0"/>
            <a:ext cx="1238250" cy="828675"/>
          </a:xfrm>
          <a:prstGeom prst="rect">
            <a:avLst/>
          </a:prstGeom>
        </p:spPr>
      </p:pic>
      <p:sp>
        <p:nvSpPr>
          <p:cNvPr id="2" name="Rectangle 1">
            <a:extLst>
              <a:ext uri="{FF2B5EF4-FFF2-40B4-BE49-F238E27FC236}">
                <a16:creationId xmlns="" xmlns:a16="http://schemas.microsoft.com/office/drawing/2014/main" id="{03FD8509-764F-4080-938A-9DB56D414E5A}"/>
              </a:ext>
            </a:extLst>
          </p:cNvPr>
          <p:cNvSpPr/>
          <p:nvPr/>
        </p:nvSpPr>
        <p:spPr>
          <a:xfrm>
            <a:off x="197503" y="1158950"/>
            <a:ext cx="8595623" cy="48378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Quanh ta, mọi người đều làm việc.</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 đồng hồ tích tắc báo phút, báo giờ.</a:t>
            </a:r>
            <a:r>
              <a:rPr kumimoji="0" lang="en-US" sz="20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gà trống gáy vang ò … ó … o, báo cho mọi người biết trời sắp sáng, mau mau thức dậy.</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tu hú kêu tu hú, tu hú. Thế là sắp đến mùa vải chín.</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 bắt sâu, bảo vệ mùa màng.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Cành đào nở hoa cho sắc xuân thêm rực rỡ, ngày xuân thêm tưng bừng.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mèo</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chập</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chững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đứng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hốc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ích</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đồng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ruộng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mọi vật, mọi người, bé cũng làm việc. Bé làm bài, bé đi học, bé quét nhà, nhặt rau, chơi với em đỡ mẹ. Bé luôn luôn bận rộn, mà lúc nào cũng vui.</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TÔ HOÀI</a:t>
            </a:r>
          </a:p>
        </p:txBody>
      </p:sp>
      <p:pic>
        <p:nvPicPr>
          <p:cNvPr id="6" name="Picture 5">
            <a:extLst>
              <a:ext uri="{FF2B5EF4-FFF2-40B4-BE49-F238E27FC236}">
                <a16:creationId xmlns="" xmlns:a16="http://schemas.microsoft.com/office/drawing/2014/main" id="{4FC7F95B-D8E0-4D0B-8B2C-79DFD628092C}"/>
              </a:ext>
            </a:extLst>
          </p:cNvPr>
          <p:cNvPicPr>
            <a:picLocks noChangeAspect="1"/>
          </p:cNvPicPr>
          <p:nvPr/>
        </p:nvPicPr>
        <p:blipFill>
          <a:blip r:embed="rId4"/>
          <a:stretch>
            <a:fillRect/>
          </a:stretch>
        </p:blipFill>
        <p:spPr>
          <a:xfrm>
            <a:off x="8793126" y="1154871"/>
            <a:ext cx="3484156" cy="3544720"/>
          </a:xfrm>
          <a:prstGeom prst="rect">
            <a:avLst/>
          </a:prstGeom>
        </p:spPr>
      </p:pic>
      <p:pic>
        <p:nvPicPr>
          <p:cNvPr id="14" name="Picture 3">
            <a:extLst>
              <a:ext uri="{FF2B5EF4-FFF2-40B4-BE49-F238E27FC236}">
                <a16:creationId xmlns="" xmlns:a16="http://schemas.microsoft.com/office/drawing/2014/main" id="{A7A1EF29-BDEC-433D-94DE-18C3DDC02100}"/>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810" y="931374"/>
            <a:ext cx="527050" cy="3281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3">
            <a:extLst>
              <a:ext uri="{FF2B5EF4-FFF2-40B4-BE49-F238E27FC236}">
                <a16:creationId xmlns="" xmlns:a16="http://schemas.microsoft.com/office/drawing/2014/main" id="{9E679A06-22A4-4149-9A51-7906D5AF0CDE}"/>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4103915"/>
            <a:ext cx="527050" cy="1132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Oval 15">
            <a:extLst>
              <a:ext uri="{FF2B5EF4-FFF2-40B4-BE49-F238E27FC236}">
                <a16:creationId xmlns="" xmlns:a16="http://schemas.microsoft.com/office/drawing/2014/main" id="{087DE713-A935-4C0A-9F95-459CEDF5DD67}"/>
              </a:ext>
            </a:extLst>
          </p:cNvPr>
          <p:cNvSpPr/>
          <p:nvPr/>
        </p:nvSpPr>
        <p:spPr>
          <a:xfrm>
            <a:off x="84799" y="1428668"/>
            <a:ext cx="391544" cy="38660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sp>
        <p:nvSpPr>
          <p:cNvPr id="18" name="Oval 17">
            <a:extLst>
              <a:ext uri="{FF2B5EF4-FFF2-40B4-BE49-F238E27FC236}">
                <a16:creationId xmlns="" xmlns:a16="http://schemas.microsoft.com/office/drawing/2014/main" id="{EE7BE87D-4CEC-4362-8F50-E0805DBA9B6D}"/>
              </a:ext>
            </a:extLst>
          </p:cNvPr>
          <p:cNvSpPr/>
          <p:nvPr/>
        </p:nvSpPr>
        <p:spPr>
          <a:xfrm>
            <a:off x="4457" y="4118088"/>
            <a:ext cx="391544" cy="38660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grpSp>
        <p:nvGrpSpPr>
          <p:cNvPr id="19" name="Group 18">
            <a:extLst>
              <a:ext uri="{FF2B5EF4-FFF2-40B4-BE49-F238E27FC236}">
                <a16:creationId xmlns="" xmlns:a16="http://schemas.microsoft.com/office/drawing/2014/main" id="{ABB0D0B8-7AF7-475A-98C8-1C147E1D18A1}"/>
              </a:ext>
            </a:extLst>
          </p:cNvPr>
          <p:cNvGrpSpPr/>
          <p:nvPr/>
        </p:nvGrpSpPr>
        <p:grpSpPr>
          <a:xfrm>
            <a:off x="2564091" y="5938873"/>
            <a:ext cx="5392346" cy="769441"/>
            <a:chOff x="708943" y="6018639"/>
            <a:chExt cx="5825836" cy="769441"/>
          </a:xfrm>
        </p:grpSpPr>
        <p:sp>
          <p:nvSpPr>
            <p:cNvPr id="20" name="TextBox 19">
              <a:extLst>
                <a:ext uri="{FF2B5EF4-FFF2-40B4-BE49-F238E27FC236}">
                  <a16:creationId xmlns="" xmlns:a16="http://schemas.microsoft.com/office/drawing/2014/main" id="{25EC63D3-BD07-43A0-B5E1-D7330F36F675}"/>
                </a:ext>
              </a:extLst>
            </p:cNvPr>
            <p:cNvSpPr txBox="1"/>
            <p:nvPr/>
          </p:nvSpPr>
          <p:spPr>
            <a:xfrm>
              <a:off x="708943" y="6110866"/>
              <a:ext cx="5825836" cy="649137"/>
            </a:xfrm>
            <a:prstGeom prst="roundRect">
              <a:avLst>
                <a:gd name="adj" fmla="val 50000"/>
              </a:avLst>
            </a:prstGeom>
            <a:solidFill>
              <a:srgbClr val="ED2F6A"/>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sp>
          <p:nvSpPr>
            <p:cNvPr id="21" name="TextBox 20">
              <a:extLst>
                <a:ext uri="{FF2B5EF4-FFF2-40B4-BE49-F238E27FC236}">
                  <a16:creationId xmlns="" xmlns:a16="http://schemas.microsoft.com/office/drawing/2014/main" id="{BDA221B9-292A-47BB-A038-E13C026A0E52}"/>
                </a:ext>
              </a:extLst>
            </p:cNvPr>
            <p:cNvSpPr txBox="1"/>
            <p:nvPr/>
          </p:nvSpPr>
          <p:spPr>
            <a:xfrm>
              <a:off x="799816" y="6018639"/>
              <a:ext cx="5660976"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Đọc</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đoạn</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nối</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tiếp</a:t>
              </a:r>
              <a:endPar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33879650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par>
                          <p:cTn id="11" fill="hold">
                            <p:stCondLst>
                              <p:cond delay="500"/>
                            </p:stCondLst>
                            <p:childTnLst>
                              <p:par>
                                <p:cTn id="12" presetID="1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00"/>
                                        <p:tgtEl>
                                          <p:spTgt spid="2"/>
                                        </p:tgtEl>
                                      </p:cBhvr>
                                    </p:animEffect>
                                  </p:childTnLst>
                                </p:cTn>
                              </p:par>
                              <p:par>
                                <p:cTn id="24" presetID="16" presetClass="entr" presetSubtype="21"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par>
                                <p:cTn id="27" presetID="2" presetClass="entr" presetSubtype="1"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barn(inVertical)">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barn(inVertical)">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1+#ppt_w/2"/>
                                          </p:val>
                                        </p:tav>
                                        <p:tav tm="100000">
                                          <p:val>
                                            <p:strVal val="#ppt_x"/>
                                          </p:val>
                                        </p:tav>
                                      </p:tavLst>
                                    </p:anim>
                                    <p:anim calcmode="lin" valueType="num">
                                      <p:cBhvr additive="base">
                                        <p:cTn id="50"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P spid="16" grpId="0"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135">
            <a:extLst>
              <a:ext uri="{FF2B5EF4-FFF2-40B4-BE49-F238E27FC236}">
                <a16:creationId xmlns="" xmlns:a16="http://schemas.microsoft.com/office/drawing/2014/main" id="{835916E1-3EC8-49F0-A643-915A82461DE0}"/>
              </a:ext>
            </a:extLst>
          </p:cNvPr>
          <p:cNvGrpSpPr/>
          <p:nvPr/>
        </p:nvGrpSpPr>
        <p:grpSpPr>
          <a:xfrm>
            <a:off x="868680" y="39356"/>
            <a:ext cx="1695411" cy="707886"/>
            <a:chOff x="2470108" y="1864944"/>
            <a:chExt cx="2704644" cy="1129272"/>
          </a:xfrm>
        </p:grpSpPr>
        <p:sp>
          <p:nvSpPr>
            <p:cNvPr id="7" name="23">
              <a:extLst>
                <a:ext uri="{FF2B5EF4-FFF2-40B4-BE49-F238E27FC236}">
                  <a16:creationId xmlns="" xmlns:a16="http://schemas.microsoft.com/office/drawing/2014/main" id="{171ACA6A-3677-4982-9EF3-A41A4020501B}"/>
                </a:ext>
              </a:extLst>
            </p:cNvPr>
            <p:cNvSpPr/>
            <p:nvPr/>
          </p:nvSpPr>
          <p:spPr>
            <a:xfrm>
              <a:off x="2470108" y="2002067"/>
              <a:ext cx="2297849" cy="966897"/>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lumMod val="75000"/>
                    <a:lumOff val="25000"/>
                  </a:prstClr>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8" name="137">
              <a:extLst>
                <a:ext uri="{FF2B5EF4-FFF2-40B4-BE49-F238E27FC236}">
                  <a16:creationId xmlns="" xmlns:a16="http://schemas.microsoft.com/office/drawing/2014/main" id="{D0DCA77A-83BB-4959-8249-E4AD05A53C89}"/>
                </a:ext>
              </a:extLst>
            </p:cNvPr>
            <p:cNvSpPr txBox="1"/>
            <p:nvPr/>
          </p:nvSpPr>
          <p:spPr>
            <a:xfrm>
              <a:off x="2722742" y="1864944"/>
              <a:ext cx="2452010" cy="1129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rPr>
                <a:t>ĐỌC</a:t>
              </a:r>
              <a:endParaRPr kumimoji="0" lang="zh-CN" altLang="en-US"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grpSp>
        <p:nvGrpSpPr>
          <p:cNvPr id="9" name="139">
            <a:extLst>
              <a:ext uri="{FF2B5EF4-FFF2-40B4-BE49-F238E27FC236}">
                <a16:creationId xmlns="" xmlns:a16="http://schemas.microsoft.com/office/drawing/2014/main" id="{BE942117-73E3-49AC-BC4E-92D5B6F19489}"/>
              </a:ext>
            </a:extLst>
          </p:cNvPr>
          <p:cNvGrpSpPr/>
          <p:nvPr/>
        </p:nvGrpSpPr>
        <p:grpSpPr>
          <a:xfrm>
            <a:off x="86756" y="51066"/>
            <a:ext cx="893632" cy="781688"/>
            <a:chOff x="1353570" y="1860082"/>
            <a:chExt cx="1425587" cy="1247005"/>
          </a:xfrm>
        </p:grpSpPr>
        <p:sp>
          <p:nvSpPr>
            <p:cNvPr id="10" name="16">
              <a:extLst>
                <a:ext uri="{FF2B5EF4-FFF2-40B4-BE49-F238E27FC236}">
                  <a16:creationId xmlns="" xmlns:a16="http://schemas.microsoft.com/office/drawing/2014/main" id="{913F2B3C-459B-4222-B97D-5F7F67E0B5A2}"/>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1" name="24">
              <a:extLst>
                <a:ext uri="{FF2B5EF4-FFF2-40B4-BE49-F238E27FC236}">
                  <a16:creationId xmlns="" xmlns:a16="http://schemas.microsoft.com/office/drawing/2014/main" id="{DD8C929B-12D0-4925-8097-495BD3855ADA}"/>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rPr>
                <a:t>2</a:t>
              </a:r>
              <a:endParaRPr kumimoji="0" lang="zh-CN" altLang="en-US"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2" name="AutoShape 3">
              <a:extLst>
                <a:ext uri="{FF2B5EF4-FFF2-40B4-BE49-F238E27FC236}">
                  <a16:creationId xmlns="" xmlns:a16="http://schemas.microsoft.com/office/drawing/2014/main" id="{16E57C17-2274-4740-B61E-0EF5AF031E53}"/>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grpSp>
      <p:sp>
        <p:nvSpPr>
          <p:cNvPr id="13" name="TextBox 12">
            <a:extLst>
              <a:ext uri="{FF2B5EF4-FFF2-40B4-BE49-F238E27FC236}">
                <a16:creationId xmlns="" xmlns:a16="http://schemas.microsoft.com/office/drawing/2014/main" id="{CF4B6D55-9414-4DD7-8435-0D9B28C98F2C}"/>
              </a:ext>
            </a:extLst>
          </p:cNvPr>
          <p:cNvSpPr txBox="1"/>
          <p:nvPr/>
        </p:nvSpPr>
        <p:spPr>
          <a:xfrm>
            <a:off x="3091015" y="149686"/>
            <a:ext cx="61682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Làm</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việc</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thật</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vui</a:t>
            </a:r>
            <a:endPar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7" name="Picture 16">
            <a:extLst>
              <a:ext uri="{FF2B5EF4-FFF2-40B4-BE49-F238E27FC236}">
                <a16:creationId xmlns="" xmlns:a16="http://schemas.microsoft.com/office/drawing/2014/main" id="{7E5AC1C6-BEB8-4DA5-81D6-2484B18A5DDB}"/>
              </a:ext>
            </a:extLst>
          </p:cNvPr>
          <p:cNvPicPr>
            <a:picLocks noChangeAspect="1"/>
          </p:cNvPicPr>
          <p:nvPr/>
        </p:nvPicPr>
        <p:blipFill>
          <a:blip r:embed="rId3"/>
          <a:stretch>
            <a:fillRect/>
          </a:stretch>
        </p:blipFill>
        <p:spPr>
          <a:xfrm>
            <a:off x="10953750" y="0"/>
            <a:ext cx="1238250" cy="828675"/>
          </a:xfrm>
          <a:prstGeom prst="rect">
            <a:avLst/>
          </a:prstGeom>
        </p:spPr>
      </p:pic>
      <p:sp>
        <p:nvSpPr>
          <p:cNvPr id="2" name="Rectangle 1">
            <a:extLst>
              <a:ext uri="{FF2B5EF4-FFF2-40B4-BE49-F238E27FC236}">
                <a16:creationId xmlns="" xmlns:a16="http://schemas.microsoft.com/office/drawing/2014/main" id="{03FD8509-764F-4080-938A-9DB56D414E5A}"/>
              </a:ext>
            </a:extLst>
          </p:cNvPr>
          <p:cNvSpPr/>
          <p:nvPr/>
        </p:nvSpPr>
        <p:spPr>
          <a:xfrm>
            <a:off x="197503" y="1158950"/>
            <a:ext cx="8595623" cy="48378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Quanh ta, mọi người đều làm việc.</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 đồng hồ tích tắc báo phút, báo giờ.</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gà trống gáy vang ò … ó … o, báo cho mọi người biết trời sắp sáng, mau mau thức dậy.</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tu hú kêu tu hú, tu hú. Thế là sắp đến mùa vải chín.</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 bắt sâu, bảo vệ mùa màng.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Cành đào nở hoa cho sắc xuân thêm rực rỡ, ngày xuân thêm tưng bừng.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mèo</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chập</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tối</a:t>
            </a:r>
            <a:r>
              <a:rPr kumimoji="0" lang="en-US" sz="2000" b="0" i="0" u="none" strike="noStrike" kern="1200" cap="none" spc="0" normalizeH="0" baseline="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đứng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hốc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ích</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đồng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ruộng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mọi vật, mọi người, bé cũng làm việc. Bé làm bài, bé đi học, bé quét nhà, nhặt rau, chơi với em đỡ mẹ. Bé luôn luôn bận rộn, mà lúc nào cũng vui.</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TÔ HOÀI</a:t>
            </a:r>
          </a:p>
        </p:txBody>
      </p:sp>
      <p:pic>
        <p:nvPicPr>
          <p:cNvPr id="6" name="Picture 5">
            <a:extLst>
              <a:ext uri="{FF2B5EF4-FFF2-40B4-BE49-F238E27FC236}">
                <a16:creationId xmlns="" xmlns:a16="http://schemas.microsoft.com/office/drawing/2014/main" id="{4FC7F95B-D8E0-4D0B-8B2C-79DFD628092C}"/>
              </a:ext>
            </a:extLst>
          </p:cNvPr>
          <p:cNvPicPr>
            <a:picLocks noChangeAspect="1"/>
          </p:cNvPicPr>
          <p:nvPr/>
        </p:nvPicPr>
        <p:blipFill>
          <a:blip r:embed="rId4"/>
          <a:stretch>
            <a:fillRect/>
          </a:stretch>
        </p:blipFill>
        <p:spPr>
          <a:xfrm>
            <a:off x="8793126" y="1154871"/>
            <a:ext cx="3484156" cy="3544720"/>
          </a:xfrm>
          <a:prstGeom prst="rect">
            <a:avLst/>
          </a:prstGeom>
        </p:spPr>
      </p:pic>
      <p:grpSp>
        <p:nvGrpSpPr>
          <p:cNvPr id="19" name="Group 18">
            <a:extLst>
              <a:ext uri="{FF2B5EF4-FFF2-40B4-BE49-F238E27FC236}">
                <a16:creationId xmlns="" xmlns:a16="http://schemas.microsoft.com/office/drawing/2014/main" id="{ABB0D0B8-7AF7-475A-98C8-1C147E1D18A1}"/>
              </a:ext>
            </a:extLst>
          </p:cNvPr>
          <p:cNvGrpSpPr/>
          <p:nvPr/>
        </p:nvGrpSpPr>
        <p:grpSpPr>
          <a:xfrm>
            <a:off x="2564091" y="5938873"/>
            <a:ext cx="5392346" cy="769441"/>
            <a:chOff x="708943" y="6018639"/>
            <a:chExt cx="5825836" cy="769441"/>
          </a:xfrm>
        </p:grpSpPr>
        <p:sp>
          <p:nvSpPr>
            <p:cNvPr id="20" name="TextBox 19">
              <a:extLst>
                <a:ext uri="{FF2B5EF4-FFF2-40B4-BE49-F238E27FC236}">
                  <a16:creationId xmlns="" xmlns:a16="http://schemas.microsoft.com/office/drawing/2014/main" id="{25EC63D3-BD07-43A0-B5E1-D7330F36F675}"/>
                </a:ext>
              </a:extLst>
            </p:cNvPr>
            <p:cNvSpPr txBox="1"/>
            <p:nvPr/>
          </p:nvSpPr>
          <p:spPr>
            <a:xfrm>
              <a:off x="708943" y="6110866"/>
              <a:ext cx="5825836" cy="649137"/>
            </a:xfrm>
            <a:prstGeom prst="roundRect">
              <a:avLst>
                <a:gd name="adj" fmla="val 50000"/>
              </a:avLst>
            </a:prstGeom>
            <a:solidFill>
              <a:srgbClr val="ED2F6A"/>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sp>
          <p:nvSpPr>
            <p:cNvPr id="21" name="TextBox 20">
              <a:extLst>
                <a:ext uri="{FF2B5EF4-FFF2-40B4-BE49-F238E27FC236}">
                  <a16:creationId xmlns="" xmlns:a16="http://schemas.microsoft.com/office/drawing/2014/main" id="{BDA221B9-292A-47BB-A038-E13C026A0E52}"/>
                </a:ext>
              </a:extLst>
            </p:cNvPr>
            <p:cNvSpPr txBox="1"/>
            <p:nvPr/>
          </p:nvSpPr>
          <p:spPr>
            <a:xfrm>
              <a:off x="799816" y="6018639"/>
              <a:ext cx="5660976"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Đọc</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toàn</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bài</a:t>
              </a:r>
              <a:endPar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13514289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par>
                          <p:cTn id="11" fill="hold">
                            <p:stCondLst>
                              <p:cond delay="500"/>
                            </p:stCondLst>
                            <p:childTnLst>
                              <p:par>
                                <p:cTn id="12" presetID="1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00"/>
                                        <p:tgtEl>
                                          <p:spTgt spid="2"/>
                                        </p:tgtEl>
                                      </p:cBhvr>
                                    </p:animEffect>
                                  </p:childTnLst>
                                </p:cTn>
                              </p:par>
                              <p:par>
                                <p:cTn id="24" presetID="16" presetClass="entr" presetSubtype="21"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1+#ppt_w/2"/>
                                          </p:val>
                                        </p:tav>
                                        <p:tav tm="100000">
                                          <p:val>
                                            <p:strVal val="#ppt_x"/>
                                          </p:val>
                                        </p:tav>
                                      </p:tavLst>
                                    </p:anim>
                                    <p:anim calcmode="lin" valueType="num">
                                      <p:cBhvr additive="base">
                                        <p:cTn id="32"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rot="21000000">
            <a:off x="10031048" y="4756299"/>
            <a:ext cx="2396490" cy="2344420"/>
          </a:xfrm>
          <a:prstGeom prst="rect">
            <a:avLst/>
          </a:prstGeom>
        </p:spPr>
      </p:pic>
      <p:grpSp>
        <p:nvGrpSpPr>
          <p:cNvPr id="7" name="Group 6">
            <a:extLst>
              <a:ext uri="{FF2B5EF4-FFF2-40B4-BE49-F238E27FC236}">
                <a16:creationId xmlns="" xmlns:a16="http://schemas.microsoft.com/office/drawing/2014/main" id="{85294F09-CEFA-4BC1-AD30-E136911A978E}"/>
              </a:ext>
            </a:extLst>
          </p:cNvPr>
          <p:cNvGrpSpPr/>
          <p:nvPr/>
        </p:nvGrpSpPr>
        <p:grpSpPr>
          <a:xfrm>
            <a:off x="156834" y="1993081"/>
            <a:ext cx="2109019" cy="2109019"/>
            <a:chOff x="156834" y="1993081"/>
            <a:chExt cx="2109019" cy="2109019"/>
          </a:xfrm>
        </p:grpSpPr>
        <p:sp>
          <p:nvSpPr>
            <p:cNvPr id="3" name="Oval 2">
              <a:extLst>
                <a:ext uri="{FF2B5EF4-FFF2-40B4-BE49-F238E27FC236}">
                  <a16:creationId xmlns="" xmlns:a16="http://schemas.microsoft.com/office/drawing/2014/main" id="{BF567BB0-5218-44B4-9DC4-8122A52B06A8}"/>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 xmlns:a16="http://schemas.microsoft.com/office/drawing/2014/main" id="{92EFB8FE-2723-4E93-9B72-5EDA9CFFAD6C}"/>
                </a:ext>
              </a:extLst>
            </p:cNvPr>
            <p:cNvSpPr txBox="1"/>
            <p:nvPr/>
          </p:nvSpPr>
          <p:spPr>
            <a:xfrm>
              <a:off x="348022" y="2318206"/>
              <a:ext cx="1711988" cy="1754326"/>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Trả</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lời</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câu</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hỏi</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a:extLst>
              <a:ext uri="{FF2B5EF4-FFF2-40B4-BE49-F238E27FC236}">
                <a16:creationId xmlns="" xmlns:a16="http://schemas.microsoft.com/office/drawing/2014/main" id="{FE62F7A7-67DE-4EED-A23A-3695851F37DD}"/>
              </a:ext>
            </a:extLst>
          </p:cNvPr>
          <p:cNvSpPr/>
          <p:nvPr/>
        </p:nvSpPr>
        <p:spPr>
          <a:xfrm>
            <a:off x="2265853" y="238944"/>
            <a:ext cx="9926147" cy="6278814"/>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grpSp>
        <p:nvGrpSpPr>
          <p:cNvPr id="42" name="Group 41">
            <a:extLst>
              <a:ext uri="{FF2B5EF4-FFF2-40B4-BE49-F238E27FC236}">
                <a16:creationId xmlns="" xmlns:a16="http://schemas.microsoft.com/office/drawing/2014/main" id="{89CCE898-329D-43E9-9EF7-6935E8B121BC}"/>
              </a:ext>
            </a:extLst>
          </p:cNvPr>
          <p:cNvGrpSpPr/>
          <p:nvPr/>
        </p:nvGrpSpPr>
        <p:grpSpPr>
          <a:xfrm>
            <a:off x="2539039" y="195751"/>
            <a:ext cx="9208710" cy="1913455"/>
            <a:chOff x="156834" y="1116018"/>
            <a:chExt cx="2109019" cy="2986082"/>
          </a:xfrm>
        </p:grpSpPr>
        <p:sp>
          <p:nvSpPr>
            <p:cNvPr id="43" name="Hexagon 42">
              <a:extLst>
                <a:ext uri="{FF2B5EF4-FFF2-40B4-BE49-F238E27FC236}">
                  <a16:creationId xmlns="" xmlns:a16="http://schemas.microsoft.com/office/drawing/2014/main" id="{C9A10510-73D6-48FC-9336-FA1260DCA4BA}"/>
                </a:ext>
              </a:extLst>
            </p:cNvPr>
            <p:cNvSpPr/>
            <p:nvPr/>
          </p:nvSpPr>
          <p:spPr>
            <a:xfrm>
              <a:off x="156834" y="1116018"/>
              <a:ext cx="2109019" cy="2986082"/>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a:extLst>
                <a:ext uri="{FF2B5EF4-FFF2-40B4-BE49-F238E27FC236}">
                  <a16:creationId xmlns="" xmlns:a16="http://schemas.microsoft.com/office/drawing/2014/main" id="{BB12FD35-A33C-446F-AE51-FD7DA0AF6ED3}"/>
                </a:ext>
              </a:extLst>
            </p:cNvPr>
            <p:cNvSpPr txBox="1"/>
            <p:nvPr/>
          </p:nvSpPr>
          <p:spPr>
            <a:xfrm>
              <a:off x="183635" y="1477334"/>
              <a:ext cx="1913403" cy="912583"/>
            </a:xfrm>
            <a:prstGeom prst="rect">
              <a:avLst/>
            </a:prstGeom>
            <a:noFill/>
          </p:spPr>
          <p:txBody>
            <a:bodyPr wrap="square" rtlCol="0">
              <a:spAutoFit/>
            </a:bodyPr>
            <a:lstStyle/>
            <a:p>
              <a:pPr marL="742950" marR="0" lvl="0" indent="-742950" algn="just" defTabSz="913256" rtl="0" eaLnBrk="1" fontAlgn="base" latinLnBrk="0" hangingPunct="1">
                <a:lnSpc>
                  <a:spcPct val="100000"/>
                </a:lnSpc>
                <a:spcBef>
                  <a:spcPct val="0"/>
                </a:spcBef>
                <a:spcAft>
                  <a:spcPct val="0"/>
                </a:spcAft>
                <a:buClrTx/>
                <a:buSzTx/>
                <a:buFontTx/>
                <a:buAutoNum type="arabicPeriod"/>
                <a:tabLst/>
                <a:defRPr/>
              </a:pP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Những</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con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vật</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nào</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được</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nói</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đến</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trong</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bài</a:t>
              </a: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p>
          </p:txBody>
        </p:sp>
      </p:grpSp>
      <p:grpSp>
        <p:nvGrpSpPr>
          <p:cNvPr id="51" name="Group 50">
            <a:extLst>
              <a:ext uri="{FF2B5EF4-FFF2-40B4-BE49-F238E27FC236}">
                <a16:creationId xmlns="" xmlns:a16="http://schemas.microsoft.com/office/drawing/2014/main" id="{C41CFAA6-6438-4757-B49C-780B6727DAED}"/>
              </a:ext>
            </a:extLst>
          </p:cNvPr>
          <p:cNvGrpSpPr/>
          <p:nvPr/>
        </p:nvGrpSpPr>
        <p:grpSpPr>
          <a:xfrm>
            <a:off x="2265853" y="2043882"/>
            <a:ext cx="9685141" cy="2101411"/>
            <a:chOff x="156834" y="1993082"/>
            <a:chExt cx="2183734" cy="2109019"/>
          </a:xfrm>
        </p:grpSpPr>
        <p:sp>
          <p:nvSpPr>
            <p:cNvPr id="52" name="Hexagon 51">
              <a:extLst>
                <a:ext uri="{FF2B5EF4-FFF2-40B4-BE49-F238E27FC236}">
                  <a16:creationId xmlns="" xmlns:a16="http://schemas.microsoft.com/office/drawing/2014/main" id="{E98511CB-5C82-4127-9D0D-44A00807F68E}"/>
                </a:ext>
              </a:extLst>
            </p:cNvPr>
            <p:cNvSpPr/>
            <p:nvPr/>
          </p:nvSpPr>
          <p:spPr>
            <a:xfrm>
              <a:off x="156834" y="1993082"/>
              <a:ext cx="2183734"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3" name="TextBox 52">
              <a:extLst>
                <a:ext uri="{FF2B5EF4-FFF2-40B4-BE49-F238E27FC236}">
                  <a16:creationId xmlns="" xmlns:a16="http://schemas.microsoft.com/office/drawing/2014/main" id="{72E63824-232E-4FC8-865F-8EA8AEC431CC}"/>
                </a:ext>
              </a:extLst>
            </p:cNvPr>
            <p:cNvSpPr txBox="1"/>
            <p:nvPr/>
          </p:nvSpPr>
          <p:spPr>
            <a:xfrm>
              <a:off x="191927" y="2140062"/>
              <a:ext cx="2109019" cy="525114"/>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28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2. </a:t>
              </a:r>
              <a:r>
                <a:rPr lang="en-US" altLang="zh-CN" sz="28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Đóng</a:t>
              </a:r>
              <a:r>
                <a:rPr lang="en-US" altLang="zh-CN" sz="28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vai</a:t>
              </a:r>
              <a:r>
                <a:rPr lang="en-US" altLang="zh-CN" sz="28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một</a:t>
              </a:r>
              <a:r>
                <a:rPr lang="en-US" altLang="zh-CN" sz="28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con </a:t>
              </a:r>
              <a:r>
                <a:rPr lang="en-US" altLang="zh-CN" sz="28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vật</a:t>
              </a:r>
              <a:r>
                <a:rPr lang="en-US" altLang="zh-CN" sz="28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trong</a:t>
              </a:r>
              <a:r>
                <a:rPr lang="en-US" altLang="zh-CN" sz="28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bài</a:t>
              </a:r>
              <a:r>
                <a:rPr lang="en-US" altLang="zh-CN" sz="28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để</a:t>
              </a:r>
              <a:r>
                <a:rPr lang="en-US" altLang="zh-CN" sz="28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nói</a:t>
              </a:r>
              <a:r>
                <a:rPr lang="en-US" altLang="zh-CN" sz="28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về</a:t>
              </a:r>
              <a:r>
                <a:rPr lang="en-US" altLang="zh-CN" sz="28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công</a:t>
              </a:r>
              <a:r>
                <a:rPr lang="en-US" altLang="zh-CN" sz="28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việc</a:t>
              </a:r>
              <a:r>
                <a:rPr lang="en-US" altLang="zh-CN" sz="28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của</a:t>
              </a:r>
              <a:r>
                <a:rPr lang="en-US" altLang="zh-CN" sz="28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mình</a:t>
              </a:r>
              <a:endParaRPr kumimoji="0" lang="en-US" altLang="zh-CN" sz="28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grpSp>
      <p:pic>
        <p:nvPicPr>
          <p:cNvPr id="6" name="Picture 5">
            <a:extLst>
              <a:ext uri="{FF2B5EF4-FFF2-40B4-BE49-F238E27FC236}">
                <a16:creationId xmlns="" xmlns:a16="http://schemas.microsoft.com/office/drawing/2014/main" id="{62AFF1E6-8493-4BEB-AD88-34B31DD52FF3}"/>
              </a:ext>
            </a:extLst>
          </p:cNvPr>
          <p:cNvPicPr>
            <a:picLocks noChangeAspect="1"/>
          </p:cNvPicPr>
          <p:nvPr/>
        </p:nvPicPr>
        <p:blipFill>
          <a:blip r:embed="rId7"/>
          <a:stretch>
            <a:fillRect/>
          </a:stretch>
        </p:blipFill>
        <p:spPr>
          <a:xfrm>
            <a:off x="11302409" y="128255"/>
            <a:ext cx="780947" cy="815296"/>
          </a:xfrm>
          <a:prstGeom prst="rect">
            <a:avLst/>
          </a:prstGeom>
        </p:spPr>
      </p:pic>
      <p:sp>
        <p:nvSpPr>
          <p:cNvPr id="37" name="Hexagon 36">
            <a:extLst>
              <a:ext uri="{FF2B5EF4-FFF2-40B4-BE49-F238E27FC236}">
                <a16:creationId xmlns="" xmlns:a16="http://schemas.microsoft.com/office/drawing/2014/main" id="{C68AC6E3-ED1D-4540-BF03-E8B0F50E3ECE}"/>
              </a:ext>
            </a:extLst>
          </p:cNvPr>
          <p:cNvSpPr/>
          <p:nvPr/>
        </p:nvSpPr>
        <p:spPr>
          <a:xfrm>
            <a:off x="2487646" y="4161761"/>
            <a:ext cx="9685141" cy="1384496"/>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9" name="TextBox 38">
            <a:extLst>
              <a:ext uri="{FF2B5EF4-FFF2-40B4-BE49-F238E27FC236}">
                <a16:creationId xmlns="" xmlns:a16="http://schemas.microsoft.com/office/drawing/2014/main" id="{66F863AD-1BAC-4B3E-B466-1D8EAC0EDC3A}"/>
              </a:ext>
            </a:extLst>
          </p:cNvPr>
          <p:cNvSpPr txBox="1"/>
          <p:nvPr/>
        </p:nvSpPr>
        <p:spPr>
          <a:xfrm>
            <a:off x="2717727" y="4102100"/>
            <a:ext cx="9353770" cy="584775"/>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kumimoji="0" lang="en-US" altLang="zh-CN" sz="32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3. </a:t>
            </a:r>
            <a:r>
              <a:rPr kumimoji="0" lang="en-US" altLang="zh-CN" sz="32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Kể</a:t>
            </a:r>
            <a:r>
              <a:rPr kumimoji="0" lang="en-US" altLang="zh-CN" sz="3200" b="0" i="0" u="none" strike="noStrike" kern="1200" cap="none" spc="0" normalizeH="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tên</a:t>
            </a:r>
            <a:r>
              <a:rPr kumimoji="0" lang="en-US" altLang="zh-CN" sz="3200" b="0" i="0" u="none" strike="noStrike" kern="1200" cap="none" spc="0" normalizeH="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những</a:t>
            </a:r>
            <a:r>
              <a:rPr kumimoji="0" lang="en-US" altLang="zh-CN" sz="3200" b="0" i="0" u="none" strike="noStrike" kern="1200" cap="none" spc="0" normalizeH="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việc</a:t>
            </a:r>
            <a:r>
              <a:rPr kumimoji="0" lang="en-US" altLang="zh-CN" sz="3200" b="0" i="0" u="none" strike="noStrike" kern="1200" cap="none" spc="0" normalizeH="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bạn</a:t>
            </a:r>
            <a:r>
              <a:rPr kumimoji="0" lang="en-US" altLang="zh-CN" sz="3200" b="0" i="0" u="none" strike="noStrike" kern="1200" cap="none" spc="0" normalizeH="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en-US" altLang="zh-CN" sz="3200" b="0" i="0" u="none" strike="noStrike" kern="1200" cap="none" spc="0" normalizeH="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nhỏ</a:t>
            </a:r>
            <a:r>
              <a:rPr kumimoji="0" lang="en-US" altLang="zh-CN" sz="3200" b="0" i="0" u="none" strike="noStrike" kern="1200" cap="none" spc="0" normalizeH="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đã</a:t>
            </a:r>
            <a:r>
              <a:rPr lang="en-US" altLang="zh-CN"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làm</a:t>
            </a:r>
            <a:r>
              <a:rPr lang="en-US" altLang="zh-CN"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trong</a:t>
            </a:r>
            <a:r>
              <a:rPr lang="en-US" altLang="zh-CN"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bài</a:t>
            </a:r>
            <a:r>
              <a:rPr lang="en-US" altLang="zh-CN" sz="32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a:t>
            </a:r>
            <a:endParaRPr kumimoji="0" lang="zh-CN" altLang="en-US" sz="3200" b="1"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sp>
        <p:nvSpPr>
          <p:cNvPr id="16" name="TextBox 15">
            <a:extLst>
              <a:ext uri="{FF2B5EF4-FFF2-40B4-BE49-F238E27FC236}">
                <a16:creationId xmlns="" xmlns:a16="http://schemas.microsoft.com/office/drawing/2014/main" id="{3B327375-4554-4BE3-B834-83A4D5E673F9}"/>
              </a:ext>
            </a:extLst>
          </p:cNvPr>
          <p:cNvSpPr txBox="1"/>
          <p:nvPr/>
        </p:nvSpPr>
        <p:spPr>
          <a:xfrm>
            <a:off x="2395974" y="3261536"/>
            <a:ext cx="9751611" cy="830997"/>
          </a:xfrm>
          <a:prstGeom prst="rect">
            <a:avLst/>
          </a:prstGeom>
          <a:noFill/>
        </p:spPr>
        <p:txBody>
          <a:bodyPr wrap="square" rtlCol="0">
            <a:spAutoFit/>
          </a:bodyPr>
          <a:lstStyle/>
          <a:p>
            <a:pPr lvl="0" algn="just" defTabSz="913256" fontAlgn="base">
              <a:spcBef>
                <a:spcPct val="0"/>
              </a:spcBef>
              <a:spcAft>
                <a:spcPct val="0"/>
              </a:spcAft>
              <a:defRPr/>
            </a:pPr>
            <a:r>
              <a:rPr lang="vi-VN" altLang="zh-CN" sz="24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sym typeface="+mn-lt"/>
              </a:rPr>
              <a:t>Con gà trống gọi mọi người thức dậy, tu hú kêu báo mùa vải chín, chim bắt sâu, bảo vệ mùa màng.</a:t>
            </a:r>
            <a:endParaRPr kumimoji="0" lang="zh-CN"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sp>
        <p:nvSpPr>
          <p:cNvPr id="18" name="TextBox 17">
            <a:extLst>
              <a:ext uri="{FF2B5EF4-FFF2-40B4-BE49-F238E27FC236}">
                <a16:creationId xmlns="" xmlns:a16="http://schemas.microsoft.com/office/drawing/2014/main" id="{3F211F57-E2E8-40E6-8DE1-E350B9E6F4B4}"/>
              </a:ext>
            </a:extLst>
          </p:cNvPr>
          <p:cNvSpPr txBox="1"/>
          <p:nvPr/>
        </p:nvSpPr>
        <p:spPr>
          <a:xfrm>
            <a:off x="5470846" y="2841999"/>
            <a:ext cx="914400" cy="914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Box 37">
            <a:extLst>
              <a:ext uri="{FF2B5EF4-FFF2-40B4-BE49-F238E27FC236}">
                <a16:creationId xmlns="" xmlns:a16="http://schemas.microsoft.com/office/drawing/2014/main" id="{9B341907-FE08-44C0-A8D2-4C981040D404}"/>
              </a:ext>
            </a:extLst>
          </p:cNvPr>
          <p:cNvSpPr txBox="1"/>
          <p:nvPr/>
        </p:nvSpPr>
        <p:spPr>
          <a:xfrm>
            <a:off x="2717727" y="4808092"/>
            <a:ext cx="9751611" cy="523220"/>
          </a:xfrm>
          <a:prstGeom prst="rect">
            <a:avLst/>
          </a:prstGeom>
          <a:noFill/>
        </p:spPr>
        <p:txBody>
          <a:bodyPr wrap="square" rtlCol="0">
            <a:spAutoFit/>
          </a:bodyPr>
          <a:lstStyle/>
          <a:p>
            <a:pPr lvl="0" algn="just" defTabSz="913256" fontAlgn="base">
              <a:spcBef>
                <a:spcPct val="0"/>
              </a:spcBef>
              <a:spcAft>
                <a:spcPct val="0"/>
              </a:spcAft>
              <a:defRPr/>
            </a:pPr>
            <a:r>
              <a:rPr lang="vi-VN" altLang="zh-CN" sz="2800" dirty="0">
                <a:solidFill>
                  <a:prstClr val="black"/>
                </a:solidFill>
                <a:latin typeface="+mj-lt"/>
                <a:ea typeface="Arial-Rounded" panose="020B0500000000000000" pitchFamily="34" charset="0"/>
                <a:cs typeface="Arial-Rounded" panose="020B0500000000000000" pitchFamily="34" charset="0"/>
                <a:sym typeface="+mn-lt"/>
              </a:rPr>
              <a:t>Bé làm bài, bé đi học, bé quét nhà, nhặt rau, chơi với em đỡ mẹ.</a:t>
            </a:r>
            <a:endParaRPr kumimoji="0" lang="zh-CN" altLang="en-US" sz="28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sym typeface="+mn-lt"/>
            </a:endParaRPr>
          </a:p>
        </p:txBody>
      </p:sp>
      <p:sp>
        <p:nvSpPr>
          <p:cNvPr id="31" name="TextBox 30">
            <a:extLst>
              <a:ext uri="{FF2B5EF4-FFF2-40B4-BE49-F238E27FC236}">
                <a16:creationId xmlns="" xmlns:a16="http://schemas.microsoft.com/office/drawing/2014/main" id="{EDA1CF5D-1B6B-4A00-A003-2E8101B823A1}"/>
              </a:ext>
            </a:extLst>
          </p:cNvPr>
          <p:cNvSpPr txBox="1"/>
          <p:nvPr/>
        </p:nvSpPr>
        <p:spPr>
          <a:xfrm>
            <a:off x="3275223" y="1508992"/>
            <a:ext cx="9751611" cy="461665"/>
          </a:xfrm>
          <a:prstGeom prst="rect">
            <a:avLst/>
          </a:prstGeom>
          <a:noFill/>
        </p:spPr>
        <p:txBody>
          <a:bodyPr wrap="square" rtlCol="0">
            <a:spAutoFit/>
          </a:bodyPr>
          <a:lstStyle/>
          <a:p>
            <a:pPr lvl="0" algn="just" defTabSz="913256" fontAlgn="base">
              <a:spcBef>
                <a:spcPct val="0"/>
              </a:spcBef>
              <a:spcAft>
                <a:spcPct val="0"/>
              </a:spcAft>
              <a:defRPr/>
            </a:pPr>
            <a:r>
              <a:rPr lang="vi-VN" altLang="zh-CN" sz="2400" dirty="0">
                <a:solidFill>
                  <a:prstClr val="black"/>
                </a:solidFill>
                <a:latin typeface="+mj-lt"/>
                <a:ea typeface="Arial-Rounded" panose="020B0500000000000000" pitchFamily="34" charset="0"/>
                <a:cs typeface="Arial-Rounded" panose="020B0500000000000000" pitchFamily="34" charset="0"/>
                <a:sym typeface="+mn-lt"/>
              </a:rPr>
              <a:t>Con gà, </a:t>
            </a:r>
            <a:r>
              <a:rPr lang="en-US" altLang="zh-CN" sz="2400" dirty="0">
                <a:solidFill>
                  <a:prstClr val="black"/>
                </a:solidFill>
                <a:latin typeface="+mj-lt"/>
                <a:ea typeface="Arial-Rounded" panose="020B0500000000000000" pitchFamily="34" charset="0"/>
                <a:cs typeface="Arial-Rounded" panose="020B0500000000000000" pitchFamily="34" charset="0"/>
                <a:sym typeface="+mn-lt"/>
              </a:rPr>
              <a:t>con </a:t>
            </a:r>
            <a:r>
              <a:rPr lang="vi-VN" altLang="zh-CN" sz="2400" dirty="0">
                <a:solidFill>
                  <a:prstClr val="black"/>
                </a:solidFill>
                <a:latin typeface="+mj-lt"/>
                <a:ea typeface="Arial-Rounded" panose="020B0500000000000000" pitchFamily="34" charset="0"/>
                <a:cs typeface="Arial-Rounded" panose="020B0500000000000000" pitchFamily="34" charset="0"/>
                <a:sym typeface="+mn-lt"/>
              </a:rPr>
              <a:t>tu h</a:t>
            </a:r>
            <a:r>
              <a:rPr lang="en-US" altLang="zh-CN" sz="2400" dirty="0">
                <a:solidFill>
                  <a:prstClr val="black"/>
                </a:solidFill>
                <a:latin typeface="+mj-lt"/>
                <a:ea typeface="Arial-Rounded" panose="020B0500000000000000" pitchFamily="34" charset="0"/>
                <a:cs typeface="Arial-Rounded" panose="020B0500000000000000" pitchFamily="34" charset="0"/>
                <a:sym typeface="+mn-lt"/>
              </a:rPr>
              <a:t>ú</a:t>
            </a:r>
            <a:r>
              <a:rPr lang="vi-VN" altLang="zh-CN" sz="2400" dirty="0">
                <a:solidFill>
                  <a:prstClr val="black"/>
                </a:solidFill>
                <a:latin typeface="+mj-lt"/>
                <a:ea typeface="Arial-Rounded" panose="020B0500000000000000" pitchFamily="34" charset="0"/>
                <a:cs typeface="Arial-Rounded" panose="020B0500000000000000" pitchFamily="34" charset="0"/>
                <a:sym typeface="+mn-lt"/>
              </a:rPr>
              <a:t>, </a:t>
            </a:r>
            <a:r>
              <a:rPr lang="en-US" altLang="zh-CN" sz="2400" dirty="0">
                <a:solidFill>
                  <a:prstClr val="black"/>
                </a:solidFill>
                <a:latin typeface="+mj-lt"/>
                <a:ea typeface="Arial-Rounded" panose="020B0500000000000000" pitchFamily="34" charset="0"/>
                <a:cs typeface="Arial-Rounded" panose="020B0500000000000000" pitchFamily="34" charset="0"/>
                <a:sym typeface="+mn-lt"/>
              </a:rPr>
              <a:t>con </a:t>
            </a:r>
            <a:r>
              <a:rPr lang="en-US" altLang="zh-CN" sz="2400" dirty="0" err="1" smtClean="0">
                <a:solidFill>
                  <a:prstClr val="black"/>
                </a:solidFill>
                <a:latin typeface="+mj-lt"/>
                <a:ea typeface="Arial-Rounded" panose="020B0500000000000000" pitchFamily="34" charset="0"/>
                <a:cs typeface="Arial-Rounded" panose="020B0500000000000000" pitchFamily="34" charset="0"/>
                <a:sym typeface="+mn-lt"/>
              </a:rPr>
              <a:t>chim</a:t>
            </a:r>
            <a:r>
              <a:rPr lang="en-US" altLang="zh-CN" sz="2400" dirty="0" smtClean="0">
                <a:solidFill>
                  <a:prstClr val="black"/>
                </a:solidFill>
                <a:latin typeface="+mj-lt"/>
                <a:ea typeface="Arial-Rounded" panose="020B0500000000000000" pitchFamily="34" charset="0"/>
                <a:cs typeface="Arial-Rounded" panose="020B0500000000000000" pitchFamily="34" charset="0"/>
                <a:sym typeface="+mn-lt"/>
              </a:rPr>
              <a:t> </a:t>
            </a:r>
            <a:r>
              <a:rPr lang="en-US" altLang="zh-CN" sz="2400" dirty="0" err="1" smtClean="0">
                <a:solidFill>
                  <a:prstClr val="black"/>
                </a:solidFill>
                <a:latin typeface="+mj-lt"/>
                <a:ea typeface="Arial-Rounded" panose="020B0500000000000000" pitchFamily="34" charset="0"/>
                <a:cs typeface="Arial-Rounded" panose="020B0500000000000000" pitchFamily="34" charset="0"/>
                <a:sym typeface="+mn-lt"/>
              </a:rPr>
              <a:t>sâu</a:t>
            </a:r>
            <a:r>
              <a:rPr lang="en-US" altLang="zh-CN" sz="2400" dirty="0" smtClean="0">
                <a:solidFill>
                  <a:prstClr val="black"/>
                </a:solidFill>
                <a:latin typeface="+mj-lt"/>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mj-lt"/>
                <a:ea typeface="Arial-Rounded" panose="020B0500000000000000" pitchFamily="34" charset="0"/>
                <a:cs typeface="Arial-Rounded" panose="020B0500000000000000" pitchFamily="34" charset="0"/>
                <a:sym typeface="+mn-lt"/>
              </a:rPr>
              <a:t>chim</a:t>
            </a:r>
            <a:r>
              <a:rPr lang="en-US" altLang="zh-CN" sz="2400" dirty="0">
                <a:solidFill>
                  <a:prstClr val="black"/>
                </a:solidFill>
                <a:latin typeface="+mj-lt"/>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mj-lt"/>
                <a:ea typeface="Arial-Rounded" panose="020B0500000000000000" pitchFamily="34" charset="0"/>
                <a:cs typeface="Arial-Rounded" panose="020B0500000000000000" pitchFamily="34" charset="0"/>
                <a:sym typeface="+mn-lt"/>
              </a:rPr>
              <a:t>cú</a:t>
            </a:r>
            <a:r>
              <a:rPr lang="en-US" altLang="zh-CN" sz="2400" dirty="0">
                <a:solidFill>
                  <a:prstClr val="black"/>
                </a:solidFill>
                <a:latin typeface="+mj-lt"/>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mj-lt"/>
                <a:ea typeface="Arial-Rounded" panose="020B0500000000000000" pitchFamily="34" charset="0"/>
                <a:cs typeface="Arial-Rounded" panose="020B0500000000000000" pitchFamily="34" charset="0"/>
                <a:sym typeface="+mn-lt"/>
              </a:rPr>
              <a:t>mèo</a:t>
            </a:r>
            <a:endParaRPr kumimoji="0" lang="zh-CN" alt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sym typeface="+mn-lt"/>
            </a:endParaRPr>
          </a:p>
        </p:txBody>
      </p:sp>
      <p:sp>
        <p:nvSpPr>
          <p:cNvPr id="5" name="TextBox 4">
            <a:extLst>
              <a:ext uri="{FF2B5EF4-FFF2-40B4-BE49-F238E27FC236}">
                <a16:creationId xmlns="" xmlns:a16="http://schemas.microsoft.com/office/drawing/2014/main" id="{93B8E727-78D6-4B73-A068-FFC8A4553E5A}"/>
              </a:ext>
            </a:extLst>
          </p:cNvPr>
          <p:cNvSpPr txBox="1"/>
          <p:nvPr/>
        </p:nvSpPr>
        <p:spPr>
          <a:xfrm>
            <a:off x="3211412" y="5518991"/>
            <a:ext cx="8642736" cy="523220"/>
          </a:xfrm>
          <a:prstGeom prst="rect">
            <a:avLst/>
          </a:prstGeom>
          <a:noFill/>
        </p:spPr>
        <p:txBody>
          <a:bodyPr wrap="square" rtlCol="0">
            <a:spAutoFit/>
          </a:bodyPr>
          <a:lstStyle/>
          <a:p>
            <a:r>
              <a:rPr lang="en-US" sz="28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4. Theo </a:t>
            </a:r>
            <a:r>
              <a:rPr lang="en-US" sz="28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em</a:t>
            </a:r>
            <a:r>
              <a:rPr lang="en-US" sz="28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mọi</a:t>
            </a:r>
            <a:r>
              <a:rPr lang="en-US" sz="28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người</a:t>
            </a:r>
            <a:r>
              <a:rPr lang="en-US" sz="28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mọi</a:t>
            </a:r>
            <a:r>
              <a:rPr lang="en-US" sz="28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vật</a:t>
            </a:r>
            <a:r>
              <a:rPr lang="en-US" sz="28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làm</a:t>
            </a:r>
            <a:r>
              <a:rPr lang="en-US" sz="28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việc</a:t>
            </a:r>
            <a:r>
              <a:rPr lang="en-US" sz="28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như</a:t>
            </a:r>
            <a:r>
              <a:rPr lang="en-US" sz="28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thế</a:t>
            </a:r>
            <a:r>
              <a:rPr lang="en-US" sz="28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nào</a:t>
            </a:r>
            <a:r>
              <a:rPr lang="en-US" sz="28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a:t>
            </a:r>
          </a:p>
        </p:txBody>
      </p:sp>
      <p:pic>
        <p:nvPicPr>
          <p:cNvPr id="32" name="Picture 31">
            <a:extLst>
              <a:ext uri="{FF2B5EF4-FFF2-40B4-BE49-F238E27FC236}">
                <a16:creationId xmlns="" xmlns:a16="http://schemas.microsoft.com/office/drawing/2014/main" id="{E39552C7-815E-4498-9D9A-985AA85A9CC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500" y="5872579"/>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12994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barn(inVertical)">
                                      <p:cBhvr>
                                        <p:cTn id="11" dur="500"/>
                                        <p:tgtEl>
                                          <p:spTgt spid="42"/>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barn(inVertical)">
                                      <p:cBhvr>
                                        <p:cTn id="16" dur="500"/>
                                        <p:tgtEl>
                                          <p:spTgt spid="31"/>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51"/>
                                        </p:tgtEl>
                                        <p:attrNameLst>
                                          <p:attrName>style.visibility</p:attrName>
                                        </p:attrNameLst>
                                      </p:cBhvr>
                                      <p:to>
                                        <p:strVal val="visible"/>
                                      </p:to>
                                    </p:set>
                                    <p:animEffect transition="in" filter="barn(inVertical)">
                                      <p:cBhvr>
                                        <p:cTn id="21" dur="500"/>
                                        <p:tgtEl>
                                          <p:spTgt spid="5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barn(inVertical)">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barn(inVertical)">
                                      <p:cBhvr>
                                        <p:cTn id="31" dur="500"/>
                                        <p:tgtEl>
                                          <p:spTgt spid="3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38"/>
                                        </p:tgtEl>
                                        <p:attrNameLst>
                                          <p:attrName>style.visibility</p:attrName>
                                        </p:attrNameLst>
                                      </p:cBhvr>
                                      <p:to>
                                        <p:strVal val="visible"/>
                                      </p:to>
                                    </p:set>
                                    <p:animEffect transition="in" filter="barn(inVertical)">
                                      <p:cBhvr>
                                        <p:cTn id="36" dur="500"/>
                                        <p:tgtEl>
                                          <p:spTgt spid="38"/>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barn(inVertical)">
                                      <p:cBhvr>
                                        <p:cTn id="4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16" grpId="0"/>
      <p:bldP spid="38" grpId="0"/>
      <p:bldP spid="31"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3B01D67A-9769-4389-B47D-AF1F19007998}"/>
              </a:ext>
            </a:extLst>
          </p:cNvPr>
          <p:cNvPicPr>
            <a:picLocks noChangeAspect="1"/>
          </p:cNvPicPr>
          <p:nvPr/>
        </p:nvPicPr>
        <p:blipFill>
          <a:blip r:embed="rId2"/>
          <a:stretch>
            <a:fillRect/>
          </a:stretch>
        </p:blipFill>
        <p:spPr>
          <a:xfrm>
            <a:off x="1066800" y="1306286"/>
            <a:ext cx="9318172" cy="3577999"/>
          </a:xfrm>
          <a:prstGeom prst="rect">
            <a:avLst/>
          </a:prstGeom>
        </p:spPr>
      </p:pic>
      <p:cxnSp>
        <p:nvCxnSpPr>
          <p:cNvPr id="5" name="Straight Arrow Connector 4">
            <a:extLst>
              <a:ext uri="{FF2B5EF4-FFF2-40B4-BE49-F238E27FC236}">
                <a16:creationId xmlns="" xmlns:a16="http://schemas.microsoft.com/office/drawing/2014/main" id="{8391253C-036C-41E1-BFF8-B413A12DE57C}"/>
              </a:ext>
            </a:extLst>
          </p:cNvPr>
          <p:cNvCxnSpPr/>
          <p:nvPr/>
        </p:nvCxnSpPr>
        <p:spPr>
          <a:xfrm>
            <a:off x="5034708" y="2941504"/>
            <a:ext cx="605928" cy="91440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7" name="Straight Arrow Connector 6">
            <a:extLst>
              <a:ext uri="{FF2B5EF4-FFF2-40B4-BE49-F238E27FC236}">
                <a16:creationId xmlns="" xmlns:a16="http://schemas.microsoft.com/office/drawing/2014/main" id="{DBB8982A-34C8-4FCD-B00A-0F6C91CF66CD}"/>
              </a:ext>
            </a:extLst>
          </p:cNvPr>
          <p:cNvCxnSpPr/>
          <p:nvPr/>
        </p:nvCxnSpPr>
        <p:spPr>
          <a:xfrm>
            <a:off x="5034708" y="3690651"/>
            <a:ext cx="605928" cy="881349"/>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0" name="Straight Arrow Connector 9">
            <a:extLst>
              <a:ext uri="{FF2B5EF4-FFF2-40B4-BE49-F238E27FC236}">
                <a16:creationId xmlns="" xmlns:a16="http://schemas.microsoft.com/office/drawing/2014/main" id="{01818F2D-C538-4663-8E90-CE16A07B8978}"/>
              </a:ext>
            </a:extLst>
          </p:cNvPr>
          <p:cNvCxnSpPr/>
          <p:nvPr/>
        </p:nvCxnSpPr>
        <p:spPr>
          <a:xfrm flipV="1">
            <a:off x="5034708" y="2941504"/>
            <a:ext cx="605928" cy="146524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pic>
        <p:nvPicPr>
          <p:cNvPr id="8" name="Picture 7">
            <a:extLst>
              <a:ext uri="{FF2B5EF4-FFF2-40B4-BE49-F238E27FC236}">
                <a16:creationId xmlns="" xmlns:a16="http://schemas.microsoft.com/office/drawing/2014/main" id="{5FBF4A4B-2A63-4C4D-9527-EC52E6B251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22492"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4409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08CC8F3F-F679-497C-88AF-CD43454C89E4}"/>
              </a:ext>
            </a:extLst>
          </p:cNvPr>
          <p:cNvSpPr txBox="1"/>
          <p:nvPr/>
        </p:nvSpPr>
        <p:spPr>
          <a:xfrm>
            <a:off x="212652" y="308344"/>
            <a:ext cx="107814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2.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Đặt</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một</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câu</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nêu</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hoạt</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động</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ở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trường</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em</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video bài 4">
            <a:hlinkClick r:id="" action="ppaction://media"/>
            <a:extLst>
              <a:ext uri="{FF2B5EF4-FFF2-40B4-BE49-F238E27FC236}">
                <a16:creationId xmlns="" xmlns:a16="http://schemas.microsoft.com/office/drawing/2014/main" id="{F1A87B19-21F2-4D00-9826-D09EBD78829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839817" y="1016230"/>
            <a:ext cx="8637223" cy="5264827"/>
          </a:xfrm>
          <a:prstGeom prst="rect">
            <a:avLst/>
          </a:prstGeom>
        </p:spPr>
      </p:pic>
    </p:spTree>
    <p:extLst>
      <p:ext uri="{BB962C8B-B14F-4D97-AF65-F5344CB8AC3E}">
        <p14:creationId xmlns:p14="http://schemas.microsoft.com/office/powerpoint/2010/main" val="3559044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panose="020F0502020204030204"/>
                <a:ea typeface="+mn-ea"/>
                <a:cs typeface="Times New Roman"/>
              </a:rPr>
              <a:t>CỦNG CỐ BÀI HỌC</a:t>
            </a:r>
          </a:p>
        </p:txBody>
      </p:sp>
      <p:pic>
        <p:nvPicPr>
          <p:cNvPr id="18" name="Picture 2" descr="Kết nối tri thức với cuộc sống">
            <a:extLst>
              <a:ext uri="{FF2B5EF4-FFF2-40B4-BE49-F238E27FC236}">
                <a16:creationId xmlns="" xmlns:a16="http://schemas.microsoft.com/office/drawing/2014/main" id="{26C202A0-271C-47F3-B6F5-7E62753C34F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5" name="18">
            <a:extLst>
              <a:ext uri="{FF2B5EF4-FFF2-40B4-BE49-F238E27FC236}">
                <a16:creationId xmlns="" xmlns:a16="http://schemas.microsoft.com/office/drawing/2014/main" id="{E197C50A-5293-4975-8C45-BE86E80C60F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714797" y="3429000"/>
            <a:ext cx="2263295" cy="3827929"/>
          </a:xfrm>
          <a:prstGeom prst="rect">
            <a:avLst/>
          </a:prstGeom>
        </p:spPr>
      </p:pic>
      <p:pic>
        <p:nvPicPr>
          <p:cNvPr id="13" name="Picture 12">
            <a:extLst>
              <a:ext uri="{FF2B5EF4-FFF2-40B4-BE49-F238E27FC236}">
                <a16:creationId xmlns="" xmlns:a16="http://schemas.microsoft.com/office/drawing/2014/main" id="{57B20D0C-DE19-4B21-B96C-E74EF827852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159" y="5900387"/>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80293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55">
            <a:extLst>
              <a:ext uri="{FF2B5EF4-FFF2-40B4-BE49-F238E27FC236}">
                <a16:creationId xmlns="" xmlns:a16="http://schemas.microsoft.com/office/drawing/2014/main" id="{922D7C20-53C1-440C-A4D7-3834D810F5C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51289" y="341520"/>
            <a:ext cx="10622012" cy="3046537"/>
          </a:xfrm>
          <a:prstGeom prst="rect">
            <a:avLst/>
          </a:prstGeom>
        </p:spPr>
      </p:pic>
      <p:sp>
        <p:nvSpPr>
          <p:cNvPr id="6" name="Rectangle 5">
            <a:extLst>
              <a:ext uri="{FF2B5EF4-FFF2-40B4-BE49-F238E27FC236}">
                <a16:creationId xmlns="" xmlns:a16="http://schemas.microsoft.com/office/drawing/2014/main" id="{3F90713A-6815-4BD0-86DE-AFB7213DCC70}"/>
              </a:ext>
            </a:extLst>
          </p:cNvPr>
          <p:cNvSpPr/>
          <p:nvPr/>
        </p:nvSpPr>
        <p:spPr>
          <a:xfrm>
            <a:off x="736979" y="895347"/>
            <a:ext cx="10658901" cy="255454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u="none" strike="noStrike" kern="0" cap="none" spc="0" normalizeH="0" baseline="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Thứ</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dirty="0" err="1"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năm</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ngày</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16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tháng</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9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năm</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2021</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4000" b="1" kern="0" baseline="0" dirty="0" err="1"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Tiếng</a:t>
            </a:r>
            <a:r>
              <a:rPr lang="en-US" altLang="zh-CN" sz="4000" b="1" kern="0" dirty="0"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dirty="0" err="1"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việt</a:t>
            </a:r>
            <a:endParaRPr lang="en-US" altLang="zh-CN" sz="4000" b="1" kern="0" dirty="0"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u="none" strike="noStrike" kern="0" cap="none" spc="0" normalizeH="0" baseline="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Bài</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4: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Làm</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việc</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thật</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là</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vui</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tiết</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dirty="0"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7 +8</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a:t>
            </a:r>
          </a:p>
          <a:p>
            <a:pPr lvl="0" algn="ctr">
              <a:defRPr/>
            </a:pPr>
            <a:r>
              <a:rPr lang="en-US" altLang="zh-CN" sz="4000" b="1" kern="0" noProof="0" dirty="0" err="1"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Nghe</a:t>
            </a:r>
            <a:r>
              <a:rPr lang="en-US" altLang="zh-CN" sz="4000" b="1" kern="0" noProof="0" dirty="0"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noProof="0" dirty="0" err="1"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viết</a:t>
            </a:r>
            <a:r>
              <a:rPr lang="en-US" altLang="zh-CN" sz="4000" b="1" kern="0" noProof="0" dirty="0"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dirty="0" err="1">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Làm</a:t>
            </a:r>
            <a:r>
              <a:rPr lang="en-US" altLang="zh-CN" sz="4000" b="1" kern="0" dirty="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dirty="0" err="1">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việc</a:t>
            </a:r>
            <a:r>
              <a:rPr lang="en-US" altLang="zh-CN" sz="4000" b="1" kern="0" dirty="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dirty="0" err="1">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thật</a:t>
            </a:r>
            <a:r>
              <a:rPr lang="en-US" altLang="zh-CN" sz="4000" b="1" kern="0" dirty="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dirty="0" err="1">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là</a:t>
            </a:r>
            <a:r>
              <a:rPr lang="en-US" altLang="zh-CN" sz="4000" b="1" kern="0" dirty="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dirty="0" err="1">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vui</a:t>
            </a:r>
            <a:r>
              <a:rPr lang="en-US" altLang="zh-CN" sz="4000" b="1" kern="0" dirty="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 </a:t>
            </a:r>
            <a:endParaRPr kumimoji="0" lang="en-US" altLang="zh-CN" sz="4000" b="1" u="none" strike="noStrike" kern="0" cap="none" spc="0" normalizeH="0" baseline="0" noProof="0" dirty="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endParaRPr>
          </a:p>
        </p:txBody>
      </p:sp>
    </p:spTree>
    <p:extLst>
      <p:ext uri="{BB962C8B-B14F-4D97-AF65-F5344CB8AC3E}">
        <p14:creationId xmlns:p14="http://schemas.microsoft.com/office/powerpoint/2010/main" val="1146803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250"/>
                                        <p:tgtEl>
                                          <p:spTgt spid="5"/>
                                        </p:tgtEl>
                                      </p:cBhvr>
                                    </p:animEffect>
                                    <p:anim calcmode="lin" valueType="num">
                                      <p:cBhvr>
                                        <p:cTn id="8" dur="1250" fill="hold"/>
                                        <p:tgtEl>
                                          <p:spTgt spid="5"/>
                                        </p:tgtEl>
                                        <p:attrNameLst>
                                          <p:attrName>ppt_x</p:attrName>
                                        </p:attrNameLst>
                                      </p:cBhvr>
                                      <p:tavLst>
                                        <p:tav tm="0">
                                          <p:val>
                                            <p:strVal val="#ppt_x"/>
                                          </p:val>
                                        </p:tav>
                                        <p:tav tm="100000">
                                          <p:val>
                                            <p:strVal val="#ppt_x"/>
                                          </p:val>
                                        </p:tav>
                                      </p:tavLst>
                                    </p:anim>
                                    <p:anim calcmode="lin" valueType="num">
                                      <p:cBhvr>
                                        <p:cTn id="9" dur="125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997308" y="3953840"/>
            <a:ext cx="1716041" cy="1716041"/>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 name="椭圆 4"/>
          <p:cNvSpPr/>
          <p:nvPr/>
        </p:nvSpPr>
        <p:spPr>
          <a:xfrm>
            <a:off x="1574080" y="4091425"/>
            <a:ext cx="1578457" cy="15784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6" name="椭圆 5"/>
          <p:cNvSpPr/>
          <p:nvPr/>
        </p:nvSpPr>
        <p:spPr>
          <a:xfrm>
            <a:off x="9355120" y="2879776"/>
            <a:ext cx="1211606" cy="1211606"/>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nvGrpSpPr>
          <p:cNvPr id="24" name="组合 23"/>
          <p:cNvGrpSpPr/>
          <p:nvPr/>
        </p:nvGrpSpPr>
        <p:grpSpPr>
          <a:xfrm>
            <a:off x="3596319" y="491818"/>
            <a:ext cx="5155335" cy="4896929"/>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3"/>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4" cstate="print">
              <a:extLst>
                <a:ext uri="{BEBA8EAE-BF5A-486C-A8C5-ECC9F3942E4B}">
                  <a14:imgProps xmlns:a14="http://schemas.microsoft.com/office/drawing/2010/main">
                    <a14:imgLayer r:embed="rId5">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9039516" y="3259314"/>
            <a:ext cx="1239357" cy="12393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9" name="图片 18"/>
          <p:cNvPicPr>
            <a:picLocks noChangeAspect="1"/>
          </p:cNvPicPr>
          <p:nvPr/>
        </p:nvPicPr>
        <p:blipFill rotWithShape="1">
          <a:blip r:embed="rId6" cstate="print">
            <a:extLst>
              <a:ext uri="{28A0092B-C50C-407E-A947-70E740481C1C}">
                <a14:useLocalDpi xmlns:a14="http://schemas.microsoft.com/office/drawing/2010/main" val="0"/>
              </a:ext>
            </a:extLst>
          </a:blip>
          <a:srcRect l="53606" t="-1143" r="26891" b="81649"/>
          <a:stretch>
            <a:fillRect/>
          </a:stretch>
        </p:blipFill>
        <p:spPr>
          <a:xfrm>
            <a:off x="8587644" y="810849"/>
            <a:ext cx="1759996" cy="734428"/>
          </a:xfrm>
          <a:prstGeom prst="rect">
            <a:avLst/>
          </a:prstGeom>
        </p:spPr>
      </p:pic>
      <p:sp>
        <p:nvSpPr>
          <p:cNvPr id="22" name="椭圆 21"/>
          <p:cNvSpPr/>
          <p:nvPr/>
        </p:nvSpPr>
        <p:spPr>
          <a:xfrm>
            <a:off x="1216617" y="598108"/>
            <a:ext cx="887648" cy="887648"/>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3" name="椭圆 22"/>
          <p:cNvSpPr/>
          <p:nvPr/>
        </p:nvSpPr>
        <p:spPr>
          <a:xfrm>
            <a:off x="1660440" y="1216686"/>
            <a:ext cx="538143" cy="538143"/>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0" name="Rectangle 19"/>
          <p:cNvSpPr/>
          <p:nvPr/>
        </p:nvSpPr>
        <p:spPr>
          <a:xfrm>
            <a:off x="4240654" y="3006461"/>
            <a:ext cx="4152249" cy="1084866"/>
          </a:xfrm>
          <a:prstGeom prst="rect">
            <a:avLst/>
          </a:prstGeom>
          <a:noFill/>
        </p:spPr>
        <p:txBody>
          <a:bodyPr wrap="none" lIns="68496" tIns="34267" rIns="68496" bIns="34267">
            <a:spAutoFit/>
            <a:scene3d>
              <a:camera prst="orthographicFront"/>
              <a:lightRig rig="soft" dir="t">
                <a:rot lat="0" lon="0" rev="15600000"/>
              </a:lightRig>
            </a:scene3d>
            <a:sp3d extrusionH="57150" prstMaterial="softEdge">
              <a:bevelT w="25400" h="38100"/>
            </a:sp3d>
          </a:bodyPr>
          <a:lstStyle/>
          <a:p>
            <a:pPr marL="0" marR="0" lvl="0" indent="0" algn="ctr" defTabSz="91313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Khởi</a:t>
            </a:r>
            <a:r>
              <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động</a:t>
            </a:r>
            <a:endPar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2050" name="Picture 2" descr="在走动的火车 852x480 | Pics, Animation, Trave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804072" y="2728265"/>
            <a:ext cx="7818554" cy="44048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par>
                                <p:cTn id="59" presetID="26" presetClass="emph" presetSubtype="0" repeatCount="indefinite" fill="hold" grpId="1" nodeType="withEffect">
                                  <p:stCondLst>
                                    <p:cond delay="0"/>
                                  </p:stCondLst>
                                  <p:endCondLst>
                                    <p:cond evt="onNext" delay="0">
                                      <p:tgtEl>
                                        <p:sldTgt/>
                                      </p:tgtEl>
                                    </p:cond>
                                  </p:endCondLst>
                                  <p:childTnLst>
                                    <p:animEffect transition="out" filter="fade">
                                      <p:cBhvr>
                                        <p:cTn id="60" dur="1000" tmFilter="0, 0; .2, .5; .8, .5; 1, 0"/>
                                        <p:tgtEl>
                                          <p:spTgt spid="5"/>
                                        </p:tgtEl>
                                      </p:cBhvr>
                                    </p:animEffect>
                                    <p:animScale>
                                      <p:cBhvr>
                                        <p:cTn id="61"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5" grpId="0" bldLvl="0" animBg="1"/>
      <p:bldP spid="5" grpId="1" bldLvl="0" animBg="1"/>
      <p:bldP spid="6" grpId="0" bldLvl="0" animBg="1"/>
      <p:bldP spid="6" grpId="1" bldLvl="0" animBg="1"/>
      <p:bldP spid="10" grpId="0" bldLvl="0" animBg="1"/>
      <p:bldP spid="10" grpId="1" bldLvl="0" animBg="1"/>
      <p:bldP spid="22" grpId="0" bldLvl="0" animBg="1"/>
      <p:bldP spid="22" grpId="1" bldLvl="0" animBg="1"/>
      <p:bldP spid="23" grpId="0" bldLvl="0" animBg="1"/>
      <p:bldP spid="23" grpId="1"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 xmlns:a16="http://schemas.microsoft.com/office/drawing/2014/main" id="{C427ADA6-213D-424A-8265-DDE2F08EB70B}"/>
              </a:ext>
            </a:extLst>
          </p:cNvPr>
          <p:cNvSpPr txBox="1"/>
          <p:nvPr/>
        </p:nvSpPr>
        <p:spPr>
          <a:xfrm>
            <a:off x="4222321" y="2524939"/>
            <a:ext cx="5492476" cy="1323391"/>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rPr>
              <a:t>Nghe - </a:t>
            </a:r>
            <a:r>
              <a:rPr kumimoji="0" lang="en-US" sz="8000" b="0" i="0" u="none" strike="noStrike" kern="1200" cap="none" spc="0" normalizeH="0" baseline="0" noProof="0" dirty="0" err="1">
                <a:ln>
                  <a:noFill/>
                </a:ln>
                <a:solidFill>
                  <a:prstClr val="black"/>
                </a:solidFill>
                <a:effectLst/>
                <a:uLnTx/>
                <a:uFillTx/>
                <a:latin typeface="Arial-Rounded" pitchFamily="34" charset="0"/>
                <a:ea typeface="Arial-Rounded" pitchFamily="34" charset="0"/>
                <a:cs typeface="Arial-Rounded" pitchFamily="34" charset="0"/>
              </a:rPr>
              <a:t>Viết</a:t>
            </a:r>
            <a:endParaRPr kumimoji="0" lang="en-US" sz="80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grpSp>
        <p:nvGrpSpPr>
          <p:cNvPr id="30" name="139">
            <a:extLst>
              <a:ext uri="{FF2B5EF4-FFF2-40B4-BE49-F238E27FC236}">
                <a16:creationId xmlns="" xmlns:a16="http://schemas.microsoft.com/office/drawing/2014/main"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 xmlns:a16="http://schemas.microsoft.com/office/drawing/2014/main"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 xmlns:a16="http://schemas.microsoft.com/office/drawing/2014/main"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2</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 xmlns:a16="http://schemas.microsoft.com/office/drawing/2014/main"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spTree>
    <p:extLst>
      <p:ext uri="{BB962C8B-B14F-4D97-AF65-F5344CB8AC3E}">
        <p14:creationId xmlns:p14="http://schemas.microsoft.com/office/powerpoint/2010/main" val="35708856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360"/>
                                          </p:val>
                                        </p:tav>
                                        <p:tav tm="100000">
                                          <p:val>
                                            <p:fltVal val="0"/>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ext Box 1"/>
          <p:cNvSpPr txBox="1"/>
          <p:nvPr/>
        </p:nvSpPr>
        <p:spPr>
          <a:xfrm>
            <a:off x="1229677" y="2031528"/>
            <a:ext cx="9732645" cy="3170099"/>
          </a:xfrm>
          <a:prstGeom prst="rect">
            <a:avLst/>
          </a:prstGeom>
          <a:noFill/>
        </p:spPr>
        <p:txBody>
          <a:bodyPr wrap="square" rtlCol="0">
            <a:spAutoFit/>
          </a:bodyPr>
          <a:lstStyle/>
          <a:p>
            <a:pPr lvl="0" algn="just">
              <a:defRPr/>
            </a:pPr>
            <a:r>
              <a:rPr lang="vi-VN" sz="4000" dirty="0">
                <a:solidFill>
                  <a:srgbClr val="000000"/>
                </a:solidFill>
                <a:latin typeface="Times New Roman" panose="02020603050405020304" pitchFamily="18" charset="0"/>
                <a:cs typeface="Times New Roman" panose="02020603050405020304" pitchFamily="18" charset="0"/>
              </a:rPr>
              <a:t>Quanh ta, mọi người đều làm việc.</a:t>
            </a:r>
          </a:p>
          <a:p>
            <a:pPr lvl="0" algn="just">
              <a:defRPr/>
            </a:pPr>
            <a:r>
              <a:rPr lang="vi-VN" sz="4000" dirty="0">
                <a:solidFill>
                  <a:srgbClr val="000000"/>
                </a:solidFill>
                <a:latin typeface="Times New Roman" panose="02020603050405020304" pitchFamily="18" charset="0"/>
                <a:cs typeface="Times New Roman" panose="02020603050405020304" pitchFamily="18" charset="0"/>
              </a:rPr>
              <a:t>   Cái đồng </a:t>
            </a:r>
            <a:r>
              <a:rPr lang="en-US" sz="4000" dirty="0" err="1">
                <a:solidFill>
                  <a:srgbClr val="000000"/>
                </a:solidFill>
                <a:latin typeface="Times New Roman" panose="02020603050405020304" pitchFamily="18" charset="0"/>
                <a:cs typeface="Times New Roman" panose="02020603050405020304" pitchFamily="18" charset="0"/>
              </a:rPr>
              <a:t>hồ</a:t>
            </a:r>
            <a:r>
              <a:rPr lang="en-US" sz="4000" dirty="0">
                <a:solidFill>
                  <a:srgbClr val="000000"/>
                </a:solidFill>
                <a:latin typeface="Times New Roman" panose="02020603050405020304" pitchFamily="18" charset="0"/>
                <a:cs typeface="Times New Roman" panose="02020603050405020304" pitchFamily="18" charset="0"/>
              </a:rPr>
              <a:t> </a:t>
            </a:r>
            <a:r>
              <a:rPr lang="vi-VN" sz="4000" dirty="0">
                <a:solidFill>
                  <a:srgbClr val="000000"/>
                </a:solidFill>
                <a:latin typeface="Times New Roman" panose="02020603050405020304" pitchFamily="18" charset="0"/>
                <a:cs typeface="Times New Roman" panose="02020603050405020304" pitchFamily="18" charset="0"/>
              </a:rPr>
              <a:t>báo phút, báo giờ. Con gà gáy vang báo trời sắp sáng</a:t>
            </a:r>
            <a:r>
              <a:rPr lang="en-US" sz="4000" dirty="0">
                <a:solidFill>
                  <a:srgbClr val="000000"/>
                </a:solidFill>
                <a:latin typeface="Times New Roman" panose="02020603050405020304" pitchFamily="18" charset="0"/>
                <a:cs typeface="Times New Roman" panose="02020603050405020304" pitchFamily="18" charset="0"/>
              </a:rPr>
              <a:t>. </a:t>
            </a:r>
            <a:r>
              <a:rPr lang="vi-VN" sz="4000" dirty="0">
                <a:solidFill>
                  <a:srgbClr val="000000"/>
                </a:solidFill>
                <a:latin typeface="Times New Roman" panose="02020603050405020304" pitchFamily="18" charset="0"/>
                <a:cs typeface="Times New Roman" panose="02020603050405020304" pitchFamily="18" charset="0"/>
              </a:rPr>
              <a:t>Con tu hú </a:t>
            </a:r>
            <a:r>
              <a:rPr lang="en-US" sz="4000" dirty="0" err="1">
                <a:solidFill>
                  <a:srgbClr val="000000"/>
                </a:solidFill>
                <a:latin typeface="Times New Roman" panose="02020603050405020304" pitchFamily="18" charset="0"/>
                <a:cs typeface="Times New Roman" panose="02020603050405020304" pitchFamily="18" charset="0"/>
              </a:rPr>
              <a:t>gọi</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mùa</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vải</a:t>
            </a:r>
            <a:r>
              <a:rPr lang="en-US" sz="4000" dirty="0">
                <a:solidFill>
                  <a:srgbClr val="000000"/>
                </a:solidFill>
                <a:latin typeface="Times New Roman" panose="02020603050405020304" pitchFamily="18" charset="0"/>
                <a:cs typeface="Times New Roman" panose="02020603050405020304" pitchFamily="18" charset="0"/>
              </a:rPr>
              <a:t> </a:t>
            </a:r>
            <a:r>
              <a:rPr lang="en-US" sz="4000" dirty="0" err="1">
                <a:solidFill>
                  <a:srgbClr val="000000"/>
                </a:solidFill>
                <a:latin typeface="Times New Roman" panose="02020603050405020304" pitchFamily="18" charset="0"/>
                <a:cs typeface="Times New Roman" panose="02020603050405020304" pitchFamily="18" charset="0"/>
              </a:rPr>
              <a:t>chín</a:t>
            </a:r>
            <a:r>
              <a:rPr lang="vi-VN" sz="4000" dirty="0">
                <a:solidFill>
                  <a:srgbClr val="000000"/>
                </a:solidFill>
                <a:latin typeface="Times New Roman" panose="02020603050405020304" pitchFamily="18" charset="0"/>
                <a:cs typeface="Times New Roman" panose="02020603050405020304" pitchFamily="18" charset="0"/>
              </a:rPr>
              <a:t>. Cành đào nở hoa cho sắc xuân thêm rực rỡ, ngày xuân thêm tưng bừng. </a:t>
            </a:r>
            <a:endParaRPr kumimoji="0" lang="en-US" sz="40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3" name="Rounded Rectangle 1">
            <a:extLst>
              <a:ext uri="{FF2B5EF4-FFF2-40B4-BE49-F238E27FC236}">
                <a16:creationId xmlns="" xmlns:a16="http://schemas.microsoft.com/office/drawing/2014/main" id="{CBEBA727-938B-4B9B-BA0D-4137C430FDFB}"/>
              </a:ext>
            </a:extLst>
          </p:cNvPr>
          <p:cNvSpPr/>
          <p:nvPr/>
        </p:nvSpPr>
        <p:spPr>
          <a:xfrm>
            <a:off x="1027430" y="548433"/>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1. Nghe –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Table&#10;&#10;Description automatically generated">
            <a:extLst>
              <a:ext uri="{FF2B5EF4-FFF2-40B4-BE49-F238E27FC236}">
                <a16:creationId xmlns="" xmlns:a16="http://schemas.microsoft.com/office/drawing/2014/main" id="{79DB87B8-DD39-4625-A536-1258A30EB6DC}"/>
              </a:ext>
            </a:extLst>
          </p:cNvPr>
          <p:cNvPicPr>
            <a:picLocks noGrp="1" noChangeAspect="1"/>
          </p:cNvPicPr>
          <p:nvPr>
            <p:ph idx="1"/>
          </p:nvPr>
        </p:nvPicPr>
        <p:blipFill>
          <a:blip r:embed="rId2"/>
          <a:stretch>
            <a:fillRect/>
          </a:stretch>
        </p:blipFill>
        <p:spPr>
          <a:xfrm>
            <a:off x="643467" y="1466088"/>
            <a:ext cx="10905066" cy="4107397"/>
          </a:xfrm>
          <a:prstGeom prst="rect">
            <a:avLst/>
          </a:prstGeom>
        </p:spPr>
      </p:pic>
      <p:sp>
        <p:nvSpPr>
          <p:cNvPr id="7" name="TextBox 6">
            <a:extLst>
              <a:ext uri="{FF2B5EF4-FFF2-40B4-BE49-F238E27FC236}">
                <a16:creationId xmlns="" xmlns:a16="http://schemas.microsoft.com/office/drawing/2014/main" id="{668C3287-D758-4B0D-BCC4-51C1CE388BBC}"/>
              </a:ext>
            </a:extLst>
          </p:cNvPr>
          <p:cNvSpPr txBox="1"/>
          <p:nvPr/>
        </p:nvSpPr>
        <p:spPr>
          <a:xfrm>
            <a:off x="3429000" y="3341915"/>
            <a:ext cx="566057" cy="584775"/>
          </a:xfrm>
          <a:prstGeom prst="rect">
            <a:avLst/>
          </a:prstGeom>
          <a:noFill/>
        </p:spPr>
        <p:txBody>
          <a:bodyPr wrap="square" rtlCol="0">
            <a:spAutoFit/>
          </a:bodyPr>
          <a:lstStyle/>
          <a:p>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h</a:t>
            </a:r>
          </a:p>
        </p:txBody>
      </p:sp>
      <p:sp>
        <p:nvSpPr>
          <p:cNvPr id="8" name="TextBox 7">
            <a:extLst>
              <a:ext uri="{FF2B5EF4-FFF2-40B4-BE49-F238E27FC236}">
                <a16:creationId xmlns="" xmlns:a16="http://schemas.microsoft.com/office/drawing/2014/main" id="{64552800-B34E-4BBA-A02E-164C52D931D9}"/>
              </a:ext>
            </a:extLst>
          </p:cNvPr>
          <p:cNvSpPr txBox="1"/>
          <p:nvPr/>
        </p:nvSpPr>
        <p:spPr>
          <a:xfrm>
            <a:off x="3428999" y="3872925"/>
            <a:ext cx="566057" cy="584775"/>
          </a:xfrm>
          <a:prstGeom prst="rect">
            <a:avLst/>
          </a:prstGeom>
          <a:noFill/>
        </p:spPr>
        <p:txBody>
          <a:bodyPr wrap="square" rtlCol="0">
            <a:spAutoFit/>
          </a:bodyPr>
          <a:lstStyle/>
          <a:p>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i</a:t>
            </a:r>
            <a:endPar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TextBox 8">
            <a:extLst>
              <a:ext uri="{FF2B5EF4-FFF2-40B4-BE49-F238E27FC236}">
                <a16:creationId xmlns="" xmlns:a16="http://schemas.microsoft.com/office/drawing/2014/main" id="{B5507B94-214E-450E-825E-070A7980F144}"/>
              </a:ext>
            </a:extLst>
          </p:cNvPr>
          <p:cNvSpPr txBox="1"/>
          <p:nvPr/>
        </p:nvSpPr>
        <p:spPr>
          <a:xfrm>
            <a:off x="3428998" y="4896268"/>
            <a:ext cx="566057" cy="584775"/>
          </a:xfrm>
          <a:prstGeom prst="rect">
            <a:avLst/>
          </a:prstGeom>
          <a:noFill/>
        </p:spPr>
        <p:txBody>
          <a:bodyPr wrap="square" rtlCol="0">
            <a:spAutoFit/>
          </a:bodyPr>
          <a:lstStyle/>
          <a:p>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l</a:t>
            </a:r>
          </a:p>
        </p:txBody>
      </p:sp>
      <p:sp>
        <p:nvSpPr>
          <p:cNvPr id="10" name="TextBox 9">
            <a:extLst>
              <a:ext uri="{FF2B5EF4-FFF2-40B4-BE49-F238E27FC236}">
                <a16:creationId xmlns="" xmlns:a16="http://schemas.microsoft.com/office/drawing/2014/main" id="{BE9FDDB3-0AC5-4F79-B3EB-B78F3902A574}"/>
              </a:ext>
            </a:extLst>
          </p:cNvPr>
          <p:cNvSpPr txBox="1"/>
          <p:nvPr/>
        </p:nvSpPr>
        <p:spPr>
          <a:xfrm>
            <a:off x="8556170" y="3341914"/>
            <a:ext cx="566057" cy="584775"/>
          </a:xfrm>
          <a:prstGeom prst="rect">
            <a:avLst/>
          </a:prstGeom>
          <a:noFill/>
        </p:spPr>
        <p:txBody>
          <a:bodyPr wrap="square" rtlCol="0">
            <a:spAutoFit/>
          </a:bodyPr>
          <a:lstStyle/>
          <a:p>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a:t>
            </a:r>
          </a:p>
        </p:txBody>
      </p:sp>
      <p:sp>
        <p:nvSpPr>
          <p:cNvPr id="11" name="TextBox 10">
            <a:extLst>
              <a:ext uri="{FF2B5EF4-FFF2-40B4-BE49-F238E27FC236}">
                <a16:creationId xmlns="" xmlns:a16="http://schemas.microsoft.com/office/drawing/2014/main" id="{030AFDDF-F776-479C-9A90-A3E4B6627F29}"/>
              </a:ext>
            </a:extLst>
          </p:cNvPr>
          <p:cNvSpPr txBox="1"/>
          <p:nvPr/>
        </p:nvSpPr>
        <p:spPr>
          <a:xfrm>
            <a:off x="8556169" y="3872925"/>
            <a:ext cx="566057" cy="584775"/>
          </a:xfrm>
          <a:prstGeom prst="rect">
            <a:avLst/>
          </a:prstGeom>
          <a:noFill/>
        </p:spPr>
        <p:txBody>
          <a:bodyPr wrap="square" rtlCol="0">
            <a:spAutoFit/>
          </a:bodyPr>
          <a:lstStyle/>
          <a:p>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o</a:t>
            </a:r>
          </a:p>
        </p:txBody>
      </p:sp>
      <p:sp>
        <p:nvSpPr>
          <p:cNvPr id="12" name="TextBox 11">
            <a:extLst>
              <a:ext uri="{FF2B5EF4-FFF2-40B4-BE49-F238E27FC236}">
                <a16:creationId xmlns="" xmlns:a16="http://schemas.microsoft.com/office/drawing/2014/main" id="{C744BE18-2D19-4B90-AD2F-5D53AE4C83E9}"/>
              </a:ext>
            </a:extLst>
          </p:cNvPr>
          <p:cNvSpPr txBox="1"/>
          <p:nvPr/>
        </p:nvSpPr>
        <p:spPr>
          <a:xfrm>
            <a:off x="8556168" y="4904764"/>
            <a:ext cx="566057" cy="584775"/>
          </a:xfrm>
          <a:prstGeom prst="rect">
            <a:avLst/>
          </a:prstGeom>
          <a:noFill/>
        </p:spPr>
        <p:txBody>
          <a:bodyPr wrap="square" rtlCol="0">
            <a:spAutoFit/>
          </a:bodyPr>
          <a:lstStyle/>
          <a:p>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ơ</a:t>
            </a:r>
          </a:p>
        </p:txBody>
      </p:sp>
    </p:spTree>
    <p:extLst>
      <p:ext uri="{BB962C8B-B14F-4D97-AF65-F5344CB8AC3E}">
        <p14:creationId xmlns:p14="http://schemas.microsoft.com/office/powerpoint/2010/main" val="1977520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group of books&#10;&#10;Description automatically generated with low confidence">
            <a:extLst>
              <a:ext uri="{FF2B5EF4-FFF2-40B4-BE49-F238E27FC236}">
                <a16:creationId xmlns="" xmlns:a16="http://schemas.microsoft.com/office/drawing/2014/main" id="{32C6C232-F879-4D58-B0B4-B2EFF382E133}"/>
              </a:ext>
            </a:extLst>
          </p:cNvPr>
          <p:cNvPicPr>
            <a:picLocks noGrp="1" noChangeAspect="1"/>
          </p:cNvPicPr>
          <p:nvPr>
            <p:ph idx="1"/>
          </p:nvPr>
        </p:nvPicPr>
        <p:blipFill>
          <a:blip r:embed="rId2"/>
          <a:stretch>
            <a:fillRect/>
          </a:stretch>
        </p:blipFill>
        <p:spPr>
          <a:xfrm>
            <a:off x="447524" y="250020"/>
            <a:ext cx="10905066" cy="3462358"/>
          </a:xfrm>
          <a:prstGeom prst="rect">
            <a:avLst/>
          </a:prstGeom>
        </p:spPr>
      </p:pic>
      <p:pic>
        <p:nvPicPr>
          <p:cNvPr id="8" name="Picture 7">
            <a:extLst>
              <a:ext uri="{FF2B5EF4-FFF2-40B4-BE49-F238E27FC236}">
                <a16:creationId xmlns="" xmlns:a16="http://schemas.microsoft.com/office/drawing/2014/main" id="{A854A1CA-B614-444D-930B-DA7399FFAE75}"/>
              </a:ext>
            </a:extLst>
          </p:cNvPr>
          <p:cNvPicPr>
            <a:picLocks noChangeAspect="1"/>
          </p:cNvPicPr>
          <p:nvPr/>
        </p:nvPicPr>
        <p:blipFill>
          <a:blip r:embed="rId3"/>
          <a:stretch>
            <a:fillRect/>
          </a:stretch>
        </p:blipFill>
        <p:spPr>
          <a:xfrm>
            <a:off x="9022841" y="3694034"/>
            <a:ext cx="1657350" cy="1447800"/>
          </a:xfrm>
          <a:prstGeom prst="rect">
            <a:avLst/>
          </a:prstGeom>
        </p:spPr>
      </p:pic>
      <p:pic>
        <p:nvPicPr>
          <p:cNvPr id="10" name="Picture 9">
            <a:extLst>
              <a:ext uri="{FF2B5EF4-FFF2-40B4-BE49-F238E27FC236}">
                <a16:creationId xmlns="" xmlns:a16="http://schemas.microsoft.com/office/drawing/2014/main" id="{C94621F1-8106-4D8C-9792-6060D54C8D83}"/>
              </a:ext>
            </a:extLst>
          </p:cNvPr>
          <p:cNvPicPr>
            <a:picLocks noChangeAspect="1"/>
          </p:cNvPicPr>
          <p:nvPr/>
        </p:nvPicPr>
        <p:blipFill>
          <a:blip r:embed="rId4"/>
          <a:stretch>
            <a:fillRect/>
          </a:stretch>
        </p:blipFill>
        <p:spPr>
          <a:xfrm>
            <a:off x="1248808" y="3694034"/>
            <a:ext cx="2095500" cy="1543050"/>
          </a:xfrm>
          <a:prstGeom prst="rect">
            <a:avLst/>
          </a:prstGeom>
        </p:spPr>
      </p:pic>
      <p:pic>
        <p:nvPicPr>
          <p:cNvPr id="12" name="Picture 11">
            <a:extLst>
              <a:ext uri="{FF2B5EF4-FFF2-40B4-BE49-F238E27FC236}">
                <a16:creationId xmlns="" xmlns:a16="http://schemas.microsoft.com/office/drawing/2014/main" id="{EB533BDC-FB9D-43B7-8514-703BF88F29EF}"/>
              </a:ext>
            </a:extLst>
          </p:cNvPr>
          <p:cNvPicPr>
            <a:picLocks noChangeAspect="1"/>
          </p:cNvPicPr>
          <p:nvPr/>
        </p:nvPicPr>
        <p:blipFill>
          <a:blip r:embed="rId5"/>
          <a:stretch>
            <a:fillRect/>
          </a:stretch>
        </p:blipFill>
        <p:spPr>
          <a:xfrm>
            <a:off x="5406556" y="3754211"/>
            <a:ext cx="1485900" cy="1409700"/>
          </a:xfrm>
          <a:prstGeom prst="rect">
            <a:avLst/>
          </a:prstGeom>
        </p:spPr>
      </p:pic>
      <p:pic>
        <p:nvPicPr>
          <p:cNvPr id="14" name="Picture 13">
            <a:extLst>
              <a:ext uri="{FF2B5EF4-FFF2-40B4-BE49-F238E27FC236}">
                <a16:creationId xmlns="" xmlns:a16="http://schemas.microsoft.com/office/drawing/2014/main" id="{A747C754-FDF2-44A9-AC1A-9BB0FFBAC2F0}"/>
              </a:ext>
            </a:extLst>
          </p:cNvPr>
          <p:cNvPicPr>
            <a:picLocks noChangeAspect="1"/>
          </p:cNvPicPr>
          <p:nvPr/>
        </p:nvPicPr>
        <p:blipFill>
          <a:blip r:embed="rId6"/>
          <a:stretch>
            <a:fillRect/>
          </a:stretch>
        </p:blipFill>
        <p:spPr>
          <a:xfrm>
            <a:off x="3399501" y="3932159"/>
            <a:ext cx="1790700" cy="1209675"/>
          </a:xfrm>
          <a:prstGeom prst="rect">
            <a:avLst/>
          </a:prstGeom>
        </p:spPr>
      </p:pic>
      <p:pic>
        <p:nvPicPr>
          <p:cNvPr id="16" name="Picture 15">
            <a:extLst>
              <a:ext uri="{FF2B5EF4-FFF2-40B4-BE49-F238E27FC236}">
                <a16:creationId xmlns="" xmlns:a16="http://schemas.microsoft.com/office/drawing/2014/main" id="{44E5DA10-BA67-448E-8CB0-164F664649F4}"/>
              </a:ext>
            </a:extLst>
          </p:cNvPr>
          <p:cNvPicPr>
            <a:picLocks noChangeAspect="1"/>
          </p:cNvPicPr>
          <p:nvPr/>
        </p:nvPicPr>
        <p:blipFill>
          <a:blip r:embed="rId7"/>
          <a:stretch>
            <a:fillRect/>
          </a:stretch>
        </p:blipFill>
        <p:spPr>
          <a:xfrm>
            <a:off x="7321396" y="3725594"/>
            <a:ext cx="1485900" cy="1257300"/>
          </a:xfrm>
          <a:prstGeom prst="rect">
            <a:avLst/>
          </a:prstGeom>
        </p:spPr>
      </p:pic>
    </p:spTree>
    <p:extLst>
      <p:ext uri="{BB962C8B-B14F-4D97-AF65-F5344CB8AC3E}">
        <p14:creationId xmlns:p14="http://schemas.microsoft.com/office/powerpoint/2010/main" val="2887806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3985260" y="1401445"/>
            <a:ext cx="350647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a:t>
              </a: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8</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 xmlns:a16="http://schemas.microsoft.com/office/drawing/2014/main" id="{83BDF7CB-F732-4D19-9516-FA4F2B063E6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22492"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838196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 xmlns:a16="http://schemas.microsoft.com/office/drawing/2014/main" id="{C427ADA6-213D-424A-8265-DDE2F08EB70B}"/>
              </a:ext>
            </a:extLst>
          </p:cNvPr>
          <p:cNvSpPr txBox="1"/>
          <p:nvPr/>
        </p:nvSpPr>
        <p:spPr>
          <a:xfrm>
            <a:off x="4222321" y="2524939"/>
            <a:ext cx="5492476" cy="1323391"/>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prstClr val="black"/>
                </a:solidFill>
                <a:effectLst/>
                <a:uLnTx/>
                <a:uFillTx/>
                <a:latin typeface="Arial-Rounded" pitchFamily="34" charset="0"/>
                <a:ea typeface="Arial-Rounded" pitchFamily="34" charset="0"/>
                <a:cs typeface="Arial-Rounded" pitchFamily="34" charset="0"/>
              </a:rPr>
              <a:t>Luyện</a:t>
            </a:r>
            <a:r>
              <a:rPr kumimoji="0" lang="en-US" sz="8000" b="0"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8000" b="0"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tập</a:t>
            </a:r>
            <a:endParaRPr kumimoji="0" lang="en-US" sz="80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grpSp>
        <p:nvGrpSpPr>
          <p:cNvPr id="30" name="139">
            <a:extLst>
              <a:ext uri="{FF2B5EF4-FFF2-40B4-BE49-F238E27FC236}">
                <a16:creationId xmlns="" xmlns:a16="http://schemas.microsoft.com/office/drawing/2014/main"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 xmlns:a16="http://schemas.microsoft.com/office/drawing/2014/main"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 xmlns:a16="http://schemas.microsoft.com/office/drawing/2014/main"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3</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 xmlns:a16="http://schemas.microsoft.com/office/drawing/2014/main"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pic>
        <p:nvPicPr>
          <p:cNvPr id="17" name="Picture 16">
            <a:extLst>
              <a:ext uri="{FF2B5EF4-FFF2-40B4-BE49-F238E27FC236}">
                <a16:creationId xmlns="" xmlns:a16="http://schemas.microsoft.com/office/drawing/2014/main" id="{9AA36228-6E34-4B64-BC73-DC2C26863A2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09" y="5886483"/>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3844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360"/>
                                          </p:val>
                                        </p:tav>
                                        <p:tav tm="100000">
                                          <p:val>
                                            <p:fltVal val="0"/>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32BC26D8-82FB-445E-AA49-62A77D7C1EE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4B7E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 xmlns:a16="http://schemas.microsoft.com/office/drawing/2014/main" id="{CB44330D-EA18-4254-AA95-EB49948539B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descr="Diagram&#10;&#10;Description automatically generated with low confidence">
            <a:extLst>
              <a:ext uri="{FF2B5EF4-FFF2-40B4-BE49-F238E27FC236}">
                <a16:creationId xmlns="" xmlns:a16="http://schemas.microsoft.com/office/drawing/2014/main" id="{6E783A71-71F2-432F-8A48-552275AB3C63}"/>
              </a:ext>
            </a:extLst>
          </p:cNvPr>
          <p:cNvPicPr>
            <a:picLocks noGrp="1" noChangeAspect="1"/>
          </p:cNvPicPr>
          <p:nvPr>
            <p:ph type="pic" sz="quarter" idx="13"/>
          </p:nvPr>
        </p:nvPicPr>
        <p:blipFill rotWithShape="1">
          <a:blip r:embed="rId2"/>
          <a:stretch/>
        </p:blipFill>
        <p:spPr>
          <a:xfrm>
            <a:off x="1859448" y="643467"/>
            <a:ext cx="8473104" cy="5571066"/>
          </a:xfrm>
          <a:prstGeom prst="rect">
            <a:avLst/>
          </a:prstGeom>
        </p:spPr>
      </p:pic>
      <p:sp>
        <p:nvSpPr>
          <p:cNvPr id="7" name="Flowchart: Connector 6">
            <a:extLst>
              <a:ext uri="{FF2B5EF4-FFF2-40B4-BE49-F238E27FC236}">
                <a16:creationId xmlns="" xmlns:a16="http://schemas.microsoft.com/office/drawing/2014/main" id="{11DEBEF6-0B31-41C8-A9B9-CDB5E891F22C}"/>
              </a:ext>
            </a:extLst>
          </p:cNvPr>
          <p:cNvSpPr/>
          <p:nvPr/>
        </p:nvSpPr>
        <p:spPr>
          <a:xfrm>
            <a:off x="3732794" y="2590800"/>
            <a:ext cx="1948543" cy="1992086"/>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rgbClr val="FF0000"/>
              </a:solidFill>
              <a:effectLst>
                <a:outerShdw blurRad="38100" dist="25400" dir="5400000" algn="ctr" rotWithShape="0">
                  <a:srgbClr val="6E747A">
                    <a:alpha val="43000"/>
                  </a:srgbClr>
                </a:outerShdw>
              </a:effectLst>
            </a:endParaRPr>
          </a:p>
        </p:txBody>
      </p:sp>
      <p:sp>
        <p:nvSpPr>
          <p:cNvPr id="10" name="Flowchart: Connector 9">
            <a:extLst>
              <a:ext uri="{FF2B5EF4-FFF2-40B4-BE49-F238E27FC236}">
                <a16:creationId xmlns="" xmlns:a16="http://schemas.microsoft.com/office/drawing/2014/main" id="{CD63389C-32D4-40F2-8F3B-5834EF15C66E}"/>
              </a:ext>
            </a:extLst>
          </p:cNvPr>
          <p:cNvSpPr/>
          <p:nvPr/>
        </p:nvSpPr>
        <p:spPr>
          <a:xfrm>
            <a:off x="6791680" y="2177143"/>
            <a:ext cx="1948543" cy="1992086"/>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rgbClr val="FF0000"/>
              </a:solidFill>
              <a:effectLst>
                <a:outerShdw blurRad="38100" dist="25400" dir="5400000" algn="ctr" rotWithShape="0">
                  <a:srgbClr val="6E747A">
                    <a:alpha val="43000"/>
                  </a:srgbClr>
                </a:outerShdw>
              </a:effectLst>
            </a:endParaRPr>
          </a:p>
        </p:txBody>
      </p:sp>
      <p:sp>
        <p:nvSpPr>
          <p:cNvPr id="18" name="Flowchart: Connector 17">
            <a:extLst>
              <a:ext uri="{FF2B5EF4-FFF2-40B4-BE49-F238E27FC236}">
                <a16:creationId xmlns="" xmlns:a16="http://schemas.microsoft.com/office/drawing/2014/main" id="{32914983-0C97-4529-92D1-98D32FDDFBAF}"/>
              </a:ext>
            </a:extLst>
          </p:cNvPr>
          <p:cNvSpPr/>
          <p:nvPr/>
        </p:nvSpPr>
        <p:spPr>
          <a:xfrm>
            <a:off x="7870371" y="3839936"/>
            <a:ext cx="1441351" cy="1485900"/>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rgbClr val="FF0000"/>
              </a:solidFill>
              <a:effectLst>
                <a:outerShdw blurRad="38100" dist="25400" dir="5400000" algn="ctr" rotWithShape="0">
                  <a:srgbClr val="6E747A">
                    <a:alpha val="43000"/>
                  </a:srgbClr>
                </a:outerShdw>
              </a:effectLst>
            </a:endParaRPr>
          </a:p>
        </p:txBody>
      </p:sp>
      <p:sp>
        <p:nvSpPr>
          <p:cNvPr id="21" name="Flowchart: Connector 20">
            <a:extLst>
              <a:ext uri="{FF2B5EF4-FFF2-40B4-BE49-F238E27FC236}">
                <a16:creationId xmlns="" xmlns:a16="http://schemas.microsoft.com/office/drawing/2014/main" id="{B6C9E920-B2E0-4C52-B6B7-1C5ECF60E769}"/>
              </a:ext>
            </a:extLst>
          </p:cNvPr>
          <p:cNvSpPr/>
          <p:nvPr/>
        </p:nvSpPr>
        <p:spPr>
          <a:xfrm>
            <a:off x="4478492" y="4225713"/>
            <a:ext cx="1441351" cy="1485900"/>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rgbClr val="FF0000"/>
              </a:solidFill>
              <a:effectLst>
                <a:outerShdw blurRad="38100" dist="25400" dir="5400000" algn="ctr" rotWithShape="0">
                  <a:srgbClr val="6E747A">
                    <a:alpha val="43000"/>
                  </a:srgbClr>
                </a:outerShdw>
              </a:effectLst>
            </a:endParaRPr>
          </a:p>
        </p:txBody>
      </p:sp>
      <p:sp>
        <p:nvSpPr>
          <p:cNvPr id="22" name="Flowchart: Connector 21">
            <a:extLst>
              <a:ext uri="{FF2B5EF4-FFF2-40B4-BE49-F238E27FC236}">
                <a16:creationId xmlns="" xmlns:a16="http://schemas.microsoft.com/office/drawing/2014/main" id="{ED30F40B-14C8-459C-BFC4-3459CAE4D9F3}"/>
              </a:ext>
            </a:extLst>
          </p:cNvPr>
          <p:cNvSpPr/>
          <p:nvPr/>
        </p:nvSpPr>
        <p:spPr>
          <a:xfrm>
            <a:off x="3212049" y="4307417"/>
            <a:ext cx="1441351" cy="1485900"/>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rgbClr val="FF0000"/>
              </a:solidFill>
              <a:effectLst>
                <a:outerShdw blurRad="38100" dist="25400" dir="5400000" algn="ctr" rotWithShape="0">
                  <a:srgbClr val="6E747A">
                    <a:alpha val="43000"/>
                  </a:srgbClr>
                </a:outerShdw>
              </a:effectLst>
            </a:endParaRPr>
          </a:p>
        </p:txBody>
      </p:sp>
      <p:sp>
        <p:nvSpPr>
          <p:cNvPr id="23" name="Flowchart: Connector 22">
            <a:extLst>
              <a:ext uri="{FF2B5EF4-FFF2-40B4-BE49-F238E27FC236}">
                <a16:creationId xmlns="" xmlns:a16="http://schemas.microsoft.com/office/drawing/2014/main" id="{0EFCA53B-E4C5-4734-AF8E-77E6312EC25F}"/>
              </a:ext>
            </a:extLst>
          </p:cNvPr>
          <p:cNvSpPr/>
          <p:nvPr/>
        </p:nvSpPr>
        <p:spPr>
          <a:xfrm>
            <a:off x="6035836" y="3877370"/>
            <a:ext cx="1441351" cy="1485900"/>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rgbClr val="FF0000"/>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669089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Picture Placeholder 3"/>
          <p:cNvSpPr>
            <a:spLocks noGrp="1"/>
          </p:cNvSpPr>
          <p:nvPr>
            <p:ph type="pic" sz="quarter" idx="13"/>
          </p:nvPr>
        </p:nvSpPr>
        <p:spPr/>
      </p:sp>
      <p:pic>
        <p:nvPicPr>
          <p:cNvPr id="6" name="Picture 5">
            <a:extLst>
              <a:ext uri="{FF2B5EF4-FFF2-40B4-BE49-F238E27FC236}">
                <a16:creationId xmlns="" xmlns:a16="http://schemas.microsoft.com/office/drawing/2014/main" id="{E6A767AB-6845-48B1-A2CD-A7D24897540F}"/>
              </a:ext>
            </a:extLst>
          </p:cNvPr>
          <p:cNvPicPr>
            <a:picLocks noChangeAspect="1"/>
          </p:cNvPicPr>
          <p:nvPr/>
        </p:nvPicPr>
        <p:blipFill>
          <a:blip r:embed="rId2"/>
          <a:stretch>
            <a:fillRect/>
          </a:stretch>
        </p:blipFill>
        <p:spPr>
          <a:xfrm>
            <a:off x="1095087" y="637380"/>
            <a:ext cx="8181115" cy="1053307"/>
          </a:xfrm>
          <a:prstGeom prst="rect">
            <a:avLst/>
          </a:prstGeom>
        </p:spPr>
      </p:pic>
      <p:sp>
        <p:nvSpPr>
          <p:cNvPr id="7" name="Rectangle: Rounded Corners 6">
            <a:extLst>
              <a:ext uri="{FF2B5EF4-FFF2-40B4-BE49-F238E27FC236}">
                <a16:creationId xmlns="" xmlns:a16="http://schemas.microsoft.com/office/drawing/2014/main" id="{31403076-41A8-4774-8FA4-F5BFCDCC5826}"/>
              </a:ext>
            </a:extLst>
          </p:cNvPr>
          <p:cNvSpPr>
            <a:spLocks noGrp="1"/>
          </p:cNvSpPr>
          <p:nvPr>
            <p:ph idx="1"/>
          </p:nvPr>
        </p:nvSpPr>
        <p:spPr>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285750" indent="-285750" algn="ctr">
              <a:buFontTx/>
              <a:buChar char="-"/>
            </a:pPr>
            <a:r>
              <a:rPr lang="en-US" sz="4000" dirty="0" err="1">
                <a:latin typeface="Times New Roman" panose="02020603050405020304" pitchFamily="18" charset="0"/>
                <a:ea typeface="Arial-Rounded" panose="020B0500000000000000" pitchFamily="34" charset="0"/>
                <a:cs typeface="Times New Roman" panose="02020603050405020304" pitchFamily="18" charset="0"/>
              </a:rPr>
              <a:t>Bát</a:t>
            </a:r>
            <a:r>
              <a:rPr lang="en-US" sz="4000" dirty="0">
                <a:latin typeface="Times New Roman" panose="02020603050405020304" pitchFamily="18" charset="0"/>
                <a:ea typeface="Arial-Rounded" panose="020B0500000000000000" pitchFamily="34" charset="0"/>
                <a:cs typeface="Times New Roman" panose="02020603050405020304" pitchFamily="18" charset="0"/>
              </a:rPr>
              <a:t> – </a:t>
            </a:r>
            <a:r>
              <a:rPr lang="en-US" sz="4000" dirty="0" err="1">
                <a:latin typeface="Times New Roman" panose="02020603050405020304" pitchFamily="18" charset="0"/>
                <a:ea typeface="Arial-Rounded" panose="020B0500000000000000" pitchFamily="34" charset="0"/>
                <a:cs typeface="Times New Roman" panose="02020603050405020304" pitchFamily="18" charset="0"/>
              </a:rPr>
              <a:t>ăn</a:t>
            </a:r>
            <a:r>
              <a:rPr lang="en-US" sz="4000" dirty="0">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a:latin typeface="Times New Roman" panose="02020603050405020304" pitchFamily="18" charset="0"/>
                <a:ea typeface="Arial-Rounded" panose="020B0500000000000000" pitchFamily="34" charset="0"/>
                <a:cs typeface="Times New Roman" panose="02020603050405020304" pitchFamily="18" charset="0"/>
              </a:rPr>
              <a:t>cơm</a:t>
            </a:r>
            <a:endParaRPr lang="en-US" sz="4000" dirty="0">
              <a:latin typeface="Times New Roman" panose="02020603050405020304" pitchFamily="18" charset="0"/>
              <a:ea typeface="Arial-Rounded" panose="020B0500000000000000" pitchFamily="34" charset="0"/>
              <a:cs typeface="Times New Roman" panose="02020603050405020304" pitchFamily="18" charset="0"/>
            </a:endParaRPr>
          </a:p>
          <a:p>
            <a:pPr marL="285750" indent="-285750" algn="ctr">
              <a:buFontTx/>
              <a:buChar char="-"/>
            </a:pPr>
            <a:r>
              <a:rPr lang="en-US" sz="4000" dirty="0" err="1">
                <a:latin typeface="Times New Roman" panose="02020603050405020304" pitchFamily="18" charset="0"/>
                <a:ea typeface="Arial-Rounded" panose="020B0500000000000000" pitchFamily="34" charset="0"/>
                <a:cs typeface="Times New Roman" panose="02020603050405020304" pitchFamily="18" charset="0"/>
              </a:rPr>
              <a:t>Nồi</a:t>
            </a:r>
            <a:r>
              <a:rPr lang="en-US" sz="4000" dirty="0">
                <a:latin typeface="Times New Roman" panose="02020603050405020304" pitchFamily="18" charset="0"/>
                <a:ea typeface="Arial-Rounded" panose="020B0500000000000000" pitchFamily="34" charset="0"/>
                <a:cs typeface="Times New Roman" panose="02020603050405020304" pitchFamily="18" charset="0"/>
              </a:rPr>
              <a:t> – </a:t>
            </a:r>
            <a:r>
              <a:rPr lang="en-US" sz="4000" dirty="0" err="1">
                <a:latin typeface="Times New Roman" panose="02020603050405020304" pitchFamily="18" charset="0"/>
                <a:ea typeface="Arial-Rounded" panose="020B0500000000000000" pitchFamily="34" charset="0"/>
                <a:cs typeface="Times New Roman" panose="02020603050405020304" pitchFamily="18" charset="0"/>
              </a:rPr>
              <a:t>nấu</a:t>
            </a:r>
            <a:r>
              <a:rPr lang="en-US" sz="4000" dirty="0">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smtClean="0">
                <a:latin typeface="Times New Roman" panose="02020603050405020304" pitchFamily="18" charset="0"/>
                <a:ea typeface="Arial-Rounded" panose="020B0500000000000000" pitchFamily="34" charset="0"/>
                <a:cs typeface="Times New Roman" panose="02020603050405020304" pitchFamily="18" charset="0"/>
              </a:rPr>
              <a:t> </a:t>
            </a:r>
            <a:endParaRPr lang="en-US" sz="4000" dirty="0">
              <a:latin typeface="Times New Roman" panose="02020603050405020304" pitchFamily="18" charset="0"/>
              <a:ea typeface="Arial-Rounded" panose="020B0500000000000000" pitchFamily="34" charset="0"/>
              <a:cs typeface="Times New Roman" panose="02020603050405020304" pitchFamily="18" charset="0"/>
            </a:endParaRPr>
          </a:p>
          <a:p>
            <a:pPr marL="285750" indent="-285750" algn="ctr">
              <a:buFontTx/>
              <a:buChar char="-"/>
            </a:pPr>
            <a:r>
              <a:rPr lang="en-US" sz="4000" dirty="0" err="1">
                <a:latin typeface="Times New Roman" panose="02020603050405020304" pitchFamily="18" charset="0"/>
                <a:ea typeface="Arial-Rounded" panose="020B0500000000000000" pitchFamily="34" charset="0"/>
                <a:cs typeface="Times New Roman" panose="02020603050405020304" pitchFamily="18" charset="0"/>
              </a:rPr>
              <a:t>Quạt</a:t>
            </a:r>
            <a:r>
              <a:rPr lang="en-US" sz="4000" dirty="0">
                <a:latin typeface="Times New Roman" panose="02020603050405020304" pitchFamily="18" charset="0"/>
                <a:ea typeface="Arial-Rounded" panose="020B0500000000000000" pitchFamily="34" charset="0"/>
                <a:cs typeface="Times New Roman" panose="02020603050405020304" pitchFamily="18" charset="0"/>
              </a:rPr>
              <a:t> – </a:t>
            </a:r>
            <a:r>
              <a:rPr lang="en-US" sz="4000" dirty="0" err="1">
                <a:latin typeface="Times New Roman" panose="02020603050405020304" pitchFamily="18" charset="0"/>
                <a:ea typeface="Arial-Rounded" panose="020B0500000000000000" pitchFamily="34" charset="0"/>
                <a:cs typeface="Times New Roman" panose="02020603050405020304" pitchFamily="18" charset="0"/>
              </a:rPr>
              <a:t>làm</a:t>
            </a:r>
            <a:r>
              <a:rPr lang="en-US" sz="4000" dirty="0">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a:latin typeface="Times New Roman" panose="02020603050405020304" pitchFamily="18" charset="0"/>
                <a:ea typeface="Arial-Rounded" panose="020B0500000000000000" pitchFamily="34" charset="0"/>
                <a:cs typeface="Times New Roman" panose="02020603050405020304" pitchFamily="18" charset="0"/>
              </a:rPr>
              <a:t>mát</a:t>
            </a:r>
            <a:endParaRPr lang="en-US" sz="4000" dirty="0">
              <a:latin typeface="Times New Roman" panose="02020603050405020304" pitchFamily="18" charset="0"/>
              <a:ea typeface="Arial-Rounded" panose="020B0500000000000000" pitchFamily="34" charset="0"/>
              <a:cs typeface="Times New Roman" panose="02020603050405020304" pitchFamily="18" charset="0"/>
            </a:endParaRPr>
          </a:p>
          <a:p>
            <a:pPr algn="ctr"/>
            <a:r>
              <a:rPr lang="en-US" sz="4000" dirty="0">
                <a:latin typeface="Times New Roman" panose="02020603050405020304" pitchFamily="18" charset="0"/>
                <a:ea typeface="Arial-Rounded" panose="020B0500000000000000" pitchFamily="34" charset="0"/>
                <a:cs typeface="Times New Roman" panose="02020603050405020304" pitchFamily="18" charset="0"/>
              </a:rPr>
              <a:t>……..</a:t>
            </a:r>
          </a:p>
        </p:txBody>
      </p:sp>
    </p:spTree>
    <p:extLst>
      <p:ext uri="{BB962C8B-B14F-4D97-AF65-F5344CB8AC3E}">
        <p14:creationId xmlns:p14="http://schemas.microsoft.com/office/powerpoint/2010/main" val="2168920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
                                            <p:bg/>
                                          </p:spTgt>
                                        </p:tgtEl>
                                        <p:attrNameLst>
                                          <p:attrName>style.visibility</p:attrName>
                                        </p:attrNameLst>
                                      </p:cBhvr>
                                      <p:to>
                                        <p:strVal val="visible"/>
                                      </p:to>
                                    </p:set>
                                    <p:animEffect transition="in" filter="barn(inVertical)">
                                      <p:cBhvr>
                                        <p:cTn id="13" dur="500"/>
                                        <p:tgtEl>
                                          <p:spTgt spid="7">
                                            <p:bg/>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barn(inVertical)">
                                      <p:cBhvr>
                                        <p:cTn id="18" dur="500"/>
                                        <p:tgtEl>
                                          <p:spTgt spid="7">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animEffect transition="in" filter="barn(inVertical)">
                                      <p:cBhvr>
                                        <p:cTn id="23" dur="500"/>
                                        <p:tgtEl>
                                          <p:spTgt spid="7">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7">
                                            <p:txEl>
                                              <p:pRg st="2" end="2"/>
                                            </p:txEl>
                                          </p:spTgt>
                                        </p:tgtEl>
                                        <p:attrNameLst>
                                          <p:attrName>style.visibility</p:attrName>
                                        </p:attrNameLst>
                                      </p:cBhvr>
                                      <p:to>
                                        <p:strVal val="visible"/>
                                      </p:to>
                                    </p:set>
                                    <p:animEffect transition="in" filter="barn(inVertical)">
                                      <p:cBhvr>
                                        <p:cTn id="28" dur="500"/>
                                        <p:tgtEl>
                                          <p:spTgt spid="7">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7">
                                            <p:txEl>
                                              <p:pRg st="3" end="3"/>
                                            </p:txEl>
                                          </p:spTgt>
                                        </p:tgtEl>
                                        <p:attrNameLst>
                                          <p:attrName>style.visibility</p:attrName>
                                        </p:attrNameLst>
                                      </p:cBhvr>
                                      <p:to>
                                        <p:strVal val="visible"/>
                                      </p:to>
                                    </p:set>
                                    <p:animEffect transition="in" filter="barn(inVertical)">
                                      <p:cBhvr>
                                        <p:cTn id="33"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EC8A16-7F16-4BDA-A9B1-64E6C8919594}"/>
              </a:ext>
            </a:extLst>
          </p:cNvPr>
          <p:cNvSpPr>
            <a:spLocks noGrp="1"/>
          </p:cNvSpPr>
          <p:nvPr>
            <p:ph type="title"/>
          </p:nvPr>
        </p:nvSpPr>
        <p:spPr/>
        <p:txBody>
          <a:bodyPr/>
          <a:lstStyle/>
          <a:p>
            <a:r>
              <a:rPr lang="en-US" dirty="0">
                <a:latin typeface="Times New Roman" panose="02020603050405020304" pitchFamily="18" charset="0"/>
                <a:ea typeface="Arial-Rounded" panose="020B0500000000000000" pitchFamily="34" charset="0"/>
                <a:cs typeface="Times New Roman" panose="02020603050405020304" pitchFamily="18" charset="0"/>
              </a:rPr>
              <a:t>3. </a:t>
            </a:r>
            <a:r>
              <a:rPr lang="en-US" dirty="0" err="1">
                <a:latin typeface="Times New Roman" panose="02020603050405020304" pitchFamily="18" charset="0"/>
                <a:ea typeface="Arial-Rounded" panose="020B0500000000000000" pitchFamily="34" charset="0"/>
                <a:cs typeface="Times New Roman" panose="02020603050405020304" pitchFamily="18" charset="0"/>
              </a:rPr>
              <a:t>Đặt</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một</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câu</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nói</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về</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việc</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em</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làm</a:t>
            </a:r>
            <a:r>
              <a:rPr lang="en-US" dirty="0">
                <a:latin typeface="Times New Roman" panose="02020603050405020304" pitchFamily="18" charset="0"/>
                <a:ea typeface="Arial-Rounded" panose="020B0500000000000000" pitchFamily="34" charset="0"/>
                <a:cs typeface="Times New Roman" panose="02020603050405020304" pitchFamily="18" charset="0"/>
              </a:rPr>
              <a:t> ở </a:t>
            </a:r>
            <a:r>
              <a:rPr lang="en-US" dirty="0" err="1">
                <a:latin typeface="Times New Roman" panose="02020603050405020304" pitchFamily="18" charset="0"/>
                <a:ea typeface="Arial-Rounded" panose="020B0500000000000000" pitchFamily="34" charset="0"/>
                <a:cs typeface="Times New Roman" panose="02020603050405020304" pitchFamily="18" charset="0"/>
              </a:rPr>
              <a:t>nhà</a:t>
            </a:r>
            <a:endParaRPr lang="en-US"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D5B5E6AF-EDB6-4ACB-8898-7CA1E9BC1514}"/>
              </a:ext>
            </a:extLst>
          </p:cNvPr>
          <p:cNvSpPr>
            <a:spLocks noGrp="1"/>
          </p:cNvSpPr>
          <p:nvPr>
            <p:ph idx="1"/>
          </p:nvPr>
        </p:nvSpPr>
        <p:spPr/>
        <p:txBody>
          <a:bodyPr>
            <a:normAutofit/>
          </a:bodyPr>
          <a:lstStyle/>
          <a:p>
            <a:pPr marL="0" indent="0">
              <a:buNone/>
            </a:pPr>
            <a:r>
              <a:rPr lang="en-US" sz="4000" dirty="0" smtClean="0">
                <a:latin typeface="Times New Roman" panose="02020603050405020304" pitchFamily="18" charset="0"/>
                <a:ea typeface="Arial-Rounded" panose="020B0500000000000000" pitchFamily="34" charset="0"/>
                <a:cs typeface="Times New Roman" panose="02020603050405020304" pitchFamily="18" charset="0"/>
              </a:rPr>
              <a:t>M. </a:t>
            </a:r>
            <a:r>
              <a:rPr lang="en-US" sz="4000" dirty="0" err="1" smtClean="0">
                <a:latin typeface="Times New Roman" panose="02020603050405020304" pitchFamily="18" charset="0"/>
                <a:ea typeface="Arial-Rounded" panose="020B0500000000000000" pitchFamily="34" charset="0"/>
                <a:cs typeface="Times New Roman" panose="02020603050405020304" pitchFamily="18" charset="0"/>
              </a:rPr>
              <a:t>Em</a:t>
            </a:r>
            <a:r>
              <a:rPr lang="en-US" sz="4000" dirty="0" smtClean="0">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smtClean="0">
                <a:latin typeface="Times New Roman" panose="02020603050405020304" pitchFamily="18" charset="0"/>
                <a:ea typeface="Arial-Rounded" panose="020B0500000000000000" pitchFamily="34" charset="0"/>
                <a:cs typeface="Times New Roman" panose="02020603050405020304" pitchFamily="18" charset="0"/>
              </a:rPr>
              <a:t>quét</a:t>
            </a:r>
            <a:r>
              <a:rPr lang="en-US" sz="4000" dirty="0" smtClean="0">
                <a:latin typeface="Times New Roman" panose="02020603050405020304" pitchFamily="18" charset="0"/>
                <a:ea typeface="Arial-Rounded" panose="020B0500000000000000" pitchFamily="34" charset="0"/>
                <a:cs typeface="Times New Roman" panose="02020603050405020304" pitchFamily="18" charset="0"/>
              </a:rPr>
              <a:t> </a:t>
            </a:r>
            <a:r>
              <a:rPr lang="en-US" sz="4000" dirty="0" err="1" smtClean="0">
                <a:latin typeface="Times New Roman" panose="02020603050405020304" pitchFamily="18" charset="0"/>
                <a:ea typeface="Arial-Rounded" panose="020B0500000000000000" pitchFamily="34" charset="0"/>
                <a:cs typeface="Times New Roman" panose="02020603050405020304" pitchFamily="18" charset="0"/>
              </a:rPr>
              <a:t>nhà</a:t>
            </a:r>
            <a:endParaRPr lang="en-US" sz="4000"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4" name="Picture Placeholder 3">
            <a:extLst>
              <a:ext uri="{FF2B5EF4-FFF2-40B4-BE49-F238E27FC236}">
                <a16:creationId xmlns="" xmlns:a16="http://schemas.microsoft.com/office/drawing/2014/main" id="{B4D20A19-09A8-4A33-90A9-434E2152879A}"/>
              </a:ext>
            </a:extLst>
          </p:cNvPr>
          <p:cNvSpPr>
            <a:spLocks noGrp="1"/>
          </p:cNvSpPr>
          <p:nvPr>
            <p:ph type="pic" sz="quarter" idx="13"/>
          </p:nvPr>
        </p:nvSpPr>
        <p:spPr/>
      </p:sp>
    </p:spTree>
    <p:extLst>
      <p:ext uri="{BB962C8B-B14F-4D97-AF65-F5344CB8AC3E}">
        <p14:creationId xmlns:p14="http://schemas.microsoft.com/office/powerpoint/2010/main" val="3300508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panose="020F0502020204030204"/>
                <a:ea typeface="+mn-ea"/>
                <a:cs typeface="Times New Roman"/>
              </a:rPr>
              <a:t>CỦNG CỐ BÀI HỌC</a:t>
            </a:r>
          </a:p>
        </p:txBody>
      </p:sp>
      <p:pic>
        <p:nvPicPr>
          <p:cNvPr id="18" name="Picture 2" descr="Kết nối tri thức với cuộc sống">
            <a:extLst>
              <a:ext uri="{FF2B5EF4-FFF2-40B4-BE49-F238E27FC236}">
                <a16:creationId xmlns="" xmlns:a16="http://schemas.microsoft.com/office/drawing/2014/main" id="{26C202A0-271C-47F3-B6F5-7E62753C34F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5" name="18">
            <a:extLst>
              <a:ext uri="{FF2B5EF4-FFF2-40B4-BE49-F238E27FC236}">
                <a16:creationId xmlns="" xmlns:a16="http://schemas.microsoft.com/office/drawing/2014/main" id="{E197C50A-5293-4975-8C45-BE86E80C60F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714797" y="3429000"/>
            <a:ext cx="2263295" cy="3827929"/>
          </a:xfrm>
          <a:prstGeom prst="rect">
            <a:avLst/>
          </a:prstGeom>
        </p:spPr>
      </p:pic>
      <p:pic>
        <p:nvPicPr>
          <p:cNvPr id="13" name="Picture 12">
            <a:extLst>
              <a:ext uri="{FF2B5EF4-FFF2-40B4-BE49-F238E27FC236}">
                <a16:creationId xmlns="" xmlns:a16="http://schemas.microsoft.com/office/drawing/2014/main" id="{57B20D0C-DE19-4B21-B96C-E74EF827852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159" y="5900387"/>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79913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Bach tuyet\54774f4bc8287c7337fadd5fbb419da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ADMIN\Desktop\Bach tuyet\Snow_white_transparen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78400" y="2722179"/>
            <a:ext cx="1243539" cy="268023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ADMIN\Desktop\Bach tuyet\43ebd44d263606f876d42fd2f199ea61 (4).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98837">
                        <a14:foregroundMark x1="40116" y1="26626" x2="70349" y2="59553"/>
                        <a14:foregroundMark x1="64535" y1="35366" x2="77035" y2="44715"/>
                        <a14:foregroundMark x1="45640" y1="16463" x2="28198" y2="36585"/>
                        <a14:foregroundMark x1="44186" y1="40244" x2="60174" y2="57724"/>
                        <a14:foregroundMark x1="67151" y1="58943" x2="86628" y2="57317"/>
                      </a14:backgroundRemoval>
                    </a14:imgEffect>
                  </a14:imgLayer>
                </a14:imgProps>
              </a:ext>
              <a:ext uri="{28A0092B-C50C-407E-A947-70E740481C1C}">
                <a14:useLocalDpi xmlns:a14="http://schemas.microsoft.com/office/drawing/2010/main" val="0"/>
              </a:ext>
            </a:extLst>
          </a:blip>
          <a:srcRect/>
          <a:stretch>
            <a:fillRect/>
          </a:stretch>
        </p:blipFill>
        <p:spPr bwMode="auto">
          <a:xfrm rot="338519">
            <a:off x="10592437" y="4662277"/>
            <a:ext cx="1880249" cy="2689195"/>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ADMIN\Desktop\Bach tuyet\43ebd44d263606f876d42fd2f199ea61 (7).jpg"/>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0" r="100000">
                        <a14:foregroundMark x1="36022" y1="32480" x2="72849" y2="415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148075" y="4667665"/>
            <a:ext cx="1913197" cy="255199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C:\Users\ADMIN\Desktop\Bach tuyet\RjAwOTQ4MTUyNEI3QjJCRTc2RjA6ZDA1ZjJmYTY2MjBkNDYzY2ZlZDNiOTA1Y2YxYTk1NzA6Ojo6OjA=.pn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foregroundMark x1="50431" y1="17647" x2="56466" y2="31120"/>
                        <a14:foregroundMark x1="79526" y1="14611" x2="53879" y2="29412"/>
                        <a14:foregroundMark x1="77586" y1="15180" x2="59914" y2="22960"/>
                        <a14:foregroundMark x1="53017" y1="6641" x2="44397" y2="25427"/>
                        <a14:foregroundMark x1="57328" y1="8918" x2="88793" y2="17837"/>
                        <a14:foregroundMark x1="54526" y1="6072" x2="66810" y2="9488"/>
                        <a14:foregroundMark x1="76509" y1="31499" x2="69397" y2="43643"/>
                        <a14:foregroundMark x1="95690" y1="16698" x2="76940" y2="10247"/>
                        <a14:foregroundMark x1="77586" y1="33776" x2="74353" y2="40417"/>
                      </a14:backgroundRemoval>
                    </a14:imgEffect>
                  </a14:imgLayer>
                </a14:imgProps>
              </a:ext>
              <a:ext uri="{28A0092B-C50C-407E-A947-70E740481C1C}">
                <a14:useLocalDpi xmlns:a14="http://schemas.microsoft.com/office/drawing/2010/main" val="0"/>
              </a:ext>
            </a:extLst>
          </a:blip>
          <a:srcRect/>
          <a:stretch>
            <a:fillRect/>
          </a:stretch>
        </p:blipFill>
        <p:spPr bwMode="auto">
          <a:xfrm rot="20593735">
            <a:off x="9011" y="4789835"/>
            <a:ext cx="2123621" cy="2411959"/>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descr="C:\Users\ADMIN\Desktop\Bach tuyet\43ebd44d263606f876d42fd2f199ea61 (2).jp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44267" y1="18935" x2="28800" y2="43984"/>
                        <a14:foregroundMark x1="27200" y1="21696" x2="14667" y2="33728"/>
                        <a14:foregroundMark x1="36533" y1="32150" x2="35467" y2="44576"/>
                        <a14:foregroundMark x1="32533" y1="42801" x2="63733" y2="38462"/>
                      </a14:backgroundRemoval>
                    </a14:imgEffect>
                  </a14:imgLayer>
                </a14:imgProps>
              </a:ext>
              <a:ext uri="{28A0092B-C50C-407E-A947-70E740481C1C}">
                <a14:useLocalDpi xmlns:a14="http://schemas.microsoft.com/office/drawing/2010/main" val="0"/>
              </a:ext>
            </a:extLst>
          </a:blip>
          <a:srcRect/>
          <a:stretch>
            <a:fillRect/>
          </a:stretch>
        </p:blipFill>
        <p:spPr bwMode="auto">
          <a:xfrm rot="20172978">
            <a:off x="7736843" y="4957294"/>
            <a:ext cx="1831975" cy="247682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C:\Users\ADMIN\Desktop\Bach tuyet\43ebd44d263606f876d42fd2f199ea61 (3).jpg"/>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100000">
                        <a14:foregroundMark x1="47640" y1="33252" x2="54382" y2="60391"/>
                      </a14:backgroundRemoval>
                    </a14:imgEffect>
                  </a14:imgLayer>
                </a14:imgProps>
              </a:ext>
              <a:ext uri="{28A0092B-C50C-407E-A947-70E740481C1C}">
                <a14:useLocalDpi xmlns:a14="http://schemas.microsoft.com/office/drawing/2010/main" val="0"/>
              </a:ext>
            </a:extLst>
          </a:blip>
          <a:srcRect/>
          <a:stretch>
            <a:fillRect/>
          </a:stretch>
        </p:blipFill>
        <p:spPr bwMode="auto">
          <a:xfrm>
            <a:off x="2082524" y="5232399"/>
            <a:ext cx="2212453" cy="2033468"/>
          </a:xfrm>
          <a:prstGeom prst="rect">
            <a:avLst/>
          </a:prstGeom>
          <a:noFill/>
          <a:extLst>
            <a:ext uri="{909E8E84-426E-40DD-AFC4-6F175D3DCCD1}">
              <a14:hiddenFill xmlns:a14="http://schemas.microsoft.com/office/drawing/2010/main">
                <a:solidFill>
                  <a:srgbClr val="FFFFFF"/>
                </a:solidFill>
              </a14:hiddenFill>
            </a:ext>
          </a:extLst>
        </p:spPr>
      </p:pic>
      <p:pic>
        <p:nvPicPr>
          <p:cNvPr id="3085" name="Picture 13" descr="C:\Users\ADMIN\Desktop\Bach tuyet\43ebd44d263606f876d42fd2f199ea61 (5).jpg"/>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0" b="100000" l="0" r="100000">
                        <a14:foregroundMark x1="50482" y1="26157" x2="67203" y2="63581"/>
                        <a14:foregroundMark x1="38907" y1="22133" x2="24116" y2="46680"/>
                      </a14:backgroundRemoval>
                    </a14:imgEffect>
                  </a14:imgLayer>
                </a14:imgProps>
              </a:ext>
              <a:ext uri="{28A0092B-C50C-407E-A947-70E740481C1C}">
                <a14:useLocalDpi xmlns:a14="http://schemas.microsoft.com/office/drawing/2010/main" val="0"/>
              </a:ext>
            </a:extLst>
          </a:blip>
          <a:srcRect/>
          <a:stretch>
            <a:fillRect/>
          </a:stretch>
        </p:blipFill>
        <p:spPr bwMode="auto">
          <a:xfrm rot="1608799">
            <a:off x="1408602" y="4577567"/>
            <a:ext cx="1656967" cy="2647951"/>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C:\Users\ADMIN\Desktop\Bach tuyet\43ebd44d263606f876d42fd2f199ea61 (8).jpg"/>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0" b="100000" l="0" r="100000">
                        <a14:foregroundMark x1="53350" y1="9206" x2="64268" y2="52888"/>
                        <a14:foregroundMark x1="50372" y1="21841" x2="42432" y2="44585"/>
                        <a14:foregroundMark x1="38462" y1="36643" x2="57320" y2="45668"/>
                        <a14:foregroundMark x1="75682" y1="36282" x2="60298" y2="47834"/>
                        <a14:foregroundMark x1="71712" y1="29422" x2="76179" y2="37365"/>
                        <a14:foregroundMark x1="44417" y1="31949" x2="32506" y2="47112"/>
                        <a14:foregroundMark x1="35484" y1="33755" x2="44417" y2="42780"/>
                        <a14:foregroundMark x1="48387" y1="85740" x2="36476" y2="93321"/>
                        <a14:foregroundMark x1="46402" y1="14982" x2="37965" y2="30505"/>
                        <a14:foregroundMark x1="61787" y1="20397" x2="71216" y2="32310"/>
                        <a14:foregroundMark x1="50656" y1="20076" x2="55381" y2="26769"/>
                        <a14:foregroundMark x1="57743" y1="14532" x2="70341" y2="25048"/>
                      </a14:backgroundRemoval>
                    </a14:imgEffect>
                  </a14:imgLayer>
                </a14:imgProps>
              </a:ext>
              <a:ext uri="{28A0092B-C50C-407E-A947-70E740481C1C}">
                <a14:useLocalDpi xmlns:a14="http://schemas.microsoft.com/office/drawing/2010/main" val="0"/>
              </a:ext>
            </a:extLst>
          </a:blip>
          <a:srcRect/>
          <a:stretch>
            <a:fillRect/>
          </a:stretch>
        </p:blipFill>
        <p:spPr bwMode="auto">
          <a:xfrm>
            <a:off x="9448800" y="4363395"/>
            <a:ext cx="2111365" cy="290247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C:\Users\ADMIN\Desktop\Bach tuyet\511929473-photo-clip-tree.pn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775200" y="-2947963"/>
            <a:ext cx="9770739" cy="1030744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2" descr="C:\Users\ADMIN\Desktop\Bach tuyet\511929473-photo-clip-tree.pn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219199" y="-2825162"/>
            <a:ext cx="6078553" cy="1030744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C:\Users\ADMIN\Desktop\Tai nguyen thiet ke tro choi\Bảng gỗ\wooden-blank-sign-clipart-1.jp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784883" y="-1955800"/>
            <a:ext cx="9187917" cy="4079875"/>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2644461" y="584200"/>
            <a:ext cx="7515539" cy="1077218"/>
          </a:xfrm>
          <a:prstGeom prst="rect">
            <a:avLst/>
          </a:prstGeom>
          <a:noFill/>
        </p:spPr>
        <p:txBody>
          <a:bodyPr wrap="square" rtlCol="0">
            <a:spAutoFit/>
          </a:bodyPr>
          <a:lstStyle/>
          <a:p>
            <a:pPr algn="ctr" defTabSz="1219170"/>
            <a:r>
              <a:rPr lang="en-US" sz="3200" b="1" dirty="0">
                <a:solidFill>
                  <a:prstClr val="white"/>
                </a:solidFill>
                <a:latin typeface="Arial" panose="020B0604020202020204" pitchFamily="34" charset="0"/>
                <a:cs typeface="Arial" panose="020B0604020202020204" pitchFamily="34" charset="0"/>
              </a:rPr>
              <a:t>CHƠI TRỐN TÌM </a:t>
            </a:r>
          </a:p>
          <a:p>
            <a:pPr algn="ctr" defTabSz="1219170"/>
            <a:r>
              <a:rPr lang="en-US" sz="3200" b="1" dirty="0">
                <a:solidFill>
                  <a:prstClr val="white"/>
                </a:solidFill>
                <a:latin typeface="Arial" panose="020B0604020202020204" pitchFamily="34" charset="0"/>
                <a:cs typeface="Arial" panose="020B0604020202020204" pitchFamily="34" charset="0"/>
              </a:rPr>
              <a:t>CÙNG BẠCH TUYẾT VÀ 7 CHÚ LÙN</a:t>
            </a:r>
          </a:p>
        </p:txBody>
      </p:sp>
      <p:pic>
        <p:nvPicPr>
          <p:cNvPr id="15" name="Picture 11" descr="C:\Users\ADMIN\Desktop\Tai nguyen thiet ke tro choi\Angry birds epic birds\1505573783630 (2).png">
            <a:hlinkClick r:id="rId20" action="ppaction://hlinksldjump"/>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5600170" y="5901542"/>
            <a:ext cx="1426197" cy="780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8583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55">
            <a:extLst>
              <a:ext uri="{FF2B5EF4-FFF2-40B4-BE49-F238E27FC236}">
                <a16:creationId xmlns="" xmlns:a16="http://schemas.microsoft.com/office/drawing/2014/main" id="{922D7C20-53C1-440C-A4D7-3834D810F5C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51289" y="341520"/>
            <a:ext cx="10622012" cy="3046537"/>
          </a:xfrm>
          <a:prstGeom prst="rect">
            <a:avLst/>
          </a:prstGeom>
        </p:spPr>
      </p:pic>
      <p:sp>
        <p:nvSpPr>
          <p:cNvPr id="6" name="Rectangle 5">
            <a:extLst>
              <a:ext uri="{FF2B5EF4-FFF2-40B4-BE49-F238E27FC236}">
                <a16:creationId xmlns="" xmlns:a16="http://schemas.microsoft.com/office/drawing/2014/main" id="{3F90713A-6815-4BD0-86DE-AFB7213DCC70}"/>
              </a:ext>
            </a:extLst>
          </p:cNvPr>
          <p:cNvSpPr/>
          <p:nvPr/>
        </p:nvSpPr>
        <p:spPr>
          <a:xfrm>
            <a:off x="736979" y="895347"/>
            <a:ext cx="10658901" cy="255454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u="none" strike="noStrike" kern="0" cap="none" spc="0" normalizeH="0" baseline="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Thứ</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noProof="0" dirty="0" err="1"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sáu</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ngày</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17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tháng</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9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năm</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2021</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4000" b="1" kern="0" baseline="0" dirty="0" err="1"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Tiếng</a:t>
            </a:r>
            <a:r>
              <a:rPr lang="en-US" altLang="zh-CN" sz="4000" b="1" kern="0" dirty="0"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dirty="0" err="1"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việt</a:t>
            </a:r>
            <a:endParaRPr lang="en-US" altLang="zh-CN" sz="4000" b="1" kern="0" dirty="0"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u="none" strike="noStrike" kern="0" cap="none" spc="0" normalizeH="0" baseline="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Bài</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4: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Làm</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việc</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thật</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là</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vui</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tiết</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dirty="0"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7 +8</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a:t>
            </a:r>
          </a:p>
          <a:p>
            <a:pPr lvl="0" algn="ctr">
              <a:defRPr/>
            </a:pPr>
            <a:r>
              <a:rPr lang="en-US" altLang="zh-CN" sz="4000" b="1" kern="0" dirty="0" err="1"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Viết</a:t>
            </a:r>
            <a:r>
              <a:rPr lang="en-US" altLang="zh-CN" sz="4000" b="1" kern="0" dirty="0"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dirty="0" err="1"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đoạn</a:t>
            </a:r>
            <a:r>
              <a:rPr lang="en-US" altLang="zh-CN" sz="4000" b="1" kern="0" dirty="0"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dirty="0" err="1"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văn</a:t>
            </a:r>
            <a:r>
              <a:rPr lang="en-US" altLang="zh-CN" sz="4000" b="1" kern="0" dirty="0"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dirty="0" err="1"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kể</a:t>
            </a:r>
            <a:r>
              <a:rPr lang="en-US" altLang="zh-CN" sz="4000" b="1" kern="0" dirty="0"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dirty="0" err="1"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một</a:t>
            </a:r>
            <a:r>
              <a:rPr lang="en-US" altLang="zh-CN" sz="4000" b="1" kern="0" dirty="0"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dirty="0" err="1"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việc</a:t>
            </a:r>
            <a:r>
              <a:rPr lang="en-US" altLang="zh-CN" sz="4000" b="1" kern="0" dirty="0"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dirty="0" err="1"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làm</a:t>
            </a:r>
            <a:r>
              <a:rPr lang="en-US" altLang="zh-CN" sz="4000" b="1" kern="0" dirty="0"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 ở </a:t>
            </a:r>
            <a:r>
              <a:rPr lang="en-US" altLang="zh-CN" sz="4000" b="1" kern="0" dirty="0" err="1"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nhà</a:t>
            </a:r>
            <a:endParaRPr kumimoji="0" lang="en-US" altLang="zh-CN" sz="4000" b="1" u="none" strike="noStrike" kern="0" cap="none" spc="0" normalizeH="0" baseline="0" noProof="0" dirty="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endParaRPr>
          </a:p>
        </p:txBody>
      </p:sp>
    </p:spTree>
    <p:extLst>
      <p:ext uri="{BB962C8B-B14F-4D97-AF65-F5344CB8AC3E}">
        <p14:creationId xmlns:p14="http://schemas.microsoft.com/office/powerpoint/2010/main" val="1467496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250"/>
                                        <p:tgtEl>
                                          <p:spTgt spid="5"/>
                                        </p:tgtEl>
                                      </p:cBhvr>
                                    </p:animEffect>
                                    <p:anim calcmode="lin" valueType="num">
                                      <p:cBhvr>
                                        <p:cTn id="8" dur="1250" fill="hold"/>
                                        <p:tgtEl>
                                          <p:spTgt spid="5"/>
                                        </p:tgtEl>
                                        <p:attrNameLst>
                                          <p:attrName>ppt_x</p:attrName>
                                        </p:attrNameLst>
                                      </p:cBhvr>
                                      <p:tavLst>
                                        <p:tav tm="0">
                                          <p:val>
                                            <p:strVal val="#ppt_x"/>
                                          </p:val>
                                        </p:tav>
                                        <p:tav tm="100000">
                                          <p:val>
                                            <p:strVal val="#ppt_x"/>
                                          </p:val>
                                        </p:tav>
                                      </p:tavLst>
                                    </p:anim>
                                    <p:anim calcmode="lin" valueType="num">
                                      <p:cBhvr>
                                        <p:cTn id="9" dur="125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6ADA75A-B9A7-473E-B5BD-49B60DEC43C2}"/>
              </a:ext>
            </a:extLst>
          </p:cNvPr>
          <p:cNvSpPr>
            <a:spLocks noGrp="1"/>
          </p:cNvSpPr>
          <p:nvPr>
            <p:ph type="title"/>
          </p:nvPr>
        </p:nvSpPr>
        <p:spPr/>
        <p:txBody>
          <a:bodyPr/>
          <a:lstStyle/>
          <a:p>
            <a:endParaRPr lang="en-US" sz="280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 xmlns:a16="http://schemas.microsoft.com/office/drawing/2014/main" id="{61F0DA77-B2A4-489D-903D-BD9FB49CD02E}"/>
              </a:ext>
            </a:extLst>
          </p:cNvPr>
          <p:cNvSpPr>
            <a:spLocks noGrp="1"/>
          </p:cNvSpPr>
          <p:nvPr>
            <p:ph idx="1"/>
          </p:nvPr>
        </p:nvSpPr>
        <p:spPr/>
        <p:txBody>
          <a:bodyPr/>
          <a:lstStyle/>
          <a:p>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 xmlns:a16="http://schemas.microsoft.com/office/drawing/2014/main" id="{9C1246BE-AEC3-4BD2-A1C0-4539E17C1DAD}"/>
              </a:ext>
            </a:extLst>
          </p:cNvPr>
          <p:cNvPicPr>
            <a:picLocks noChangeAspect="1"/>
          </p:cNvPicPr>
          <p:nvPr/>
        </p:nvPicPr>
        <p:blipFill>
          <a:blip r:embed="rId2"/>
          <a:stretch>
            <a:fillRect/>
          </a:stretch>
        </p:blipFill>
        <p:spPr>
          <a:xfrm>
            <a:off x="1513115" y="365125"/>
            <a:ext cx="8871857" cy="4016829"/>
          </a:xfrm>
          <a:prstGeom prst="rect">
            <a:avLst/>
          </a:prstGeom>
        </p:spPr>
      </p:pic>
      <p:sp>
        <p:nvSpPr>
          <p:cNvPr id="7" name="Flowchart: Alternate Process 6">
            <a:extLst>
              <a:ext uri="{FF2B5EF4-FFF2-40B4-BE49-F238E27FC236}">
                <a16:creationId xmlns="" xmlns:a16="http://schemas.microsoft.com/office/drawing/2014/main" id="{BC1AC8E5-7845-493E-9E81-705F8DEE7CD4}"/>
              </a:ext>
            </a:extLst>
          </p:cNvPr>
          <p:cNvSpPr/>
          <p:nvPr/>
        </p:nvSpPr>
        <p:spPr>
          <a:xfrm>
            <a:off x="2046514" y="4582886"/>
            <a:ext cx="2471057" cy="1594077"/>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Times New Roman" panose="02020603050405020304" pitchFamily="18" charset="0"/>
                <a:ea typeface="Arial-Rounded" panose="020B0500000000000000" pitchFamily="34" charset="0"/>
                <a:cs typeface="Times New Roman" panose="02020603050405020304" pitchFamily="18" charset="0"/>
              </a:rPr>
              <a:t>Nhặt</a:t>
            </a:r>
            <a:r>
              <a:rPr lang="en-US" sz="2800" dirty="0">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latin typeface="Times New Roman" panose="02020603050405020304" pitchFamily="18" charset="0"/>
                <a:ea typeface="Arial-Rounded" panose="020B0500000000000000" pitchFamily="34" charset="0"/>
                <a:cs typeface="Times New Roman" panose="02020603050405020304" pitchFamily="18" charset="0"/>
              </a:rPr>
              <a:t>quả</a:t>
            </a:r>
            <a:r>
              <a:rPr lang="en-US" sz="2800" dirty="0">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latin typeface="Times New Roman" panose="02020603050405020304" pitchFamily="18" charset="0"/>
                <a:ea typeface="Arial-Rounded" panose="020B0500000000000000" pitchFamily="34" charset="0"/>
                <a:cs typeface="Times New Roman" panose="02020603050405020304" pitchFamily="18" charset="0"/>
              </a:rPr>
              <a:t>cho</a:t>
            </a:r>
            <a:r>
              <a:rPr lang="en-US" sz="2800" dirty="0">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latin typeface="Times New Roman" panose="02020603050405020304" pitchFamily="18" charset="0"/>
                <a:ea typeface="Arial-Rounded" panose="020B0500000000000000" pitchFamily="34" charset="0"/>
                <a:cs typeface="Times New Roman" panose="02020603050405020304" pitchFamily="18" charset="0"/>
              </a:rPr>
              <a:t>vào</a:t>
            </a:r>
            <a:r>
              <a:rPr lang="en-US" sz="2800" dirty="0">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latin typeface="Times New Roman" panose="02020603050405020304" pitchFamily="18" charset="0"/>
                <a:ea typeface="Arial-Rounded" panose="020B0500000000000000" pitchFamily="34" charset="0"/>
                <a:cs typeface="Times New Roman" panose="02020603050405020304" pitchFamily="18" charset="0"/>
              </a:rPr>
              <a:t>chậu</a:t>
            </a:r>
            <a:endParaRPr lang="en-US" sz="2800"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8" name="Flowchart: Alternate Process 7">
            <a:extLst>
              <a:ext uri="{FF2B5EF4-FFF2-40B4-BE49-F238E27FC236}">
                <a16:creationId xmlns="" xmlns:a16="http://schemas.microsoft.com/office/drawing/2014/main" id="{61F01101-A758-4B75-B74E-8B6EE236BD09}"/>
              </a:ext>
            </a:extLst>
          </p:cNvPr>
          <p:cNvSpPr/>
          <p:nvPr/>
        </p:nvSpPr>
        <p:spPr>
          <a:xfrm>
            <a:off x="4860471" y="4582886"/>
            <a:ext cx="2471057" cy="69668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Times New Roman" panose="02020603050405020304" pitchFamily="18" charset="0"/>
                <a:ea typeface="Arial-Rounded" panose="020B0500000000000000" pitchFamily="34" charset="0"/>
                <a:cs typeface="Times New Roman" panose="02020603050405020304" pitchFamily="18" charset="0"/>
              </a:rPr>
              <a:t>Rửa</a:t>
            </a:r>
            <a:r>
              <a:rPr lang="en-US" sz="2800" dirty="0">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latin typeface="Times New Roman" panose="02020603050405020304" pitchFamily="18" charset="0"/>
                <a:ea typeface="Arial-Rounded" panose="020B0500000000000000" pitchFamily="34" charset="0"/>
                <a:cs typeface="Times New Roman" panose="02020603050405020304" pitchFamily="18" charset="0"/>
              </a:rPr>
              <a:t>hoa</a:t>
            </a:r>
            <a:r>
              <a:rPr lang="en-US" sz="2800" dirty="0">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latin typeface="Times New Roman" panose="02020603050405020304" pitchFamily="18" charset="0"/>
                <a:ea typeface="Arial-Rounded" panose="020B0500000000000000" pitchFamily="34" charset="0"/>
                <a:cs typeface="Times New Roman" panose="02020603050405020304" pitchFamily="18" charset="0"/>
              </a:rPr>
              <a:t>quả</a:t>
            </a:r>
            <a:endParaRPr lang="en-US" sz="2800"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9" name="Flowchart: Alternate Process 8">
            <a:extLst>
              <a:ext uri="{FF2B5EF4-FFF2-40B4-BE49-F238E27FC236}">
                <a16:creationId xmlns="" xmlns:a16="http://schemas.microsoft.com/office/drawing/2014/main" id="{FE4830BD-C189-4B15-BC18-FFBE3327FD2F}"/>
              </a:ext>
            </a:extLst>
          </p:cNvPr>
          <p:cNvSpPr/>
          <p:nvPr/>
        </p:nvSpPr>
        <p:spPr>
          <a:xfrm>
            <a:off x="7818665" y="4561002"/>
            <a:ext cx="2471057" cy="1130114"/>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Times New Roman" panose="02020603050405020304" pitchFamily="18" charset="0"/>
                <a:ea typeface="Arial-Rounded" panose="020B0500000000000000" pitchFamily="34" charset="0"/>
                <a:cs typeface="Times New Roman" panose="02020603050405020304" pitchFamily="18" charset="0"/>
              </a:rPr>
              <a:t>Cho </a:t>
            </a:r>
            <a:r>
              <a:rPr lang="en-US" sz="2800" dirty="0" err="1">
                <a:latin typeface="Times New Roman" panose="02020603050405020304" pitchFamily="18" charset="0"/>
                <a:ea typeface="Arial-Rounded" panose="020B0500000000000000" pitchFamily="34" charset="0"/>
                <a:cs typeface="Times New Roman" panose="02020603050405020304" pitchFamily="18" charset="0"/>
              </a:rPr>
              <a:t>hoa</a:t>
            </a:r>
            <a:r>
              <a:rPr lang="en-US" sz="2800" dirty="0">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latin typeface="Times New Roman" panose="02020603050405020304" pitchFamily="18" charset="0"/>
                <a:ea typeface="Arial-Rounded" panose="020B0500000000000000" pitchFamily="34" charset="0"/>
                <a:cs typeface="Times New Roman" panose="02020603050405020304" pitchFamily="18" charset="0"/>
              </a:rPr>
              <a:t>quả</a:t>
            </a:r>
            <a:r>
              <a:rPr lang="en-US" sz="2800" dirty="0">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latin typeface="Times New Roman" panose="02020603050405020304" pitchFamily="18" charset="0"/>
                <a:ea typeface="Arial-Rounded" panose="020B0500000000000000" pitchFamily="34" charset="0"/>
                <a:cs typeface="Times New Roman" panose="02020603050405020304" pitchFamily="18" charset="0"/>
              </a:rPr>
              <a:t>vào</a:t>
            </a:r>
            <a:r>
              <a:rPr lang="en-US" sz="2800" dirty="0">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latin typeface="Times New Roman" panose="02020603050405020304" pitchFamily="18" charset="0"/>
                <a:ea typeface="Arial-Rounded" panose="020B0500000000000000" pitchFamily="34" charset="0"/>
                <a:cs typeface="Times New Roman" panose="02020603050405020304" pitchFamily="18" charset="0"/>
              </a:rPr>
              <a:t>rổ</a:t>
            </a:r>
            <a:endParaRPr lang="en-US" sz="2800" dirty="0">
              <a:latin typeface="Times New Roman" panose="02020603050405020304" pitchFamily="18" charset="0"/>
              <a:ea typeface="Arial-Rounded" panose="020B0500000000000000" pitchFamily="34" charset="0"/>
              <a:cs typeface="Times New Roman" panose="02020603050405020304" pitchFamily="18" charset="0"/>
            </a:endParaRPr>
          </a:p>
        </p:txBody>
      </p:sp>
    </p:spTree>
    <p:extLst>
      <p:ext uri="{BB962C8B-B14F-4D97-AF65-F5344CB8AC3E}">
        <p14:creationId xmlns:p14="http://schemas.microsoft.com/office/powerpoint/2010/main" val="269497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08CC8F3F-F679-497C-88AF-CD43454C89E4}"/>
              </a:ext>
            </a:extLst>
          </p:cNvPr>
          <p:cNvSpPr txBox="1"/>
          <p:nvPr/>
        </p:nvSpPr>
        <p:spPr>
          <a:xfrm>
            <a:off x="212652" y="308344"/>
            <a:ext cx="107814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40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Viết</a:t>
            </a:r>
            <a:r>
              <a:rPr kumimoji="0" lang="en-US" sz="40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2-3 </a:t>
            </a:r>
            <a:r>
              <a:rPr kumimoji="0" lang="en-US" sz="40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câu</a:t>
            </a:r>
            <a:r>
              <a:rPr kumimoji="0" lang="en-US" sz="40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40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kể</a:t>
            </a:r>
            <a:r>
              <a:rPr kumimoji="0" lang="en-US" sz="40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40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một</a:t>
            </a:r>
            <a:r>
              <a:rPr kumimoji="0" lang="en-US" sz="40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40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việc</a:t>
            </a:r>
            <a:r>
              <a:rPr kumimoji="0" lang="en-US" sz="40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40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em</a:t>
            </a:r>
            <a:r>
              <a:rPr kumimoji="0" lang="en-US" sz="40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40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đã</a:t>
            </a:r>
            <a:r>
              <a:rPr kumimoji="0" lang="en-US" sz="40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40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làm</a:t>
            </a:r>
            <a:r>
              <a:rPr kumimoji="0" lang="en-US" sz="40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ở </a:t>
            </a:r>
            <a:r>
              <a:rPr kumimoji="0" lang="en-US" sz="40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nhà</a:t>
            </a:r>
            <a:r>
              <a:rPr kumimoji="0" lang="en-US" sz="40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3" name="video bài 4-2">
            <a:hlinkClick r:id="" action="ppaction://media"/>
            <a:extLst>
              <a:ext uri="{FF2B5EF4-FFF2-40B4-BE49-F238E27FC236}">
                <a16:creationId xmlns="" xmlns:a16="http://schemas.microsoft.com/office/drawing/2014/main" id="{BF7241F1-2F1E-4789-B6EF-6597EDACB74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58414" y="1218520"/>
            <a:ext cx="9677400" cy="544353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 xmlns:a16="http://schemas.microsoft.com/office/drawing/2014/main" id="{C427ADA6-213D-424A-8265-DDE2F08EB70B}"/>
              </a:ext>
            </a:extLst>
          </p:cNvPr>
          <p:cNvSpPr txBox="1"/>
          <p:nvPr/>
        </p:nvSpPr>
        <p:spPr>
          <a:xfrm>
            <a:off x="4287981" y="2151750"/>
            <a:ext cx="5492476" cy="2554497"/>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0" dirty="0" err="1">
                <a:solidFill>
                  <a:prstClr val="black"/>
                </a:solidFill>
                <a:latin typeface="Arial-Rounded" pitchFamily="34" charset="0"/>
                <a:ea typeface="Arial-Rounded" pitchFamily="34" charset="0"/>
                <a:cs typeface="Arial-Rounded" pitchFamily="34" charset="0"/>
              </a:rPr>
              <a:t>Đọc</a:t>
            </a:r>
            <a:r>
              <a:rPr lang="en-US" sz="8000" dirty="0">
                <a:solidFill>
                  <a:prstClr val="black"/>
                </a:solidFill>
                <a:latin typeface="Arial-Rounded" pitchFamily="34" charset="0"/>
                <a:ea typeface="Arial-Rounded" pitchFamily="34" charset="0"/>
                <a:cs typeface="Arial-Rounded" pitchFamily="34" charset="0"/>
              </a:rPr>
              <a:t> </a:t>
            </a:r>
            <a:r>
              <a:rPr lang="en-US" sz="8000" dirty="0" err="1">
                <a:solidFill>
                  <a:prstClr val="black"/>
                </a:solidFill>
                <a:latin typeface="Arial-Rounded" pitchFamily="34" charset="0"/>
                <a:ea typeface="Arial-Rounded" pitchFamily="34" charset="0"/>
                <a:cs typeface="Arial-Rounded" pitchFamily="34" charset="0"/>
              </a:rPr>
              <a:t>mở</a:t>
            </a:r>
            <a:r>
              <a:rPr lang="en-US" sz="8000" dirty="0">
                <a:solidFill>
                  <a:prstClr val="black"/>
                </a:solidFill>
                <a:latin typeface="Arial-Rounded" pitchFamily="34" charset="0"/>
                <a:ea typeface="Arial-Rounded" pitchFamily="34" charset="0"/>
                <a:cs typeface="Arial-Rounded" pitchFamily="34" charset="0"/>
              </a:rPr>
              <a:t> </a:t>
            </a:r>
            <a:r>
              <a:rPr lang="en-US" sz="8000" dirty="0" err="1">
                <a:solidFill>
                  <a:prstClr val="black"/>
                </a:solidFill>
                <a:latin typeface="Arial-Rounded" pitchFamily="34" charset="0"/>
                <a:ea typeface="Arial-Rounded" pitchFamily="34" charset="0"/>
                <a:cs typeface="Arial-Rounded" pitchFamily="34" charset="0"/>
              </a:rPr>
              <a:t>rộng</a:t>
            </a:r>
            <a:endParaRPr kumimoji="0" lang="en-US" sz="80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grpSp>
        <p:nvGrpSpPr>
          <p:cNvPr id="30" name="139">
            <a:extLst>
              <a:ext uri="{FF2B5EF4-FFF2-40B4-BE49-F238E27FC236}">
                <a16:creationId xmlns="" xmlns:a16="http://schemas.microsoft.com/office/drawing/2014/main"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 xmlns:a16="http://schemas.microsoft.com/office/drawing/2014/main"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 xmlns:a16="http://schemas.microsoft.com/office/drawing/2014/main"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4</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 xmlns:a16="http://schemas.microsoft.com/office/drawing/2014/main"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pic>
        <p:nvPicPr>
          <p:cNvPr id="18" name="Picture 17">
            <a:extLst>
              <a:ext uri="{FF2B5EF4-FFF2-40B4-BE49-F238E27FC236}">
                <a16:creationId xmlns="" xmlns:a16="http://schemas.microsoft.com/office/drawing/2014/main" id="{9127FCAC-EBEA-4AF4-998C-6FDD4A03824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159" y="5900387"/>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58332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360"/>
                                          </p:val>
                                        </p:tav>
                                        <p:tav tm="100000">
                                          <p:val>
                                            <p:fltVal val="0"/>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EC8A16-7F16-4BDA-A9B1-64E6C8919594}"/>
              </a:ext>
            </a:extLst>
          </p:cNvPr>
          <p:cNvSpPr>
            <a:spLocks noGrp="1"/>
          </p:cNvSpPr>
          <p:nvPr>
            <p:ph type="title"/>
          </p:nvPr>
        </p:nvSpPr>
        <p:spPr/>
        <p:txBody>
          <a:bodyPr/>
          <a:lstStyle/>
          <a:p>
            <a:r>
              <a:rPr lang="en-US" dirty="0" smtClean="0">
                <a:latin typeface="Times New Roman" panose="02020603050405020304" pitchFamily="18" charset="0"/>
                <a:ea typeface="Arial-Rounded" panose="020B0500000000000000" pitchFamily="34" charset="0"/>
                <a:cs typeface="Times New Roman" panose="02020603050405020304" pitchFamily="18" charset="0"/>
              </a:rPr>
              <a:t>3. </a:t>
            </a:r>
            <a:r>
              <a:rPr lang="en-US" dirty="0" err="1" smtClean="0">
                <a:latin typeface="Times New Roman" panose="02020603050405020304" pitchFamily="18" charset="0"/>
                <a:ea typeface="Arial-Rounded" panose="020B0500000000000000" pitchFamily="34" charset="0"/>
                <a:cs typeface="Times New Roman" panose="02020603050405020304" pitchFamily="18" charset="0"/>
              </a:rPr>
              <a:t>Tìm</a:t>
            </a:r>
            <a:r>
              <a:rPr lang="en-US" dirty="0" smtClean="0">
                <a:latin typeface="Times New Roman" panose="02020603050405020304" pitchFamily="18" charset="0"/>
                <a:ea typeface="Arial-Rounded" panose="020B0500000000000000" pitchFamily="34" charset="0"/>
                <a:cs typeface="Times New Roman" panose="02020603050405020304" pitchFamily="18" charset="0"/>
              </a:rPr>
              <a:t> </a:t>
            </a:r>
            <a:r>
              <a:rPr lang="en-US" dirty="0" err="1" smtClean="0">
                <a:latin typeface="Times New Roman" panose="02020603050405020304" pitchFamily="18" charset="0"/>
                <a:ea typeface="Arial-Rounded" panose="020B0500000000000000" pitchFamily="34" charset="0"/>
                <a:cs typeface="Times New Roman" panose="02020603050405020304" pitchFamily="18" charset="0"/>
              </a:rPr>
              <a:t>đọc</a:t>
            </a:r>
            <a:r>
              <a:rPr lang="en-US" dirty="0" smtClean="0">
                <a:latin typeface="Times New Roman" panose="02020603050405020304" pitchFamily="18" charset="0"/>
                <a:ea typeface="Arial-Rounded" panose="020B0500000000000000" pitchFamily="34" charset="0"/>
                <a:cs typeface="Times New Roman" panose="02020603050405020304" pitchFamily="18" charset="0"/>
              </a:rPr>
              <a:t> </a:t>
            </a:r>
            <a:r>
              <a:rPr lang="en-US" dirty="0" err="1" smtClean="0">
                <a:latin typeface="Times New Roman" panose="02020603050405020304" pitchFamily="18" charset="0"/>
                <a:ea typeface="Arial-Rounded" panose="020B0500000000000000" pitchFamily="34" charset="0"/>
                <a:cs typeface="Times New Roman" panose="02020603050405020304" pitchFamily="18" charset="0"/>
              </a:rPr>
              <a:t>những</a:t>
            </a:r>
            <a:r>
              <a:rPr lang="en-US" dirty="0" smtClean="0">
                <a:latin typeface="Times New Roman" panose="02020603050405020304" pitchFamily="18" charset="0"/>
                <a:ea typeface="Arial-Rounded" panose="020B0500000000000000" pitchFamily="34" charset="0"/>
                <a:cs typeface="Times New Roman" panose="02020603050405020304" pitchFamily="18" charset="0"/>
              </a:rPr>
              <a:t> </a:t>
            </a:r>
            <a:r>
              <a:rPr lang="en-US" dirty="0" err="1" smtClean="0">
                <a:latin typeface="Times New Roman" panose="02020603050405020304" pitchFamily="18" charset="0"/>
                <a:ea typeface="Arial-Rounded" panose="020B0500000000000000" pitchFamily="34" charset="0"/>
                <a:cs typeface="Times New Roman" panose="02020603050405020304" pitchFamily="18" charset="0"/>
              </a:rPr>
              <a:t>bài</a:t>
            </a:r>
            <a:r>
              <a:rPr lang="en-US" dirty="0" smtClean="0">
                <a:latin typeface="Times New Roman" panose="02020603050405020304" pitchFamily="18" charset="0"/>
                <a:ea typeface="Arial-Rounded" panose="020B0500000000000000" pitchFamily="34" charset="0"/>
                <a:cs typeface="Times New Roman" panose="02020603050405020304" pitchFamily="18" charset="0"/>
              </a:rPr>
              <a:t> </a:t>
            </a:r>
            <a:r>
              <a:rPr lang="en-US" dirty="0" err="1" smtClean="0">
                <a:latin typeface="Times New Roman" panose="02020603050405020304" pitchFamily="18" charset="0"/>
                <a:ea typeface="Arial-Rounded" panose="020B0500000000000000" pitchFamily="34" charset="0"/>
                <a:cs typeface="Times New Roman" panose="02020603050405020304" pitchFamily="18" charset="0"/>
              </a:rPr>
              <a:t>viết</a:t>
            </a:r>
            <a:r>
              <a:rPr lang="en-US" dirty="0" smtClean="0">
                <a:latin typeface="Times New Roman" panose="02020603050405020304" pitchFamily="18" charset="0"/>
                <a:ea typeface="Arial-Rounded" panose="020B0500000000000000" pitchFamily="34" charset="0"/>
                <a:cs typeface="Times New Roman" panose="02020603050405020304" pitchFamily="18" charset="0"/>
              </a:rPr>
              <a:t> </a:t>
            </a:r>
            <a:r>
              <a:rPr lang="en-US" dirty="0" err="1" smtClean="0">
                <a:latin typeface="Times New Roman" panose="02020603050405020304" pitchFamily="18" charset="0"/>
                <a:ea typeface="Arial-Rounded" panose="020B0500000000000000" pitchFamily="34" charset="0"/>
                <a:cs typeface="Times New Roman" panose="02020603050405020304" pitchFamily="18" charset="0"/>
              </a:rPr>
              <a:t>về</a:t>
            </a:r>
            <a:r>
              <a:rPr lang="en-US" dirty="0" smtClean="0">
                <a:latin typeface="Times New Roman" panose="02020603050405020304" pitchFamily="18" charset="0"/>
                <a:ea typeface="Arial-Rounded" panose="020B0500000000000000" pitchFamily="34" charset="0"/>
                <a:cs typeface="Times New Roman" panose="02020603050405020304" pitchFamily="18" charset="0"/>
              </a:rPr>
              <a:t> </a:t>
            </a:r>
            <a:r>
              <a:rPr lang="en-US" dirty="0" err="1" smtClean="0">
                <a:latin typeface="Times New Roman" panose="02020603050405020304" pitchFamily="18" charset="0"/>
                <a:ea typeface="Arial-Rounded" panose="020B0500000000000000" pitchFamily="34" charset="0"/>
                <a:cs typeface="Times New Roman" panose="02020603050405020304" pitchFamily="18" charset="0"/>
              </a:rPr>
              <a:t>hoạt</a:t>
            </a:r>
            <a:r>
              <a:rPr lang="en-US" dirty="0" smtClean="0">
                <a:latin typeface="Times New Roman" panose="02020603050405020304" pitchFamily="18" charset="0"/>
                <a:ea typeface="Arial-Rounded" panose="020B0500000000000000" pitchFamily="34" charset="0"/>
                <a:cs typeface="Times New Roman" panose="02020603050405020304" pitchFamily="18" charset="0"/>
              </a:rPr>
              <a:t> </a:t>
            </a:r>
            <a:r>
              <a:rPr lang="en-US" dirty="0" err="1" smtClean="0">
                <a:latin typeface="Times New Roman" panose="02020603050405020304" pitchFamily="18" charset="0"/>
                <a:ea typeface="Arial-Rounded" panose="020B0500000000000000" pitchFamily="34" charset="0"/>
                <a:cs typeface="Times New Roman" panose="02020603050405020304" pitchFamily="18" charset="0"/>
              </a:rPr>
              <a:t>động</a:t>
            </a:r>
            <a:r>
              <a:rPr lang="en-US" dirty="0" smtClean="0">
                <a:latin typeface="Times New Roman" panose="02020603050405020304" pitchFamily="18" charset="0"/>
                <a:ea typeface="Arial-Rounded" panose="020B0500000000000000" pitchFamily="34" charset="0"/>
                <a:cs typeface="Times New Roman" panose="02020603050405020304" pitchFamily="18" charset="0"/>
              </a:rPr>
              <a:t> </a:t>
            </a:r>
            <a:r>
              <a:rPr lang="en-US" dirty="0" err="1" smtClean="0">
                <a:latin typeface="Times New Roman" panose="02020603050405020304" pitchFamily="18" charset="0"/>
                <a:ea typeface="Arial-Rounded" panose="020B0500000000000000" pitchFamily="34" charset="0"/>
                <a:cs typeface="Times New Roman" panose="02020603050405020304" pitchFamily="18" charset="0"/>
              </a:rPr>
              <a:t>của</a:t>
            </a:r>
            <a:r>
              <a:rPr lang="en-US" dirty="0" smtClean="0">
                <a:latin typeface="Times New Roman" panose="02020603050405020304" pitchFamily="18" charset="0"/>
                <a:ea typeface="Arial-Rounded" panose="020B0500000000000000" pitchFamily="34" charset="0"/>
                <a:cs typeface="Times New Roman" panose="02020603050405020304" pitchFamily="18" charset="0"/>
              </a:rPr>
              <a:t> </a:t>
            </a:r>
            <a:r>
              <a:rPr lang="en-US" dirty="0" err="1" smtClean="0">
                <a:latin typeface="Times New Roman" panose="02020603050405020304" pitchFamily="18" charset="0"/>
                <a:ea typeface="Arial-Rounded" panose="020B0500000000000000" pitchFamily="34" charset="0"/>
                <a:cs typeface="Times New Roman" panose="02020603050405020304" pitchFamily="18" charset="0"/>
              </a:rPr>
              <a:t>thiếu</a:t>
            </a:r>
            <a:r>
              <a:rPr lang="en-US" dirty="0" smtClean="0">
                <a:latin typeface="Times New Roman" panose="02020603050405020304" pitchFamily="18" charset="0"/>
                <a:ea typeface="Arial-Rounded" panose="020B0500000000000000" pitchFamily="34" charset="0"/>
                <a:cs typeface="Times New Roman" panose="02020603050405020304" pitchFamily="18" charset="0"/>
              </a:rPr>
              <a:t> </a:t>
            </a:r>
            <a:r>
              <a:rPr lang="en-US" dirty="0" err="1" smtClean="0">
                <a:latin typeface="Times New Roman" panose="02020603050405020304" pitchFamily="18" charset="0"/>
                <a:ea typeface="Arial-Rounded" panose="020B0500000000000000" pitchFamily="34" charset="0"/>
                <a:cs typeface="Times New Roman" panose="02020603050405020304" pitchFamily="18" charset="0"/>
              </a:rPr>
              <a:t>nhi</a:t>
            </a:r>
            <a:endParaRPr lang="en-US"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4" name="Picture Placeholder 3">
            <a:extLst>
              <a:ext uri="{FF2B5EF4-FFF2-40B4-BE49-F238E27FC236}">
                <a16:creationId xmlns="" xmlns:a16="http://schemas.microsoft.com/office/drawing/2014/main" id="{B4D20A19-09A8-4A33-90A9-434E2152879A}"/>
              </a:ext>
            </a:extLst>
          </p:cNvPr>
          <p:cNvSpPr>
            <a:spLocks noGrp="1"/>
          </p:cNvSpPr>
          <p:nvPr>
            <p:ph type="pic" sz="quarter" idx="13"/>
          </p:nvPr>
        </p:nvSpPr>
        <p:spPr/>
      </p:sp>
      <p:sp>
        <p:nvSpPr>
          <p:cNvPr id="7" name="Content Placeholder 6">
            <a:extLst>
              <a:ext uri="{FF2B5EF4-FFF2-40B4-BE49-F238E27FC236}">
                <a16:creationId xmlns="" xmlns:a16="http://schemas.microsoft.com/office/drawing/2014/main" id="{D1A6C737-3B40-4AFC-A0D0-367DE1FD9F3D}"/>
              </a:ext>
            </a:extLst>
          </p:cNvPr>
          <p:cNvSpPr>
            <a:spLocks noGrp="1"/>
          </p:cNvSpPr>
          <p:nvPr>
            <p:ph idx="1"/>
          </p:nvPr>
        </p:nvSpPr>
        <p:spPr/>
        <p:txBody>
          <a:bodyPr/>
          <a:lstStyle/>
          <a:p>
            <a:endParaRPr lang="en-US" dirty="0"/>
          </a:p>
        </p:txBody>
      </p:sp>
      <p:pic>
        <p:nvPicPr>
          <p:cNvPr id="9" name="Picture 8">
            <a:extLst>
              <a:ext uri="{FF2B5EF4-FFF2-40B4-BE49-F238E27FC236}">
                <a16:creationId xmlns="" xmlns:a16="http://schemas.microsoft.com/office/drawing/2014/main" id="{95FE832C-A6F3-42C9-AE58-0DEE97B4A5BF}"/>
              </a:ext>
            </a:extLst>
          </p:cNvPr>
          <p:cNvPicPr>
            <a:picLocks noChangeAspect="1"/>
          </p:cNvPicPr>
          <p:nvPr/>
        </p:nvPicPr>
        <p:blipFill>
          <a:blip r:embed="rId2"/>
          <a:stretch>
            <a:fillRect/>
          </a:stretch>
        </p:blipFill>
        <p:spPr>
          <a:xfrm>
            <a:off x="3084723" y="2144079"/>
            <a:ext cx="6389783" cy="3838884"/>
          </a:xfrm>
          <a:prstGeom prst="rect">
            <a:avLst/>
          </a:prstGeom>
        </p:spPr>
      </p:pic>
    </p:spTree>
    <p:extLst>
      <p:ext uri="{BB962C8B-B14F-4D97-AF65-F5344CB8AC3E}">
        <p14:creationId xmlns:p14="http://schemas.microsoft.com/office/powerpoint/2010/main" val="2220252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0">
            <a:extLst>
              <a:ext uri="{FF2B5EF4-FFF2-40B4-BE49-F238E27FC236}">
                <a16:creationId xmlns="" xmlns:a16="http://schemas.microsoft.com/office/drawing/2014/main" id="{86FF76B9-219D-4469-AF87-0236D29032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 xmlns:a16="http://schemas.microsoft.com/office/drawing/2014/main" id="{DB88BD78-87E1-424D-B479-C37D8E41B12E}"/>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flipH="1">
            <a:off x="10964637" y="2358"/>
            <a:ext cx="1876653" cy="1766008"/>
            <a:chOff x="-648769" y="2358"/>
            <a:chExt cx="1876653" cy="1766008"/>
          </a:xfrm>
        </p:grpSpPr>
        <p:sp>
          <p:nvSpPr>
            <p:cNvPr id="14" name="Freeform: Shape 13">
              <a:extLst>
                <a:ext uri="{FF2B5EF4-FFF2-40B4-BE49-F238E27FC236}">
                  <a16:creationId xmlns="" xmlns:a16="http://schemas.microsoft.com/office/drawing/2014/main" id="{C05EB894-9410-4B20-95E4-7A25101AB89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 xmlns:a16="http://schemas.microsoft.com/office/drawing/2014/main" id="{166E38B6-B050-4340-8E8F-3A971DADC03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 xmlns:a16="http://schemas.microsoft.com/office/drawing/2014/main" id="{2E80C965-DB6D-4F81-9E9E-B027384D0BD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 xmlns:a16="http://schemas.microsoft.com/office/drawing/2014/main" id="{633C5E46-DAC5-4661-9C87-22B08E2A512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descr="Diagram&#10;&#10;Description automatically generated">
            <a:extLst>
              <a:ext uri="{FF2B5EF4-FFF2-40B4-BE49-F238E27FC236}">
                <a16:creationId xmlns="" xmlns:a16="http://schemas.microsoft.com/office/drawing/2014/main" id="{FA72F6B5-FC18-415C-8294-6321EA2BBA75}"/>
              </a:ext>
            </a:extLst>
          </p:cNvPr>
          <p:cNvPicPr>
            <a:picLocks noGrp="1" noChangeAspect="1"/>
          </p:cNvPicPr>
          <p:nvPr>
            <p:ph type="pic" sz="quarter" idx="13"/>
          </p:nvPr>
        </p:nvPicPr>
        <p:blipFill rotWithShape="1">
          <a:blip r:embed="rId2"/>
          <a:stretch/>
        </p:blipFill>
        <p:spPr>
          <a:xfrm>
            <a:off x="1008269" y="643467"/>
            <a:ext cx="10175462" cy="5571065"/>
          </a:xfrm>
          <a:prstGeom prst="rect">
            <a:avLst/>
          </a:prstGeom>
          <a:ln>
            <a:noFill/>
          </a:ln>
        </p:spPr>
      </p:pic>
    </p:spTree>
    <p:extLst>
      <p:ext uri="{BB962C8B-B14F-4D97-AF65-F5344CB8AC3E}">
        <p14:creationId xmlns:p14="http://schemas.microsoft.com/office/powerpoint/2010/main" val="1180721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panose="020F0502020204030204"/>
                <a:ea typeface="+mn-ea"/>
                <a:cs typeface="Times New Roman"/>
              </a:rPr>
              <a:t>CỦNG CỐ BÀI HỌC</a:t>
            </a:r>
          </a:p>
        </p:txBody>
      </p:sp>
      <p:pic>
        <p:nvPicPr>
          <p:cNvPr id="18" name="Picture 2" descr="Kết nối tri thức với cuộc sống">
            <a:extLst>
              <a:ext uri="{FF2B5EF4-FFF2-40B4-BE49-F238E27FC236}">
                <a16:creationId xmlns="" xmlns:a16="http://schemas.microsoft.com/office/drawing/2014/main" id="{26C202A0-271C-47F3-B6F5-7E62753C34F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5" name="18">
            <a:extLst>
              <a:ext uri="{FF2B5EF4-FFF2-40B4-BE49-F238E27FC236}">
                <a16:creationId xmlns="" xmlns:a16="http://schemas.microsoft.com/office/drawing/2014/main" id="{E197C50A-5293-4975-8C45-BE86E80C60F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714797" y="3429000"/>
            <a:ext cx="2263295" cy="3827929"/>
          </a:xfrm>
          <a:prstGeom prst="rect">
            <a:avLst/>
          </a:prstGeom>
        </p:spPr>
      </p:pic>
      <p:pic>
        <p:nvPicPr>
          <p:cNvPr id="13" name="Picture 12">
            <a:extLst>
              <a:ext uri="{FF2B5EF4-FFF2-40B4-BE49-F238E27FC236}">
                <a16:creationId xmlns="" xmlns:a16="http://schemas.microsoft.com/office/drawing/2014/main" id="{57B20D0C-DE19-4B21-B96C-E74EF827852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159" y="5900387"/>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64521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Bach tuyet\ a.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1"/>
            <a:ext cx="12192000" cy="686162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Bach tuyet\Bambi.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355339" flipH="1">
            <a:off x="7779459" y="3997351"/>
            <a:ext cx="1320800" cy="22098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ADMIN\Desktop\Bach tuyet\esquilo001.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471667" flipH="1">
            <a:off x="5085415" y="4860489"/>
            <a:ext cx="1320800" cy="144584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ADMIN\Desktop\Bach tuyet\767e08fbae2de8679fbba6d8cecba19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0352524" flipH="1">
            <a:off x="2470377" y="4994982"/>
            <a:ext cx="1092200" cy="152544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ADMIN\Desktop\Bach tuyet\Doc23.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9772646">
            <a:off x="10020325" y="4028629"/>
            <a:ext cx="1543159" cy="228676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descr="C:\Users\ADMIN\Desktop\Bach tuyet\arbre-majestueux-4262928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backgroundMark x1="47875" y1="35969" x2="47875" y2="37305"/>
                      </a14:backgroundRemoval>
                    </a14:imgEffect>
                  </a14:imgLayer>
                </a14:imgProps>
              </a:ext>
              <a:ext uri="{28A0092B-C50C-407E-A947-70E740481C1C}">
                <a14:useLocalDpi xmlns:a14="http://schemas.microsoft.com/office/drawing/2010/main" val="0"/>
              </a:ext>
            </a:extLst>
          </a:blip>
          <a:srcRect/>
          <a:stretch>
            <a:fillRect/>
          </a:stretch>
        </p:blipFill>
        <p:spPr bwMode="auto">
          <a:xfrm>
            <a:off x="324077" y="-273843"/>
            <a:ext cx="7010400" cy="786844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 descr="C:\Users\ADMIN\Desktop\Bach tuyet\arbre-majestueux-4262928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backgroundMark x1="47875" y1="35969" x2="47875" y2="37305"/>
                      </a14:backgroundRemoval>
                    </a14:imgEffect>
                  </a14:imgLayer>
                </a14:imgProps>
              </a:ext>
              <a:ext uri="{28A0092B-C50C-407E-A947-70E740481C1C}">
                <a14:useLocalDpi xmlns:a14="http://schemas.microsoft.com/office/drawing/2010/main" val="0"/>
              </a:ext>
            </a:extLst>
          </a:blip>
          <a:srcRect/>
          <a:stretch>
            <a:fillRect/>
          </a:stretch>
        </p:blipFill>
        <p:spPr bwMode="auto">
          <a:xfrm>
            <a:off x="5689600" y="-680243"/>
            <a:ext cx="7010400" cy="786844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C:\Users\ADMIN\Desktop\Bach tuyet\511929473-photo-clip-tree.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24665" y="-929641"/>
            <a:ext cx="7213600" cy="760984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C:\Users\ADMIN\Desktop\Bach tuyet\511929473-photo-clip-tree.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963580" y="-536546"/>
            <a:ext cx="7213600" cy="7609841"/>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ADMIN\Desktop\Bach tuyet\Snow_white_transparent.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5359" y="3430814"/>
            <a:ext cx="1825347" cy="393422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ADMIN\Desktop\Tai nguyen thiet ke tro choi\Bảng gỗ\wooden-blank-sign-clipart-1.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36800" y="-1955800"/>
            <a:ext cx="7921939" cy="4079875"/>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406400" y="2147892"/>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A. </a:t>
            </a:r>
            <a:r>
              <a:rPr lang="en-US" sz="3200" dirty="0" err="1">
                <a:solidFill>
                  <a:srgbClr val="0000FF"/>
                </a:solidFill>
                <a:latin typeface="Calibri"/>
              </a:rPr>
              <a:t>cầu</a:t>
            </a:r>
            <a:r>
              <a:rPr lang="en-US" sz="3200" dirty="0">
                <a:solidFill>
                  <a:srgbClr val="0000FF"/>
                </a:solidFill>
                <a:latin typeface="Calibri"/>
              </a:rPr>
              <a:t> </a:t>
            </a:r>
            <a:r>
              <a:rPr lang="en-US" sz="3200" dirty="0" err="1">
                <a:solidFill>
                  <a:srgbClr val="0000FF"/>
                </a:solidFill>
                <a:latin typeface="Calibri"/>
              </a:rPr>
              <a:t>mây</a:t>
            </a:r>
            <a:endParaRPr lang="en-US" sz="3200" dirty="0">
              <a:solidFill>
                <a:srgbClr val="0000FF"/>
              </a:solidFill>
              <a:latin typeface="Calibri"/>
            </a:endParaRPr>
          </a:p>
        </p:txBody>
      </p:sp>
      <p:sp>
        <p:nvSpPr>
          <p:cNvPr id="25" name="Rounded Rectangle 24"/>
          <p:cNvSpPr/>
          <p:nvPr/>
        </p:nvSpPr>
        <p:spPr>
          <a:xfrm>
            <a:off x="3454400" y="2181624"/>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B. </a:t>
            </a:r>
            <a:r>
              <a:rPr lang="en-US" sz="3200" dirty="0" err="1">
                <a:solidFill>
                  <a:srgbClr val="0000FF"/>
                </a:solidFill>
                <a:latin typeface="Calibri"/>
              </a:rPr>
              <a:t>cầu</a:t>
            </a:r>
            <a:r>
              <a:rPr lang="en-US" sz="3200" dirty="0">
                <a:solidFill>
                  <a:srgbClr val="0000FF"/>
                </a:solidFill>
                <a:latin typeface="Calibri"/>
              </a:rPr>
              <a:t> </a:t>
            </a:r>
            <a:r>
              <a:rPr lang="en-US" sz="3200" dirty="0" err="1">
                <a:solidFill>
                  <a:srgbClr val="0000FF"/>
                </a:solidFill>
                <a:latin typeface="Calibri"/>
              </a:rPr>
              <a:t>lông</a:t>
            </a:r>
            <a:endParaRPr lang="en-US" sz="3200" dirty="0">
              <a:solidFill>
                <a:srgbClr val="0000FF"/>
              </a:solidFill>
              <a:latin typeface="Calibri"/>
            </a:endParaRPr>
          </a:p>
        </p:txBody>
      </p:sp>
      <p:sp>
        <p:nvSpPr>
          <p:cNvPr id="26" name="Rounded Rectangle 25"/>
          <p:cNvSpPr/>
          <p:nvPr/>
        </p:nvSpPr>
        <p:spPr>
          <a:xfrm>
            <a:off x="6591755" y="2181624"/>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C. </a:t>
            </a:r>
            <a:r>
              <a:rPr lang="en-US" sz="3200" dirty="0" err="1">
                <a:solidFill>
                  <a:srgbClr val="0000FF"/>
                </a:solidFill>
                <a:latin typeface="Calibri"/>
              </a:rPr>
              <a:t>cầu</a:t>
            </a:r>
            <a:r>
              <a:rPr lang="en-US" sz="3200" dirty="0">
                <a:solidFill>
                  <a:srgbClr val="0000FF"/>
                </a:solidFill>
                <a:latin typeface="Calibri"/>
              </a:rPr>
              <a:t> </a:t>
            </a:r>
            <a:r>
              <a:rPr lang="en-US" sz="3200" dirty="0" err="1">
                <a:solidFill>
                  <a:srgbClr val="0000FF"/>
                </a:solidFill>
                <a:latin typeface="Calibri"/>
              </a:rPr>
              <a:t>mưa</a:t>
            </a:r>
            <a:endParaRPr lang="en-US" sz="3200" dirty="0">
              <a:solidFill>
                <a:srgbClr val="0000FF"/>
              </a:solidFill>
              <a:latin typeface="Calibri"/>
            </a:endParaRPr>
          </a:p>
        </p:txBody>
      </p:sp>
      <p:sp>
        <p:nvSpPr>
          <p:cNvPr id="27" name="Rounded Rectangle 26"/>
          <p:cNvSpPr/>
          <p:nvPr/>
        </p:nvSpPr>
        <p:spPr>
          <a:xfrm>
            <a:off x="9347200" y="2147892"/>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D. </a:t>
            </a:r>
            <a:r>
              <a:rPr lang="en-US" sz="3200" dirty="0" err="1">
                <a:solidFill>
                  <a:srgbClr val="0000FF"/>
                </a:solidFill>
                <a:latin typeface="Calibri"/>
              </a:rPr>
              <a:t>cầu</a:t>
            </a:r>
            <a:r>
              <a:rPr lang="en-US" sz="3200" dirty="0">
                <a:solidFill>
                  <a:srgbClr val="0000FF"/>
                </a:solidFill>
                <a:latin typeface="Calibri"/>
              </a:rPr>
              <a:t> </a:t>
            </a:r>
            <a:r>
              <a:rPr lang="en-US" sz="3200" dirty="0" err="1">
                <a:solidFill>
                  <a:srgbClr val="0000FF"/>
                </a:solidFill>
                <a:latin typeface="Calibri"/>
              </a:rPr>
              <a:t>vồng</a:t>
            </a:r>
            <a:endParaRPr lang="en-US" sz="3200" dirty="0">
              <a:solidFill>
                <a:srgbClr val="0000FF"/>
              </a:solidFill>
              <a:latin typeface="Calibri"/>
            </a:endParaRPr>
          </a:p>
        </p:txBody>
      </p:sp>
      <p:sp>
        <p:nvSpPr>
          <p:cNvPr id="5" name="TextBox 4"/>
          <p:cNvSpPr txBox="1"/>
          <p:nvPr/>
        </p:nvSpPr>
        <p:spPr>
          <a:xfrm>
            <a:off x="2542861" y="482600"/>
            <a:ext cx="7413939" cy="1077218"/>
          </a:xfrm>
          <a:prstGeom prst="rect">
            <a:avLst/>
          </a:prstGeom>
          <a:noFill/>
        </p:spPr>
        <p:txBody>
          <a:bodyPr wrap="square" rtlCol="0">
            <a:spAutoFit/>
          </a:bodyPr>
          <a:lstStyle/>
          <a:p>
            <a:pPr algn="ctr" defTabSz="1219170"/>
            <a:r>
              <a:rPr lang="vi-VN" sz="3200">
                <a:solidFill>
                  <a:prstClr val="white"/>
                </a:solidFill>
                <a:latin typeface="Calibri"/>
              </a:rPr>
              <a:t> Cầu gì chỉ mọc sau mưa</a:t>
            </a:r>
          </a:p>
          <a:p>
            <a:pPr algn="ctr" defTabSz="1219170"/>
            <a:r>
              <a:rPr lang="vi-VN" sz="3200">
                <a:solidFill>
                  <a:prstClr val="white"/>
                </a:solidFill>
                <a:latin typeface="Calibri"/>
              </a:rPr>
              <a:t>Lung linh bảy sắc bắc vừa tới mây?</a:t>
            </a:r>
            <a:endParaRPr lang="en-US" sz="3200" dirty="0">
              <a:solidFill>
                <a:prstClr val="white"/>
              </a:solidFill>
              <a:latin typeface="Calibri"/>
            </a:endParaRPr>
          </a:p>
        </p:txBody>
      </p:sp>
      <p:sp>
        <p:nvSpPr>
          <p:cNvPr id="6" name="Explosion 1 5"/>
          <p:cNvSpPr/>
          <p:nvPr/>
        </p:nvSpPr>
        <p:spPr>
          <a:xfrm>
            <a:off x="5080000" y="4356706"/>
            <a:ext cx="4017104" cy="2729895"/>
          </a:xfrm>
          <a:prstGeom prst="irregularSeal1">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b="1" dirty="0">
                <a:solidFill>
                  <a:srgbClr val="0000FF"/>
                </a:solidFill>
                <a:latin typeface="Arial" panose="020B0604020202020204" pitchFamily="34" charset="0"/>
                <a:cs typeface="Arial" panose="020B0604020202020204" pitchFamily="34" charset="0"/>
              </a:rPr>
              <a:t>ĐÚNG RỒI</a:t>
            </a:r>
          </a:p>
        </p:txBody>
      </p:sp>
      <p:pic>
        <p:nvPicPr>
          <p:cNvPr id="1035" name="Picture 11" descr="C:\Users\ADMIN\Desktop\Tai nguyen thiet ke tro choi\Bảng gỗ\Picture1 (2).png">
            <a:hlinkClick r:id="" action="ppaction://hlinkshowjump?jump=nextslide"/>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0272119" y="76200"/>
            <a:ext cx="1617133" cy="687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931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034"/>
                                        </p:tgtEl>
                                        <p:attrNameLst>
                                          <p:attrName>style.visibility</p:attrName>
                                        </p:attrNameLst>
                                      </p:cBhvr>
                                      <p:to>
                                        <p:strVal val="visible"/>
                                      </p:to>
                                    </p:set>
                                    <p:animEffect transition="in" filter="fade">
                                      <p:cBhvr>
                                        <p:cTn id="7" dur="1000"/>
                                        <p:tgtEl>
                                          <p:spTgt spid="1034"/>
                                        </p:tgtEl>
                                      </p:cBhvr>
                                    </p:animEffect>
                                    <p:anim calcmode="lin" valueType="num">
                                      <p:cBhvr>
                                        <p:cTn id="8" dur="1000" fill="hold"/>
                                        <p:tgtEl>
                                          <p:spTgt spid="1034"/>
                                        </p:tgtEl>
                                        <p:attrNameLst>
                                          <p:attrName>ppt_x</p:attrName>
                                        </p:attrNameLst>
                                      </p:cBhvr>
                                      <p:tavLst>
                                        <p:tav tm="0">
                                          <p:val>
                                            <p:strVal val="#ppt_x"/>
                                          </p:val>
                                        </p:tav>
                                        <p:tav tm="100000">
                                          <p:val>
                                            <p:strVal val="#ppt_x"/>
                                          </p:val>
                                        </p:tav>
                                      </p:tavLst>
                                    </p:anim>
                                    <p:anim calcmode="lin" valueType="num">
                                      <p:cBhvr>
                                        <p:cTn id="9" dur="1000" fill="hold"/>
                                        <p:tgtEl>
                                          <p:spTgt spid="1034"/>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1000"/>
                                        <p:tgtEl>
                                          <p:spTgt spid="25"/>
                                        </p:tgtEl>
                                      </p:cBhvr>
                                    </p:animEffect>
                                    <p:anim calcmode="lin" valueType="num">
                                      <p:cBhvr>
                                        <p:cTn id="27" dur="1000" fill="hold"/>
                                        <p:tgtEl>
                                          <p:spTgt spid="25"/>
                                        </p:tgtEl>
                                        <p:attrNameLst>
                                          <p:attrName>ppt_x</p:attrName>
                                        </p:attrNameLst>
                                      </p:cBhvr>
                                      <p:tavLst>
                                        <p:tav tm="0">
                                          <p:val>
                                            <p:strVal val="#ppt_x"/>
                                          </p:val>
                                        </p:tav>
                                        <p:tav tm="100000">
                                          <p:val>
                                            <p:strVal val="#ppt_x"/>
                                          </p:val>
                                        </p:tav>
                                      </p:tavLst>
                                    </p:anim>
                                    <p:anim calcmode="lin" valueType="num">
                                      <p:cBhvr>
                                        <p:cTn id="2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1000"/>
                                        <p:tgtEl>
                                          <p:spTgt spid="26"/>
                                        </p:tgtEl>
                                      </p:cBhvr>
                                    </p:animEffect>
                                    <p:anim calcmode="lin" valueType="num">
                                      <p:cBhvr>
                                        <p:cTn id="34" dur="1000" fill="hold"/>
                                        <p:tgtEl>
                                          <p:spTgt spid="26"/>
                                        </p:tgtEl>
                                        <p:attrNameLst>
                                          <p:attrName>ppt_x</p:attrName>
                                        </p:attrNameLst>
                                      </p:cBhvr>
                                      <p:tavLst>
                                        <p:tav tm="0">
                                          <p:val>
                                            <p:strVal val="#ppt_x"/>
                                          </p:val>
                                        </p:tav>
                                        <p:tav tm="100000">
                                          <p:val>
                                            <p:strVal val="#ppt_x"/>
                                          </p:val>
                                        </p:tav>
                                      </p:tavLst>
                                    </p:anim>
                                    <p:anim calcmode="lin" valueType="num">
                                      <p:cBhvr>
                                        <p:cTn id="3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1000"/>
                                        <p:tgtEl>
                                          <p:spTgt spid="27"/>
                                        </p:tgtEl>
                                      </p:cBhvr>
                                    </p:animEffect>
                                    <p:anim calcmode="lin" valueType="num">
                                      <p:cBhvr>
                                        <p:cTn id="41" dur="1000" fill="hold"/>
                                        <p:tgtEl>
                                          <p:spTgt spid="27"/>
                                        </p:tgtEl>
                                        <p:attrNameLst>
                                          <p:attrName>ppt_x</p:attrName>
                                        </p:attrNameLst>
                                      </p:cBhvr>
                                      <p:tavLst>
                                        <p:tav tm="0">
                                          <p:val>
                                            <p:strVal val="#ppt_x"/>
                                          </p:val>
                                        </p:tav>
                                        <p:tav tm="100000">
                                          <p:val>
                                            <p:strVal val="#ppt_x"/>
                                          </p:val>
                                        </p:tav>
                                      </p:tavLst>
                                    </p:anim>
                                    <p:anim calcmode="lin" valueType="num">
                                      <p:cBhvr>
                                        <p:cTn id="4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4"/>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031"/>
                                        </p:tgtEl>
                                        <p:attrNameLst>
                                          <p:attrName>style.visibility</p:attrName>
                                        </p:attrNameLst>
                                      </p:cBhvr>
                                      <p:to>
                                        <p:strVal val="visible"/>
                                      </p:to>
                                    </p:set>
                                  </p:childTnLst>
                                </p:cTn>
                              </p:par>
                              <p:par>
                                <p:cTn id="48" presetID="32" presetClass="emph" presetSubtype="0" repeatCount="indefinite" fill="hold" nodeType="withEffect">
                                  <p:stCondLst>
                                    <p:cond delay="0"/>
                                  </p:stCondLst>
                                  <p:childTnLst>
                                    <p:animRot by="120000">
                                      <p:cBhvr>
                                        <p:cTn id="49" dur="300" fill="hold">
                                          <p:stCondLst>
                                            <p:cond delay="0"/>
                                          </p:stCondLst>
                                        </p:cTn>
                                        <p:tgtEl>
                                          <p:spTgt spid="1031"/>
                                        </p:tgtEl>
                                        <p:attrNameLst>
                                          <p:attrName>r</p:attrName>
                                        </p:attrNameLst>
                                      </p:cBhvr>
                                    </p:animRot>
                                    <p:animRot by="-240000">
                                      <p:cBhvr>
                                        <p:cTn id="50" dur="600" fill="hold">
                                          <p:stCondLst>
                                            <p:cond delay="600"/>
                                          </p:stCondLst>
                                        </p:cTn>
                                        <p:tgtEl>
                                          <p:spTgt spid="1031"/>
                                        </p:tgtEl>
                                        <p:attrNameLst>
                                          <p:attrName>r</p:attrName>
                                        </p:attrNameLst>
                                      </p:cBhvr>
                                    </p:animRot>
                                    <p:animRot by="240000">
                                      <p:cBhvr>
                                        <p:cTn id="51" dur="600" fill="hold">
                                          <p:stCondLst>
                                            <p:cond delay="1200"/>
                                          </p:stCondLst>
                                        </p:cTn>
                                        <p:tgtEl>
                                          <p:spTgt spid="1031"/>
                                        </p:tgtEl>
                                        <p:attrNameLst>
                                          <p:attrName>r</p:attrName>
                                        </p:attrNameLst>
                                      </p:cBhvr>
                                    </p:animRot>
                                    <p:animRot by="-240000">
                                      <p:cBhvr>
                                        <p:cTn id="52" dur="600" fill="hold">
                                          <p:stCondLst>
                                            <p:cond delay="1800"/>
                                          </p:stCondLst>
                                        </p:cTn>
                                        <p:tgtEl>
                                          <p:spTgt spid="1031"/>
                                        </p:tgtEl>
                                        <p:attrNameLst>
                                          <p:attrName>r</p:attrName>
                                        </p:attrNameLst>
                                      </p:cBhvr>
                                    </p:animRot>
                                    <p:animRot by="120000">
                                      <p:cBhvr>
                                        <p:cTn id="53" dur="600" fill="hold">
                                          <p:stCondLst>
                                            <p:cond delay="2400"/>
                                          </p:stCondLst>
                                        </p:cTn>
                                        <p:tgtEl>
                                          <p:spTgt spid="1031"/>
                                        </p:tgtEl>
                                        <p:attrNameLst>
                                          <p:attrName>r</p:attrName>
                                        </p:attrNameLst>
                                      </p:cBhvr>
                                    </p:animRot>
                                  </p:childTnLst>
                                </p:cTn>
                              </p:par>
                            </p:childTnLst>
                          </p:cTn>
                        </p:par>
                      </p:childTnLst>
                    </p:cTn>
                  </p:par>
                </p:childTnLst>
              </p:cTn>
              <p:nextCondLst>
                <p:cond evt="onClick" delay="0">
                  <p:tgtEl>
                    <p:spTgt spid="4"/>
                  </p:tgtEl>
                </p:cond>
              </p:nextCondLst>
            </p:seq>
            <p:seq concurrent="1" nextAc="seek">
              <p:cTn id="54" restart="whenNotActive" fill="hold" evtFilter="cancelBubble" nodeType="interactiveSeq">
                <p:stCondLst>
                  <p:cond evt="onClick" delay="0">
                    <p:tgtEl>
                      <p:spTgt spid="25"/>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030"/>
                                        </p:tgtEl>
                                        <p:attrNameLst>
                                          <p:attrName>style.visibility</p:attrName>
                                        </p:attrNameLst>
                                      </p:cBhvr>
                                      <p:to>
                                        <p:strVal val="visible"/>
                                      </p:to>
                                    </p:set>
                                  </p:childTnLst>
                                </p:cTn>
                              </p:par>
                              <p:par>
                                <p:cTn id="59" presetID="32" presetClass="emph" presetSubtype="0" repeatCount="indefinite" fill="hold" nodeType="withEffect">
                                  <p:stCondLst>
                                    <p:cond delay="0"/>
                                  </p:stCondLst>
                                  <p:childTnLst>
                                    <p:animRot by="120000">
                                      <p:cBhvr>
                                        <p:cTn id="60" dur="300" fill="hold">
                                          <p:stCondLst>
                                            <p:cond delay="0"/>
                                          </p:stCondLst>
                                        </p:cTn>
                                        <p:tgtEl>
                                          <p:spTgt spid="1030"/>
                                        </p:tgtEl>
                                        <p:attrNameLst>
                                          <p:attrName>r</p:attrName>
                                        </p:attrNameLst>
                                      </p:cBhvr>
                                    </p:animRot>
                                    <p:animRot by="-240000">
                                      <p:cBhvr>
                                        <p:cTn id="61" dur="600" fill="hold">
                                          <p:stCondLst>
                                            <p:cond delay="600"/>
                                          </p:stCondLst>
                                        </p:cTn>
                                        <p:tgtEl>
                                          <p:spTgt spid="1030"/>
                                        </p:tgtEl>
                                        <p:attrNameLst>
                                          <p:attrName>r</p:attrName>
                                        </p:attrNameLst>
                                      </p:cBhvr>
                                    </p:animRot>
                                    <p:animRot by="240000">
                                      <p:cBhvr>
                                        <p:cTn id="62" dur="600" fill="hold">
                                          <p:stCondLst>
                                            <p:cond delay="1200"/>
                                          </p:stCondLst>
                                        </p:cTn>
                                        <p:tgtEl>
                                          <p:spTgt spid="1030"/>
                                        </p:tgtEl>
                                        <p:attrNameLst>
                                          <p:attrName>r</p:attrName>
                                        </p:attrNameLst>
                                      </p:cBhvr>
                                    </p:animRot>
                                    <p:animRot by="-240000">
                                      <p:cBhvr>
                                        <p:cTn id="63" dur="600" fill="hold">
                                          <p:stCondLst>
                                            <p:cond delay="1800"/>
                                          </p:stCondLst>
                                        </p:cTn>
                                        <p:tgtEl>
                                          <p:spTgt spid="1030"/>
                                        </p:tgtEl>
                                        <p:attrNameLst>
                                          <p:attrName>r</p:attrName>
                                        </p:attrNameLst>
                                      </p:cBhvr>
                                    </p:animRot>
                                    <p:animRot by="120000">
                                      <p:cBhvr>
                                        <p:cTn id="64" dur="600" fill="hold">
                                          <p:stCondLst>
                                            <p:cond delay="2400"/>
                                          </p:stCondLst>
                                        </p:cTn>
                                        <p:tgtEl>
                                          <p:spTgt spid="1030"/>
                                        </p:tgtEl>
                                        <p:attrNameLst>
                                          <p:attrName>r</p:attrName>
                                        </p:attrNameLst>
                                      </p:cBhvr>
                                    </p:animRot>
                                  </p:childTnLst>
                                </p:cTn>
                              </p:par>
                            </p:childTnLst>
                          </p:cTn>
                        </p:par>
                      </p:childTnLst>
                    </p:cTn>
                  </p:par>
                </p:childTnLst>
              </p:cTn>
              <p:nextCondLst>
                <p:cond evt="onClick" delay="0">
                  <p:tgtEl>
                    <p:spTgt spid="25"/>
                  </p:tgtEl>
                </p:cond>
              </p:nextCondLst>
            </p:seq>
            <p:seq concurrent="1" nextAc="seek">
              <p:cTn id="65" restart="whenNotActive" fill="hold" evtFilter="cancelBubble" nodeType="interactiveSeq">
                <p:stCondLst>
                  <p:cond evt="onClick" delay="0">
                    <p:tgtEl>
                      <p:spTgt spid="26"/>
                    </p:tgtEl>
                  </p:cond>
                </p:stCondLst>
                <p:endSync evt="end" delay="0">
                  <p:rtn val="all"/>
                </p:endSync>
                <p:childTnLst>
                  <p:par>
                    <p:cTn id="66" fill="hold">
                      <p:stCondLst>
                        <p:cond delay="0"/>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1029"/>
                                        </p:tgtEl>
                                        <p:attrNameLst>
                                          <p:attrName>style.visibility</p:attrName>
                                        </p:attrNameLst>
                                      </p:cBhvr>
                                      <p:to>
                                        <p:strVal val="visible"/>
                                      </p:to>
                                    </p:set>
                                  </p:childTnLst>
                                </p:cTn>
                              </p:par>
                              <p:par>
                                <p:cTn id="70" presetID="32" presetClass="emph" presetSubtype="0" repeatCount="indefinite" fill="hold" nodeType="withEffect">
                                  <p:stCondLst>
                                    <p:cond delay="0"/>
                                  </p:stCondLst>
                                  <p:childTnLst>
                                    <p:animRot by="120000">
                                      <p:cBhvr>
                                        <p:cTn id="71" dur="300" fill="hold">
                                          <p:stCondLst>
                                            <p:cond delay="0"/>
                                          </p:stCondLst>
                                        </p:cTn>
                                        <p:tgtEl>
                                          <p:spTgt spid="1029"/>
                                        </p:tgtEl>
                                        <p:attrNameLst>
                                          <p:attrName>r</p:attrName>
                                        </p:attrNameLst>
                                      </p:cBhvr>
                                    </p:animRot>
                                    <p:animRot by="-240000">
                                      <p:cBhvr>
                                        <p:cTn id="72" dur="600" fill="hold">
                                          <p:stCondLst>
                                            <p:cond delay="600"/>
                                          </p:stCondLst>
                                        </p:cTn>
                                        <p:tgtEl>
                                          <p:spTgt spid="1029"/>
                                        </p:tgtEl>
                                        <p:attrNameLst>
                                          <p:attrName>r</p:attrName>
                                        </p:attrNameLst>
                                      </p:cBhvr>
                                    </p:animRot>
                                    <p:animRot by="240000">
                                      <p:cBhvr>
                                        <p:cTn id="73" dur="600" fill="hold">
                                          <p:stCondLst>
                                            <p:cond delay="1200"/>
                                          </p:stCondLst>
                                        </p:cTn>
                                        <p:tgtEl>
                                          <p:spTgt spid="1029"/>
                                        </p:tgtEl>
                                        <p:attrNameLst>
                                          <p:attrName>r</p:attrName>
                                        </p:attrNameLst>
                                      </p:cBhvr>
                                    </p:animRot>
                                    <p:animRot by="-240000">
                                      <p:cBhvr>
                                        <p:cTn id="74" dur="600" fill="hold">
                                          <p:stCondLst>
                                            <p:cond delay="1800"/>
                                          </p:stCondLst>
                                        </p:cTn>
                                        <p:tgtEl>
                                          <p:spTgt spid="1029"/>
                                        </p:tgtEl>
                                        <p:attrNameLst>
                                          <p:attrName>r</p:attrName>
                                        </p:attrNameLst>
                                      </p:cBhvr>
                                    </p:animRot>
                                    <p:animRot by="120000">
                                      <p:cBhvr>
                                        <p:cTn id="75" dur="600" fill="hold">
                                          <p:stCondLst>
                                            <p:cond delay="2400"/>
                                          </p:stCondLst>
                                        </p:cTn>
                                        <p:tgtEl>
                                          <p:spTgt spid="1029"/>
                                        </p:tgtEl>
                                        <p:attrNameLst>
                                          <p:attrName>r</p:attrName>
                                        </p:attrNameLst>
                                      </p:cBhvr>
                                    </p:animRot>
                                  </p:childTnLst>
                                </p:cTn>
                              </p:par>
                            </p:childTnLst>
                          </p:cTn>
                        </p:par>
                      </p:childTnLst>
                    </p:cTn>
                  </p:par>
                </p:childTnLst>
              </p:cTn>
              <p:nextCondLst>
                <p:cond evt="onClick" delay="0">
                  <p:tgtEl>
                    <p:spTgt spid="26"/>
                  </p:tgtEl>
                </p:cond>
              </p:nextCondLst>
            </p:seq>
            <p:seq concurrent="1" nextAc="seek">
              <p:cTn id="76" restart="whenNotActive" fill="hold" evtFilter="cancelBubble" nodeType="interactiveSeq">
                <p:stCondLst>
                  <p:cond evt="onClick" delay="0">
                    <p:tgtEl>
                      <p:spTgt spid="27"/>
                    </p:tgtEl>
                  </p:cond>
                </p:stCondLst>
                <p:endSync evt="end" delay="0">
                  <p:rtn val="all"/>
                </p:endSync>
                <p:childTnLst>
                  <p:par>
                    <p:cTn id="77" fill="hold">
                      <p:stCondLst>
                        <p:cond delay="0"/>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1032"/>
                                        </p:tgtEl>
                                        <p:attrNameLst>
                                          <p:attrName>style.visibility</p:attrName>
                                        </p:attrNameLst>
                                      </p:cBhvr>
                                      <p:to>
                                        <p:strVal val="visible"/>
                                      </p:to>
                                    </p:set>
                                  </p:childTnLst>
                                </p:cTn>
                              </p:par>
                              <p:par>
                                <p:cTn id="81" presetID="21" presetClass="emph" presetSubtype="0" repeatCount="indefinite" fill="hold" grpId="1" nodeType="withEffect">
                                  <p:stCondLst>
                                    <p:cond delay="0"/>
                                  </p:stCondLst>
                                  <p:childTnLst>
                                    <p:animClr clrSpc="hsl" dir="cw">
                                      <p:cBhvr override="childStyle">
                                        <p:cTn id="82" dur="500" fill="hold"/>
                                        <p:tgtEl>
                                          <p:spTgt spid="27"/>
                                        </p:tgtEl>
                                        <p:attrNameLst>
                                          <p:attrName>style.color</p:attrName>
                                        </p:attrNameLst>
                                      </p:cBhvr>
                                      <p:by>
                                        <p:hsl h="7200000" s="0" l="0"/>
                                      </p:by>
                                    </p:animClr>
                                    <p:animClr clrSpc="hsl" dir="cw">
                                      <p:cBhvr>
                                        <p:cTn id="83" dur="500" fill="hold"/>
                                        <p:tgtEl>
                                          <p:spTgt spid="27"/>
                                        </p:tgtEl>
                                        <p:attrNameLst>
                                          <p:attrName>fillcolor</p:attrName>
                                        </p:attrNameLst>
                                      </p:cBhvr>
                                      <p:by>
                                        <p:hsl h="7200000" s="0" l="0"/>
                                      </p:by>
                                    </p:animClr>
                                    <p:animClr clrSpc="hsl" dir="cw">
                                      <p:cBhvr>
                                        <p:cTn id="84" dur="500" fill="hold"/>
                                        <p:tgtEl>
                                          <p:spTgt spid="27"/>
                                        </p:tgtEl>
                                        <p:attrNameLst>
                                          <p:attrName>stroke.color</p:attrName>
                                        </p:attrNameLst>
                                      </p:cBhvr>
                                      <p:by>
                                        <p:hsl h="7200000" s="0" l="0"/>
                                      </p:by>
                                    </p:animClr>
                                    <p:set>
                                      <p:cBhvr>
                                        <p:cTn id="85" dur="500" fill="hold"/>
                                        <p:tgtEl>
                                          <p:spTgt spid="27"/>
                                        </p:tgtEl>
                                        <p:attrNameLst>
                                          <p:attrName>fill.type</p:attrName>
                                        </p:attrNameLst>
                                      </p:cBhvr>
                                      <p:to>
                                        <p:strVal val="solid"/>
                                      </p:to>
                                    </p:set>
                                  </p:childTnLst>
                                </p:cTn>
                              </p:par>
                              <p:par>
                                <p:cTn id="86" presetID="32" presetClass="emph" presetSubtype="0" repeatCount="indefinite" fill="hold" nodeType="withEffect">
                                  <p:stCondLst>
                                    <p:cond delay="0"/>
                                  </p:stCondLst>
                                  <p:childTnLst>
                                    <p:animRot by="120000">
                                      <p:cBhvr>
                                        <p:cTn id="87" dur="300" fill="hold">
                                          <p:stCondLst>
                                            <p:cond delay="0"/>
                                          </p:stCondLst>
                                        </p:cTn>
                                        <p:tgtEl>
                                          <p:spTgt spid="1032"/>
                                        </p:tgtEl>
                                        <p:attrNameLst>
                                          <p:attrName>r</p:attrName>
                                        </p:attrNameLst>
                                      </p:cBhvr>
                                    </p:animRot>
                                    <p:animRot by="-240000">
                                      <p:cBhvr>
                                        <p:cTn id="88" dur="600" fill="hold">
                                          <p:stCondLst>
                                            <p:cond delay="600"/>
                                          </p:stCondLst>
                                        </p:cTn>
                                        <p:tgtEl>
                                          <p:spTgt spid="1032"/>
                                        </p:tgtEl>
                                        <p:attrNameLst>
                                          <p:attrName>r</p:attrName>
                                        </p:attrNameLst>
                                      </p:cBhvr>
                                    </p:animRot>
                                    <p:animRot by="240000">
                                      <p:cBhvr>
                                        <p:cTn id="89" dur="600" fill="hold">
                                          <p:stCondLst>
                                            <p:cond delay="1200"/>
                                          </p:stCondLst>
                                        </p:cTn>
                                        <p:tgtEl>
                                          <p:spTgt spid="1032"/>
                                        </p:tgtEl>
                                        <p:attrNameLst>
                                          <p:attrName>r</p:attrName>
                                        </p:attrNameLst>
                                      </p:cBhvr>
                                    </p:animRot>
                                    <p:animRot by="-240000">
                                      <p:cBhvr>
                                        <p:cTn id="90" dur="600" fill="hold">
                                          <p:stCondLst>
                                            <p:cond delay="1800"/>
                                          </p:stCondLst>
                                        </p:cTn>
                                        <p:tgtEl>
                                          <p:spTgt spid="1032"/>
                                        </p:tgtEl>
                                        <p:attrNameLst>
                                          <p:attrName>r</p:attrName>
                                        </p:attrNameLst>
                                      </p:cBhvr>
                                    </p:animRot>
                                    <p:animRot by="120000">
                                      <p:cBhvr>
                                        <p:cTn id="91" dur="600" fill="hold">
                                          <p:stCondLst>
                                            <p:cond delay="2400"/>
                                          </p:stCondLst>
                                        </p:cTn>
                                        <p:tgtEl>
                                          <p:spTgt spid="1032"/>
                                        </p:tgtEl>
                                        <p:attrNameLst>
                                          <p:attrName>r</p:attrName>
                                        </p:attrNameLst>
                                      </p:cBhvr>
                                    </p:animRot>
                                  </p:childTnLst>
                                </p:cTn>
                              </p:par>
                              <p:par>
                                <p:cTn id="92" presetID="1" presetClass="entr" presetSubtype="0" fill="hold" grpId="0" nodeType="withEffect">
                                  <p:stCondLst>
                                    <p:cond delay="0"/>
                                  </p:stCondLst>
                                  <p:childTnLst>
                                    <p:set>
                                      <p:cBhvr>
                                        <p:cTn id="93" dur="1" fill="hold">
                                          <p:stCondLst>
                                            <p:cond delay="0"/>
                                          </p:stCondLst>
                                        </p:cTn>
                                        <p:tgtEl>
                                          <p:spTgt spid="6"/>
                                        </p:tgtEl>
                                        <p:attrNameLst>
                                          <p:attrName>style.visibility</p:attrName>
                                        </p:attrNameLst>
                                      </p:cBhvr>
                                      <p:to>
                                        <p:strVal val="visible"/>
                                      </p:to>
                                    </p:set>
                                  </p:childTnLst>
                                </p:cTn>
                              </p:par>
                              <p:par>
                                <p:cTn id="94" presetID="26" presetClass="emph" presetSubtype="0" repeatCount="3000" fill="hold" grpId="1" nodeType="withEffect">
                                  <p:stCondLst>
                                    <p:cond delay="0"/>
                                  </p:stCondLst>
                                  <p:childTnLst>
                                    <p:animEffect transition="out" filter="fade">
                                      <p:cBhvr>
                                        <p:cTn id="95" dur="500" tmFilter="0, 0; .2, .5; .8, .5; 1, 0"/>
                                        <p:tgtEl>
                                          <p:spTgt spid="6"/>
                                        </p:tgtEl>
                                      </p:cBhvr>
                                    </p:animEffect>
                                    <p:animScale>
                                      <p:cBhvr>
                                        <p:cTn id="96" dur="250" autoRev="1" fill="hold"/>
                                        <p:tgtEl>
                                          <p:spTgt spid="6"/>
                                        </p:tgtEl>
                                      </p:cBhvr>
                                      <p:by x="105000" y="105000"/>
                                    </p:animScale>
                                  </p:childTnLst>
                                </p:cTn>
                              </p:par>
                              <p:par>
                                <p:cTn id="97" presetID="1" presetClass="exit" presetSubtype="0" fill="hold" grpId="2" nodeType="withEffect">
                                  <p:stCondLst>
                                    <p:cond delay="2500"/>
                                  </p:stCondLst>
                                  <p:childTnLst>
                                    <p:set>
                                      <p:cBhvr>
                                        <p:cTn id="98"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bldLst>
      <p:bldP spid="4" grpId="0" animBg="1"/>
      <p:bldP spid="25" grpId="0" animBg="1"/>
      <p:bldP spid="26" grpId="0" animBg="1"/>
      <p:bldP spid="27" grpId="0" animBg="1"/>
      <p:bldP spid="27" grpId="1" animBg="1"/>
      <p:bldP spid="5" grpId="0"/>
      <p:bldP spid="6" grpId="0" animBg="1"/>
      <p:bldP spid="6" grpId="1" animBg="1"/>
      <p:bldP spid="6" grpId="2"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Bach tuyet\54774f4bc8287c7337fadd5fbb419da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ADMIN\Desktop\Bach tuyet\Bamb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355339" flipH="1">
            <a:off x="3835675" y="4063363"/>
            <a:ext cx="1320800" cy="22098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C:\Users\ADMIN\Desktop\Bach tuyet\esquilo001.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471667" flipH="1">
            <a:off x="10368615" y="4415267"/>
            <a:ext cx="1320800" cy="144584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7" descr="C:\Users\ADMIN\Desktop\Bach tuyet\767e08fbae2de8679fbba6d8cecba19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352524" flipH="1">
            <a:off x="8504048" y="4385149"/>
            <a:ext cx="1092200" cy="152544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C:\Users\ADMIN\Desktop\Bach tuyet\43ebd44d263606f876d42fd2f199ea61 (7).jpg"/>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0" r="100000">
                        <a14:foregroundMark x1="36022" y1="33071" x2="71505" y2="40157"/>
                      </a14:backgroundRemoval>
                    </a14:imgEffect>
                  </a14:imgLayer>
                </a14:imgProps>
              </a:ext>
              <a:ext uri="{28A0092B-C50C-407E-A947-70E740481C1C}">
                <a14:useLocalDpi xmlns:a14="http://schemas.microsoft.com/office/drawing/2010/main" val="0"/>
              </a:ext>
            </a:extLst>
          </a:blip>
          <a:srcRect/>
          <a:stretch>
            <a:fillRect/>
          </a:stretch>
        </p:blipFill>
        <p:spPr bwMode="auto">
          <a:xfrm rot="20483591" flipH="1">
            <a:off x="5873242" y="3818719"/>
            <a:ext cx="1789713" cy="241383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3" descr="C:\Users\ADMIN\Desktop\Bach tuyet\arbre-majestueux-4262928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backgroundMark x1="47875" y1="35969" x2="47875" y2="37305"/>
                      </a14:backgroundRemoval>
                    </a14:imgEffect>
                  </a14:imgLayer>
                </a14:imgProps>
              </a:ext>
              <a:ext uri="{28A0092B-C50C-407E-A947-70E740481C1C}">
                <a14:useLocalDpi xmlns:a14="http://schemas.microsoft.com/office/drawing/2010/main" val="0"/>
              </a:ext>
            </a:extLst>
          </a:blip>
          <a:srcRect/>
          <a:stretch>
            <a:fillRect/>
          </a:stretch>
        </p:blipFill>
        <p:spPr bwMode="auto">
          <a:xfrm>
            <a:off x="1625600" y="-657027"/>
            <a:ext cx="7010400" cy="786844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C:\Users\ADMIN\Desktop\Bach tuyet\511929473-photo-clip-tree.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39375" y="-1222614"/>
            <a:ext cx="7213600" cy="8309215"/>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descr="C:\Users\ADMIN\Desktop\Bach tuyet\511929473-photo-clip-tree.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57600" y="-624841"/>
            <a:ext cx="7213600" cy="760984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 descr="C:\Users\ADMIN\Desktop\Bach tuyet\arbre-majestueux-4262928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backgroundMark x1="47875" y1="35969" x2="47875" y2="37305"/>
                      </a14:backgroundRemoval>
                    </a14:imgEffect>
                  </a14:imgLayer>
                </a14:imgProps>
              </a:ext>
              <a:ext uri="{28A0092B-C50C-407E-A947-70E740481C1C}">
                <a14:useLocalDpi xmlns:a14="http://schemas.microsoft.com/office/drawing/2010/main" val="0"/>
              </a:ext>
            </a:extLst>
          </a:blip>
          <a:srcRect/>
          <a:stretch>
            <a:fillRect/>
          </a:stretch>
        </p:blipFill>
        <p:spPr bwMode="auto">
          <a:xfrm>
            <a:off x="6096000" y="-657029"/>
            <a:ext cx="7010400" cy="7868444"/>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10" descr="C:\Users\ADMIN\Desktop\Tai nguyen thiet ke tro choi\Bảng gỗ\wooden-blank-sign-clipart-1.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35200" y="-1955800"/>
            <a:ext cx="7921939" cy="4079875"/>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p:cNvSpPr txBox="1"/>
          <p:nvPr/>
        </p:nvSpPr>
        <p:spPr>
          <a:xfrm>
            <a:off x="3111590" y="326261"/>
            <a:ext cx="5892800" cy="1569660"/>
          </a:xfrm>
          <a:prstGeom prst="rect">
            <a:avLst/>
          </a:prstGeom>
          <a:noFill/>
        </p:spPr>
        <p:txBody>
          <a:bodyPr wrap="square" rtlCol="0">
            <a:spAutoFit/>
          </a:bodyPr>
          <a:lstStyle/>
          <a:p>
            <a:pPr algn="ctr" defTabSz="1219170"/>
            <a:r>
              <a:rPr lang="en-US" sz="3200" dirty="0" err="1">
                <a:solidFill>
                  <a:prstClr val="white"/>
                </a:solidFill>
              </a:rPr>
              <a:t>Cái</a:t>
            </a:r>
            <a:r>
              <a:rPr lang="en-US" sz="3200" dirty="0">
                <a:solidFill>
                  <a:prstClr val="white"/>
                </a:solidFill>
              </a:rPr>
              <a:t> </a:t>
            </a:r>
            <a:r>
              <a:rPr lang="en-US" sz="3200" dirty="0" err="1">
                <a:solidFill>
                  <a:prstClr val="white"/>
                </a:solidFill>
              </a:rPr>
              <a:t>gì</a:t>
            </a:r>
            <a:r>
              <a:rPr lang="en-US" sz="3200" dirty="0">
                <a:solidFill>
                  <a:prstClr val="white"/>
                </a:solidFill>
              </a:rPr>
              <a:t> </a:t>
            </a:r>
            <a:r>
              <a:rPr lang="en-US" sz="3200" dirty="0" err="1">
                <a:solidFill>
                  <a:prstClr val="white"/>
                </a:solidFill>
              </a:rPr>
              <a:t>nằm</a:t>
            </a:r>
            <a:r>
              <a:rPr lang="en-US" sz="3200" dirty="0">
                <a:solidFill>
                  <a:prstClr val="white"/>
                </a:solidFill>
              </a:rPr>
              <a:t> ở </a:t>
            </a:r>
            <a:r>
              <a:rPr lang="en-US" sz="3200" dirty="0" err="1">
                <a:solidFill>
                  <a:prstClr val="white"/>
                </a:solidFill>
              </a:rPr>
              <a:t>trong</a:t>
            </a:r>
            <a:r>
              <a:rPr lang="en-US" sz="3200" dirty="0">
                <a:solidFill>
                  <a:prstClr val="white"/>
                </a:solidFill>
              </a:rPr>
              <a:t> </a:t>
            </a:r>
            <a:r>
              <a:rPr lang="en-US" sz="3200" dirty="0" err="1">
                <a:solidFill>
                  <a:prstClr val="white"/>
                </a:solidFill>
              </a:rPr>
              <a:t>nhà</a:t>
            </a:r>
            <a:r>
              <a:rPr lang="en-US" sz="3200" dirty="0">
                <a:solidFill>
                  <a:prstClr val="white"/>
                </a:solidFill>
              </a:rPr>
              <a:t>, </a:t>
            </a:r>
            <a:r>
              <a:rPr lang="en-US" sz="3200" dirty="0" err="1">
                <a:solidFill>
                  <a:prstClr val="white"/>
                </a:solidFill>
              </a:rPr>
              <a:t>Nhìn</a:t>
            </a:r>
            <a:r>
              <a:rPr lang="en-US" sz="3200" dirty="0">
                <a:solidFill>
                  <a:prstClr val="white"/>
                </a:solidFill>
              </a:rPr>
              <a:t> </a:t>
            </a:r>
            <a:r>
              <a:rPr lang="en-US" sz="3200" dirty="0" err="1">
                <a:solidFill>
                  <a:prstClr val="white"/>
                </a:solidFill>
              </a:rPr>
              <a:t>lên</a:t>
            </a:r>
            <a:r>
              <a:rPr lang="en-US" sz="3200" dirty="0">
                <a:solidFill>
                  <a:prstClr val="white"/>
                </a:solidFill>
              </a:rPr>
              <a:t> </a:t>
            </a:r>
            <a:r>
              <a:rPr lang="en-US" sz="3200" dirty="0" err="1">
                <a:solidFill>
                  <a:prstClr val="white"/>
                </a:solidFill>
              </a:rPr>
              <a:t>mặt</a:t>
            </a:r>
            <a:r>
              <a:rPr lang="en-US" sz="3200" dirty="0">
                <a:solidFill>
                  <a:prstClr val="white"/>
                </a:solidFill>
              </a:rPr>
              <a:t> </a:t>
            </a:r>
            <a:r>
              <a:rPr lang="en-US" sz="3200" dirty="0" err="1">
                <a:solidFill>
                  <a:prstClr val="white"/>
                </a:solidFill>
              </a:rPr>
              <a:t>nó</a:t>
            </a:r>
            <a:r>
              <a:rPr lang="en-US" sz="3200" dirty="0">
                <a:solidFill>
                  <a:prstClr val="white"/>
                </a:solidFill>
              </a:rPr>
              <a:t> </a:t>
            </a:r>
            <a:r>
              <a:rPr lang="en-US" sz="3200" dirty="0" err="1">
                <a:solidFill>
                  <a:prstClr val="white"/>
                </a:solidFill>
              </a:rPr>
              <a:t>biết</a:t>
            </a:r>
            <a:r>
              <a:rPr lang="en-US" sz="3200" dirty="0">
                <a:solidFill>
                  <a:prstClr val="white"/>
                </a:solidFill>
              </a:rPr>
              <a:t> </a:t>
            </a:r>
            <a:r>
              <a:rPr lang="en-US" sz="3200" dirty="0" err="1">
                <a:solidFill>
                  <a:prstClr val="white"/>
                </a:solidFill>
              </a:rPr>
              <a:t>ngay</a:t>
            </a:r>
            <a:r>
              <a:rPr lang="en-US" sz="3200" dirty="0">
                <a:solidFill>
                  <a:prstClr val="white"/>
                </a:solidFill>
              </a:rPr>
              <a:t> </a:t>
            </a:r>
            <a:r>
              <a:rPr lang="en-US" sz="3200" dirty="0" err="1">
                <a:solidFill>
                  <a:prstClr val="white"/>
                </a:solidFill>
              </a:rPr>
              <a:t>giờ</a:t>
            </a:r>
            <a:r>
              <a:rPr lang="en-US" sz="3200" dirty="0">
                <a:solidFill>
                  <a:prstClr val="white"/>
                </a:solidFill>
              </a:rPr>
              <a:t> </a:t>
            </a:r>
            <a:r>
              <a:rPr lang="en-US" sz="3200" dirty="0" err="1">
                <a:solidFill>
                  <a:prstClr val="white"/>
                </a:solidFill>
              </a:rPr>
              <a:t>nào</a:t>
            </a:r>
            <a:r>
              <a:rPr lang="en-US" sz="3200" dirty="0">
                <a:solidFill>
                  <a:prstClr val="white"/>
                </a:solidFill>
              </a:rPr>
              <a:t> - </a:t>
            </a:r>
            <a:r>
              <a:rPr lang="en-US" sz="3200" dirty="0" err="1">
                <a:solidFill>
                  <a:prstClr val="white"/>
                </a:solidFill>
              </a:rPr>
              <a:t>Là</a:t>
            </a:r>
            <a:r>
              <a:rPr lang="en-US" sz="3200" dirty="0">
                <a:solidFill>
                  <a:prstClr val="white"/>
                </a:solidFill>
              </a:rPr>
              <a:t> </a:t>
            </a:r>
            <a:r>
              <a:rPr lang="en-US" sz="3200" dirty="0" err="1">
                <a:solidFill>
                  <a:prstClr val="white"/>
                </a:solidFill>
              </a:rPr>
              <a:t>cái</a:t>
            </a:r>
            <a:r>
              <a:rPr lang="en-US" sz="3200" dirty="0">
                <a:solidFill>
                  <a:prstClr val="white"/>
                </a:solidFill>
              </a:rPr>
              <a:t> </a:t>
            </a:r>
            <a:r>
              <a:rPr lang="en-US" sz="3200" dirty="0" err="1">
                <a:solidFill>
                  <a:prstClr val="white"/>
                </a:solidFill>
              </a:rPr>
              <a:t>gì</a:t>
            </a:r>
            <a:r>
              <a:rPr lang="en-US" sz="3200" dirty="0">
                <a:solidFill>
                  <a:prstClr val="white"/>
                </a:solidFill>
              </a:rPr>
              <a:t>?</a:t>
            </a:r>
            <a:endParaRPr lang="en-US" sz="3200" dirty="0">
              <a:solidFill>
                <a:prstClr val="white"/>
              </a:solidFill>
              <a:latin typeface="Calibri"/>
            </a:endParaRPr>
          </a:p>
        </p:txBody>
      </p:sp>
      <p:pic>
        <p:nvPicPr>
          <p:cNvPr id="47" name="Picture 11" descr="C:\Users\ADMIN\Desktop\Tai nguyen thiet ke tro choi\Bảng gỗ\Picture1 (2).png">
            <a:hlinkClick r:id="" action="ppaction://hlinkshowjump?jump=nextslide"/>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270067" y="550174"/>
            <a:ext cx="1617133" cy="687477"/>
          </a:xfrm>
          <a:prstGeom prst="rect">
            <a:avLst/>
          </a:prstGeom>
          <a:noFill/>
          <a:extLst>
            <a:ext uri="{909E8E84-426E-40DD-AFC4-6F175D3DCCD1}">
              <a14:hiddenFill xmlns:a14="http://schemas.microsoft.com/office/drawing/2010/main">
                <a:solidFill>
                  <a:srgbClr val="FFFFFF"/>
                </a:solidFill>
              </a14:hiddenFill>
            </a:ext>
          </a:extLst>
        </p:spPr>
      </p:pic>
      <p:sp>
        <p:nvSpPr>
          <p:cNvPr id="48" name="Explosion 1 47"/>
          <p:cNvSpPr/>
          <p:nvPr/>
        </p:nvSpPr>
        <p:spPr>
          <a:xfrm>
            <a:off x="5250697" y="4439014"/>
            <a:ext cx="4017104" cy="2729895"/>
          </a:xfrm>
          <a:prstGeom prst="irregularSeal1">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b="1" dirty="0">
                <a:solidFill>
                  <a:srgbClr val="0000FF"/>
                </a:solidFill>
                <a:latin typeface="Arial" panose="020B0604020202020204" pitchFamily="34" charset="0"/>
                <a:cs typeface="Arial" panose="020B0604020202020204" pitchFamily="34" charset="0"/>
              </a:rPr>
              <a:t>ĐÚNG RỒI</a:t>
            </a:r>
          </a:p>
        </p:txBody>
      </p:sp>
      <p:sp>
        <p:nvSpPr>
          <p:cNvPr id="49" name="Rounded Rectangle 48"/>
          <p:cNvSpPr/>
          <p:nvPr/>
        </p:nvSpPr>
        <p:spPr>
          <a:xfrm>
            <a:off x="660400" y="2070094"/>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A. </a:t>
            </a:r>
            <a:r>
              <a:rPr lang="en-US" sz="3200" dirty="0" err="1">
                <a:solidFill>
                  <a:srgbClr val="0000FF"/>
                </a:solidFill>
                <a:latin typeface="Calibri"/>
              </a:rPr>
              <a:t>Cái</a:t>
            </a:r>
            <a:r>
              <a:rPr lang="en-US" sz="3200" dirty="0">
                <a:solidFill>
                  <a:srgbClr val="0000FF"/>
                </a:solidFill>
                <a:latin typeface="Calibri"/>
              </a:rPr>
              <a:t> </a:t>
            </a:r>
            <a:r>
              <a:rPr lang="en-US" sz="3200" dirty="0" err="1">
                <a:solidFill>
                  <a:srgbClr val="0000FF"/>
                </a:solidFill>
                <a:latin typeface="Calibri"/>
              </a:rPr>
              <a:t>quạt</a:t>
            </a:r>
            <a:endParaRPr lang="en-US" sz="3200" dirty="0">
              <a:solidFill>
                <a:srgbClr val="0000FF"/>
              </a:solidFill>
              <a:latin typeface="Calibri"/>
            </a:endParaRPr>
          </a:p>
        </p:txBody>
      </p:sp>
      <p:sp>
        <p:nvSpPr>
          <p:cNvPr id="50" name="Rounded Rectangle 49"/>
          <p:cNvSpPr/>
          <p:nvPr/>
        </p:nvSpPr>
        <p:spPr>
          <a:xfrm>
            <a:off x="3708400" y="2103826"/>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B. </a:t>
            </a:r>
            <a:r>
              <a:rPr lang="en-US" sz="3200" dirty="0" err="1">
                <a:solidFill>
                  <a:srgbClr val="0000FF"/>
                </a:solidFill>
                <a:latin typeface="Calibri"/>
              </a:rPr>
              <a:t>Đồng</a:t>
            </a:r>
            <a:r>
              <a:rPr lang="en-US" sz="3200" dirty="0">
                <a:solidFill>
                  <a:srgbClr val="0000FF"/>
                </a:solidFill>
                <a:latin typeface="Calibri"/>
              </a:rPr>
              <a:t> </a:t>
            </a:r>
            <a:r>
              <a:rPr lang="en-US" sz="3200" dirty="0" err="1">
                <a:solidFill>
                  <a:srgbClr val="0000FF"/>
                </a:solidFill>
                <a:latin typeface="Calibri"/>
              </a:rPr>
              <a:t>hồ</a:t>
            </a:r>
            <a:endParaRPr lang="en-US" sz="3200" dirty="0">
              <a:solidFill>
                <a:srgbClr val="0000FF"/>
              </a:solidFill>
              <a:latin typeface="Calibri"/>
            </a:endParaRPr>
          </a:p>
        </p:txBody>
      </p:sp>
      <p:sp>
        <p:nvSpPr>
          <p:cNvPr id="51" name="Rounded Rectangle 50"/>
          <p:cNvSpPr/>
          <p:nvPr/>
        </p:nvSpPr>
        <p:spPr>
          <a:xfrm>
            <a:off x="6845755" y="2103826"/>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C. </a:t>
            </a:r>
            <a:r>
              <a:rPr lang="en-US" sz="3200" dirty="0" err="1">
                <a:solidFill>
                  <a:srgbClr val="0000FF"/>
                </a:solidFill>
                <a:latin typeface="Calibri"/>
              </a:rPr>
              <a:t>Tivi</a:t>
            </a:r>
            <a:endParaRPr lang="en-US" sz="3200" dirty="0">
              <a:solidFill>
                <a:srgbClr val="0000FF"/>
              </a:solidFill>
              <a:latin typeface="Calibri"/>
            </a:endParaRPr>
          </a:p>
        </p:txBody>
      </p:sp>
      <p:sp>
        <p:nvSpPr>
          <p:cNvPr id="52" name="Rounded Rectangle 51"/>
          <p:cNvSpPr/>
          <p:nvPr/>
        </p:nvSpPr>
        <p:spPr>
          <a:xfrm>
            <a:off x="9601200" y="2070094"/>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D. </a:t>
            </a:r>
            <a:r>
              <a:rPr lang="en-US" sz="3200" dirty="0" err="1">
                <a:solidFill>
                  <a:srgbClr val="0000FF"/>
                </a:solidFill>
                <a:latin typeface="Calibri"/>
              </a:rPr>
              <a:t>Tủ</a:t>
            </a:r>
            <a:r>
              <a:rPr lang="en-US" sz="3200" dirty="0">
                <a:solidFill>
                  <a:srgbClr val="0000FF"/>
                </a:solidFill>
                <a:latin typeface="Calibri"/>
              </a:rPr>
              <a:t> </a:t>
            </a:r>
            <a:r>
              <a:rPr lang="en-US" sz="3200" dirty="0" err="1">
                <a:solidFill>
                  <a:srgbClr val="0000FF"/>
                </a:solidFill>
                <a:latin typeface="Calibri"/>
              </a:rPr>
              <a:t>lạnh</a:t>
            </a:r>
            <a:endParaRPr lang="en-US" sz="3200" dirty="0">
              <a:solidFill>
                <a:srgbClr val="0000FF"/>
              </a:solidFill>
              <a:latin typeface="Calibri"/>
            </a:endParaRPr>
          </a:p>
        </p:txBody>
      </p:sp>
      <p:pic>
        <p:nvPicPr>
          <p:cNvPr id="53" name="Picture 4" descr="C:\Users\ADMIN\Desktop\Bach tuyet\Blanca_Nieves.8.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flipH="1">
            <a:off x="-227371" y="3455232"/>
            <a:ext cx="2287981" cy="3969859"/>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11" descr="C:\Users\ADMIN\Desktop\Tai nguyen thiet ke tro choi\Bảng gỗ\Picture1 (2).png">
            <a:hlinkClick r:id="" action="ppaction://hlinkshowjump?jump=previousslide"/>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flipH="1">
            <a:off x="203201" y="506323"/>
            <a:ext cx="1646767" cy="687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0501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1000"/>
                                        <p:tgtEl>
                                          <p:spTgt spid="46"/>
                                        </p:tgtEl>
                                      </p:cBhvr>
                                    </p:animEffect>
                                    <p:anim calcmode="lin" valueType="num">
                                      <p:cBhvr>
                                        <p:cTn id="13" dur="1000" fill="hold"/>
                                        <p:tgtEl>
                                          <p:spTgt spid="46"/>
                                        </p:tgtEl>
                                        <p:attrNameLst>
                                          <p:attrName>ppt_x</p:attrName>
                                        </p:attrNameLst>
                                      </p:cBhvr>
                                      <p:tavLst>
                                        <p:tav tm="0">
                                          <p:val>
                                            <p:strVal val="#ppt_x"/>
                                          </p:val>
                                        </p:tav>
                                        <p:tav tm="100000">
                                          <p:val>
                                            <p:strVal val="#ppt_x"/>
                                          </p:val>
                                        </p:tav>
                                      </p:tavLst>
                                    </p:anim>
                                    <p:anim calcmode="lin" valueType="num">
                                      <p:cBhvr>
                                        <p:cTn id="14"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fade">
                                      <p:cBhvr>
                                        <p:cTn id="19" dur="1000"/>
                                        <p:tgtEl>
                                          <p:spTgt spid="49"/>
                                        </p:tgtEl>
                                      </p:cBhvr>
                                    </p:animEffect>
                                    <p:anim calcmode="lin" valueType="num">
                                      <p:cBhvr>
                                        <p:cTn id="20" dur="1000" fill="hold"/>
                                        <p:tgtEl>
                                          <p:spTgt spid="49"/>
                                        </p:tgtEl>
                                        <p:attrNameLst>
                                          <p:attrName>ppt_x</p:attrName>
                                        </p:attrNameLst>
                                      </p:cBhvr>
                                      <p:tavLst>
                                        <p:tav tm="0">
                                          <p:val>
                                            <p:strVal val="#ppt_x"/>
                                          </p:val>
                                        </p:tav>
                                        <p:tav tm="100000">
                                          <p:val>
                                            <p:strVal val="#ppt_x"/>
                                          </p:val>
                                        </p:tav>
                                      </p:tavLst>
                                    </p:anim>
                                    <p:anim calcmode="lin" valueType="num">
                                      <p:cBhvr>
                                        <p:cTn id="21"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0"/>
                                        </p:tgtEl>
                                        <p:attrNameLst>
                                          <p:attrName>style.visibility</p:attrName>
                                        </p:attrNameLst>
                                      </p:cBhvr>
                                      <p:to>
                                        <p:strVal val="visible"/>
                                      </p:to>
                                    </p:set>
                                    <p:animEffect transition="in" filter="fade">
                                      <p:cBhvr>
                                        <p:cTn id="26" dur="1000"/>
                                        <p:tgtEl>
                                          <p:spTgt spid="50"/>
                                        </p:tgtEl>
                                      </p:cBhvr>
                                    </p:animEffect>
                                    <p:anim calcmode="lin" valueType="num">
                                      <p:cBhvr>
                                        <p:cTn id="27" dur="1000" fill="hold"/>
                                        <p:tgtEl>
                                          <p:spTgt spid="50"/>
                                        </p:tgtEl>
                                        <p:attrNameLst>
                                          <p:attrName>ppt_x</p:attrName>
                                        </p:attrNameLst>
                                      </p:cBhvr>
                                      <p:tavLst>
                                        <p:tav tm="0">
                                          <p:val>
                                            <p:strVal val="#ppt_x"/>
                                          </p:val>
                                        </p:tav>
                                        <p:tav tm="100000">
                                          <p:val>
                                            <p:strVal val="#ppt_x"/>
                                          </p:val>
                                        </p:tav>
                                      </p:tavLst>
                                    </p:anim>
                                    <p:anim calcmode="lin" valueType="num">
                                      <p:cBhvr>
                                        <p:cTn id="28"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51"/>
                                        </p:tgtEl>
                                        <p:attrNameLst>
                                          <p:attrName>style.visibility</p:attrName>
                                        </p:attrNameLst>
                                      </p:cBhvr>
                                      <p:to>
                                        <p:strVal val="visible"/>
                                      </p:to>
                                    </p:set>
                                    <p:animEffect transition="in" filter="fade">
                                      <p:cBhvr>
                                        <p:cTn id="33" dur="1000"/>
                                        <p:tgtEl>
                                          <p:spTgt spid="51"/>
                                        </p:tgtEl>
                                      </p:cBhvr>
                                    </p:animEffect>
                                    <p:anim calcmode="lin" valueType="num">
                                      <p:cBhvr>
                                        <p:cTn id="34" dur="1000" fill="hold"/>
                                        <p:tgtEl>
                                          <p:spTgt spid="51"/>
                                        </p:tgtEl>
                                        <p:attrNameLst>
                                          <p:attrName>ppt_x</p:attrName>
                                        </p:attrNameLst>
                                      </p:cBhvr>
                                      <p:tavLst>
                                        <p:tav tm="0">
                                          <p:val>
                                            <p:strVal val="#ppt_x"/>
                                          </p:val>
                                        </p:tav>
                                        <p:tav tm="100000">
                                          <p:val>
                                            <p:strVal val="#ppt_x"/>
                                          </p:val>
                                        </p:tav>
                                      </p:tavLst>
                                    </p:anim>
                                    <p:anim calcmode="lin" valueType="num">
                                      <p:cBhvr>
                                        <p:cTn id="35"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52"/>
                                        </p:tgtEl>
                                        <p:attrNameLst>
                                          <p:attrName>style.visibility</p:attrName>
                                        </p:attrNameLst>
                                      </p:cBhvr>
                                      <p:to>
                                        <p:strVal val="visible"/>
                                      </p:to>
                                    </p:set>
                                    <p:animEffect transition="in" filter="fade">
                                      <p:cBhvr>
                                        <p:cTn id="40" dur="1000"/>
                                        <p:tgtEl>
                                          <p:spTgt spid="52"/>
                                        </p:tgtEl>
                                      </p:cBhvr>
                                    </p:animEffect>
                                    <p:anim calcmode="lin" valueType="num">
                                      <p:cBhvr>
                                        <p:cTn id="41" dur="1000" fill="hold"/>
                                        <p:tgtEl>
                                          <p:spTgt spid="52"/>
                                        </p:tgtEl>
                                        <p:attrNameLst>
                                          <p:attrName>ppt_x</p:attrName>
                                        </p:attrNameLst>
                                      </p:cBhvr>
                                      <p:tavLst>
                                        <p:tav tm="0">
                                          <p:val>
                                            <p:strVal val="#ppt_x"/>
                                          </p:val>
                                        </p:tav>
                                        <p:tav tm="100000">
                                          <p:val>
                                            <p:strVal val="#ppt_x"/>
                                          </p:val>
                                        </p:tav>
                                      </p:tavLst>
                                    </p:anim>
                                    <p:anim calcmode="lin" valueType="num">
                                      <p:cBhvr>
                                        <p:cTn id="42"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49"/>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21"/>
                                        </p:tgtEl>
                                        <p:attrNameLst>
                                          <p:attrName>style.visibility</p:attrName>
                                        </p:attrNameLst>
                                      </p:cBhvr>
                                      <p:to>
                                        <p:strVal val="visible"/>
                                      </p:to>
                                    </p:set>
                                  </p:childTnLst>
                                </p:cTn>
                              </p:par>
                              <p:par>
                                <p:cTn id="48" presetID="32" presetClass="emph" presetSubtype="0" repeatCount="indefinite" fill="hold" nodeType="withEffect">
                                  <p:stCondLst>
                                    <p:cond delay="0"/>
                                  </p:stCondLst>
                                  <p:childTnLst>
                                    <p:animRot by="120000">
                                      <p:cBhvr>
                                        <p:cTn id="49" dur="300" fill="hold">
                                          <p:stCondLst>
                                            <p:cond delay="0"/>
                                          </p:stCondLst>
                                        </p:cTn>
                                        <p:tgtEl>
                                          <p:spTgt spid="21"/>
                                        </p:tgtEl>
                                        <p:attrNameLst>
                                          <p:attrName>r</p:attrName>
                                        </p:attrNameLst>
                                      </p:cBhvr>
                                    </p:animRot>
                                    <p:animRot by="-240000">
                                      <p:cBhvr>
                                        <p:cTn id="50" dur="600" fill="hold">
                                          <p:stCondLst>
                                            <p:cond delay="600"/>
                                          </p:stCondLst>
                                        </p:cTn>
                                        <p:tgtEl>
                                          <p:spTgt spid="21"/>
                                        </p:tgtEl>
                                        <p:attrNameLst>
                                          <p:attrName>r</p:attrName>
                                        </p:attrNameLst>
                                      </p:cBhvr>
                                    </p:animRot>
                                    <p:animRot by="240000">
                                      <p:cBhvr>
                                        <p:cTn id="51" dur="600" fill="hold">
                                          <p:stCondLst>
                                            <p:cond delay="1200"/>
                                          </p:stCondLst>
                                        </p:cTn>
                                        <p:tgtEl>
                                          <p:spTgt spid="21"/>
                                        </p:tgtEl>
                                        <p:attrNameLst>
                                          <p:attrName>r</p:attrName>
                                        </p:attrNameLst>
                                      </p:cBhvr>
                                    </p:animRot>
                                    <p:animRot by="-240000">
                                      <p:cBhvr>
                                        <p:cTn id="52" dur="600" fill="hold">
                                          <p:stCondLst>
                                            <p:cond delay="1800"/>
                                          </p:stCondLst>
                                        </p:cTn>
                                        <p:tgtEl>
                                          <p:spTgt spid="21"/>
                                        </p:tgtEl>
                                        <p:attrNameLst>
                                          <p:attrName>r</p:attrName>
                                        </p:attrNameLst>
                                      </p:cBhvr>
                                    </p:animRot>
                                    <p:animRot by="120000">
                                      <p:cBhvr>
                                        <p:cTn id="53" dur="600" fill="hold">
                                          <p:stCondLst>
                                            <p:cond delay="2400"/>
                                          </p:stCondLst>
                                        </p:cTn>
                                        <p:tgtEl>
                                          <p:spTgt spid="21"/>
                                        </p:tgtEl>
                                        <p:attrNameLst>
                                          <p:attrName>r</p:attrName>
                                        </p:attrNameLst>
                                      </p:cBhvr>
                                    </p:animRot>
                                  </p:childTnLst>
                                </p:cTn>
                              </p:par>
                            </p:childTnLst>
                          </p:cTn>
                        </p:par>
                      </p:childTnLst>
                    </p:cTn>
                  </p:par>
                </p:childTnLst>
              </p:cTn>
              <p:nextCondLst>
                <p:cond evt="onClick" delay="0">
                  <p:tgtEl>
                    <p:spTgt spid="49"/>
                  </p:tgtEl>
                </p:cond>
              </p:nextCondLst>
            </p:seq>
            <p:seq concurrent="1" nextAc="seek">
              <p:cTn id="54" restart="whenNotActive" fill="hold" evtFilter="cancelBubble" nodeType="interactiveSeq">
                <p:stCondLst>
                  <p:cond evt="onClick" delay="0">
                    <p:tgtEl>
                      <p:spTgt spid="50"/>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7"/>
                                        </p:tgtEl>
                                        <p:attrNameLst>
                                          <p:attrName>style.visibility</p:attrName>
                                        </p:attrNameLst>
                                      </p:cBhvr>
                                      <p:to>
                                        <p:strVal val="visible"/>
                                      </p:to>
                                    </p:set>
                                  </p:childTnLst>
                                </p:cTn>
                              </p:par>
                              <p:par>
                                <p:cTn id="59" presetID="32" presetClass="emph" presetSubtype="0" repeatCount="indefinite" fill="hold" nodeType="withEffect">
                                  <p:stCondLst>
                                    <p:cond delay="0"/>
                                  </p:stCondLst>
                                  <p:childTnLst>
                                    <p:animRot by="120000">
                                      <p:cBhvr>
                                        <p:cTn id="60" dur="200" fill="hold">
                                          <p:stCondLst>
                                            <p:cond delay="0"/>
                                          </p:stCondLst>
                                        </p:cTn>
                                        <p:tgtEl>
                                          <p:spTgt spid="27"/>
                                        </p:tgtEl>
                                        <p:attrNameLst>
                                          <p:attrName>r</p:attrName>
                                        </p:attrNameLst>
                                      </p:cBhvr>
                                    </p:animRot>
                                    <p:animRot by="-240000">
                                      <p:cBhvr>
                                        <p:cTn id="61" dur="400" fill="hold">
                                          <p:stCondLst>
                                            <p:cond delay="400"/>
                                          </p:stCondLst>
                                        </p:cTn>
                                        <p:tgtEl>
                                          <p:spTgt spid="27"/>
                                        </p:tgtEl>
                                        <p:attrNameLst>
                                          <p:attrName>r</p:attrName>
                                        </p:attrNameLst>
                                      </p:cBhvr>
                                    </p:animRot>
                                    <p:animRot by="240000">
                                      <p:cBhvr>
                                        <p:cTn id="62" dur="400" fill="hold">
                                          <p:stCondLst>
                                            <p:cond delay="800"/>
                                          </p:stCondLst>
                                        </p:cTn>
                                        <p:tgtEl>
                                          <p:spTgt spid="27"/>
                                        </p:tgtEl>
                                        <p:attrNameLst>
                                          <p:attrName>r</p:attrName>
                                        </p:attrNameLst>
                                      </p:cBhvr>
                                    </p:animRot>
                                    <p:animRot by="-240000">
                                      <p:cBhvr>
                                        <p:cTn id="63" dur="400" fill="hold">
                                          <p:stCondLst>
                                            <p:cond delay="1200"/>
                                          </p:stCondLst>
                                        </p:cTn>
                                        <p:tgtEl>
                                          <p:spTgt spid="27"/>
                                        </p:tgtEl>
                                        <p:attrNameLst>
                                          <p:attrName>r</p:attrName>
                                        </p:attrNameLst>
                                      </p:cBhvr>
                                    </p:animRot>
                                    <p:animRot by="120000">
                                      <p:cBhvr>
                                        <p:cTn id="64" dur="400" fill="hold">
                                          <p:stCondLst>
                                            <p:cond delay="1600"/>
                                          </p:stCondLst>
                                        </p:cTn>
                                        <p:tgtEl>
                                          <p:spTgt spid="27"/>
                                        </p:tgtEl>
                                        <p:attrNameLst>
                                          <p:attrName>r</p:attrName>
                                        </p:attrNameLst>
                                      </p:cBhvr>
                                    </p:animRot>
                                  </p:childTnLst>
                                </p:cTn>
                              </p:par>
                              <p:par>
                                <p:cTn id="65" presetID="1" presetClass="entr" presetSubtype="0" fill="hold" grpId="0" nodeType="withEffect">
                                  <p:stCondLst>
                                    <p:cond delay="0"/>
                                  </p:stCondLst>
                                  <p:childTnLst>
                                    <p:set>
                                      <p:cBhvr>
                                        <p:cTn id="66" dur="1" fill="hold">
                                          <p:stCondLst>
                                            <p:cond delay="0"/>
                                          </p:stCondLst>
                                        </p:cTn>
                                        <p:tgtEl>
                                          <p:spTgt spid="48"/>
                                        </p:tgtEl>
                                        <p:attrNameLst>
                                          <p:attrName>style.visibility</p:attrName>
                                        </p:attrNameLst>
                                      </p:cBhvr>
                                      <p:to>
                                        <p:strVal val="visible"/>
                                      </p:to>
                                    </p:set>
                                  </p:childTnLst>
                                </p:cTn>
                              </p:par>
                              <p:par>
                                <p:cTn id="67" presetID="26" presetClass="emph" presetSubtype="0" repeatCount="3000" fill="hold" grpId="1" nodeType="withEffect">
                                  <p:stCondLst>
                                    <p:cond delay="0"/>
                                  </p:stCondLst>
                                  <p:childTnLst>
                                    <p:animEffect transition="out" filter="fade">
                                      <p:cBhvr>
                                        <p:cTn id="68" dur="500" tmFilter="0, 0; .2, .5; .8, .5; 1, 0"/>
                                        <p:tgtEl>
                                          <p:spTgt spid="48"/>
                                        </p:tgtEl>
                                      </p:cBhvr>
                                    </p:animEffect>
                                    <p:animScale>
                                      <p:cBhvr>
                                        <p:cTn id="69" dur="250" autoRev="1" fill="hold"/>
                                        <p:tgtEl>
                                          <p:spTgt spid="48"/>
                                        </p:tgtEl>
                                      </p:cBhvr>
                                      <p:by x="105000" y="105000"/>
                                    </p:animScale>
                                  </p:childTnLst>
                                </p:cTn>
                              </p:par>
                              <p:par>
                                <p:cTn id="70" presetID="1" presetClass="exit" presetSubtype="0" fill="hold" grpId="2" nodeType="withEffect">
                                  <p:stCondLst>
                                    <p:cond delay="2500"/>
                                  </p:stCondLst>
                                  <p:childTnLst>
                                    <p:set>
                                      <p:cBhvr>
                                        <p:cTn id="71" dur="1" fill="hold">
                                          <p:stCondLst>
                                            <p:cond delay="0"/>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72" restart="whenNotActive" fill="hold" evtFilter="cancelBubble" nodeType="interactiveSeq">
                <p:stCondLst>
                  <p:cond evt="onClick" delay="0">
                    <p:tgtEl>
                      <p:spTgt spid="51"/>
                    </p:tgtEl>
                  </p:cond>
                </p:stCondLst>
                <p:endSync evt="end" delay="0">
                  <p:rtn val="all"/>
                </p:endSync>
                <p:childTnLst>
                  <p:par>
                    <p:cTn id="73" fill="hold">
                      <p:stCondLst>
                        <p:cond delay="0"/>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26"/>
                                        </p:tgtEl>
                                        <p:attrNameLst>
                                          <p:attrName>style.visibility</p:attrName>
                                        </p:attrNameLst>
                                      </p:cBhvr>
                                      <p:to>
                                        <p:strVal val="visible"/>
                                      </p:to>
                                    </p:set>
                                  </p:childTnLst>
                                </p:cTn>
                              </p:par>
                              <p:par>
                                <p:cTn id="77" presetID="32" presetClass="emph" presetSubtype="0" repeatCount="indefinite" fill="hold" nodeType="withEffect">
                                  <p:stCondLst>
                                    <p:cond delay="0"/>
                                  </p:stCondLst>
                                  <p:childTnLst>
                                    <p:animRot by="120000">
                                      <p:cBhvr>
                                        <p:cTn id="78" dur="300" fill="hold">
                                          <p:stCondLst>
                                            <p:cond delay="0"/>
                                          </p:stCondLst>
                                        </p:cTn>
                                        <p:tgtEl>
                                          <p:spTgt spid="26"/>
                                        </p:tgtEl>
                                        <p:attrNameLst>
                                          <p:attrName>r</p:attrName>
                                        </p:attrNameLst>
                                      </p:cBhvr>
                                    </p:animRot>
                                    <p:animRot by="-240000">
                                      <p:cBhvr>
                                        <p:cTn id="79" dur="600" fill="hold">
                                          <p:stCondLst>
                                            <p:cond delay="600"/>
                                          </p:stCondLst>
                                        </p:cTn>
                                        <p:tgtEl>
                                          <p:spTgt spid="26"/>
                                        </p:tgtEl>
                                        <p:attrNameLst>
                                          <p:attrName>r</p:attrName>
                                        </p:attrNameLst>
                                      </p:cBhvr>
                                    </p:animRot>
                                    <p:animRot by="240000">
                                      <p:cBhvr>
                                        <p:cTn id="80" dur="600" fill="hold">
                                          <p:stCondLst>
                                            <p:cond delay="1200"/>
                                          </p:stCondLst>
                                        </p:cTn>
                                        <p:tgtEl>
                                          <p:spTgt spid="26"/>
                                        </p:tgtEl>
                                        <p:attrNameLst>
                                          <p:attrName>r</p:attrName>
                                        </p:attrNameLst>
                                      </p:cBhvr>
                                    </p:animRot>
                                    <p:animRot by="-240000">
                                      <p:cBhvr>
                                        <p:cTn id="81" dur="600" fill="hold">
                                          <p:stCondLst>
                                            <p:cond delay="1800"/>
                                          </p:stCondLst>
                                        </p:cTn>
                                        <p:tgtEl>
                                          <p:spTgt spid="26"/>
                                        </p:tgtEl>
                                        <p:attrNameLst>
                                          <p:attrName>r</p:attrName>
                                        </p:attrNameLst>
                                      </p:cBhvr>
                                    </p:animRot>
                                    <p:animRot by="120000">
                                      <p:cBhvr>
                                        <p:cTn id="82" dur="600" fill="hold">
                                          <p:stCondLst>
                                            <p:cond delay="2400"/>
                                          </p:stCondLst>
                                        </p:cTn>
                                        <p:tgtEl>
                                          <p:spTgt spid="26"/>
                                        </p:tgtEl>
                                        <p:attrNameLst>
                                          <p:attrName>r</p:attrName>
                                        </p:attrNameLst>
                                      </p:cBhvr>
                                    </p:animRot>
                                  </p:childTnLst>
                                </p:cTn>
                              </p:par>
                            </p:childTnLst>
                          </p:cTn>
                        </p:par>
                      </p:childTnLst>
                    </p:cTn>
                  </p:par>
                </p:childTnLst>
              </p:cTn>
              <p:nextCondLst>
                <p:cond evt="onClick" delay="0">
                  <p:tgtEl>
                    <p:spTgt spid="51"/>
                  </p:tgtEl>
                </p:cond>
              </p:nextCondLst>
            </p:seq>
            <p:seq concurrent="1" nextAc="seek">
              <p:cTn id="83" restart="whenNotActive" fill="hold" evtFilter="cancelBubble" nodeType="interactiveSeq">
                <p:stCondLst>
                  <p:cond evt="onClick" delay="0">
                    <p:tgtEl>
                      <p:spTgt spid="52"/>
                    </p:tgtEl>
                  </p:cond>
                </p:stCondLst>
                <p:endSync evt="end" delay="0">
                  <p:rtn val="all"/>
                </p:endSync>
                <p:childTnLst>
                  <p:par>
                    <p:cTn id="84" fill="hold">
                      <p:stCondLst>
                        <p:cond delay="0"/>
                      </p:stCondLst>
                      <p:childTnLst>
                        <p:par>
                          <p:cTn id="85" fill="hold">
                            <p:stCondLst>
                              <p:cond delay="0"/>
                            </p:stCondLst>
                            <p:childTnLst>
                              <p:par>
                                <p:cTn id="86" presetID="1" presetClass="entr" presetSubtype="0" fill="hold" nodeType="clickEffect">
                                  <p:stCondLst>
                                    <p:cond delay="0"/>
                                  </p:stCondLst>
                                  <p:childTnLst>
                                    <p:set>
                                      <p:cBhvr>
                                        <p:cTn id="87" dur="1" fill="hold">
                                          <p:stCondLst>
                                            <p:cond delay="0"/>
                                          </p:stCondLst>
                                        </p:cTn>
                                        <p:tgtEl>
                                          <p:spTgt spid="25"/>
                                        </p:tgtEl>
                                        <p:attrNameLst>
                                          <p:attrName>style.visibility</p:attrName>
                                        </p:attrNameLst>
                                      </p:cBhvr>
                                      <p:to>
                                        <p:strVal val="visible"/>
                                      </p:to>
                                    </p:set>
                                  </p:childTnLst>
                                </p:cTn>
                              </p:par>
                              <p:par>
                                <p:cTn id="88" presetID="32" presetClass="emph" presetSubtype="0" repeatCount="indefinite" fill="hold" nodeType="withEffect">
                                  <p:stCondLst>
                                    <p:cond delay="0"/>
                                  </p:stCondLst>
                                  <p:childTnLst>
                                    <p:animRot by="120000">
                                      <p:cBhvr>
                                        <p:cTn id="89" dur="300" fill="hold">
                                          <p:stCondLst>
                                            <p:cond delay="0"/>
                                          </p:stCondLst>
                                        </p:cTn>
                                        <p:tgtEl>
                                          <p:spTgt spid="25"/>
                                        </p:tgtEl>
                                        <p:attrNameLst>
                                          <p:attrName>r</p:attrName>
                                        </p:attrNameLst>
                                      </p:cBhvr>
                                    </p:animRot>
                                    <p:animRot by="-240000">
                                      <p:cBhvr>
                                        <p:cTn id="90" dur="600" fill="hold">
                                          <p:stCondLst>
                                            <p:cond delay="600"/>
                                          </p:stCondLst>
                                        </p:cTn>
                                        <p:tgtEl>
                                          <p:spTgt spid="25"/>
                                        </p:tgtEl>
                                        <p:attrNameLst>
                                          <p:attrName>r</p:attrName>
                                        </p:attrNameLst>
                                      </p:cBhvr>
                                    </p:animRot>
                                    <p:animRot by="240000">
                                      <p:cBhvr>
                                        <p:cTn id="91" dur="600" fill="hold">
                                          <p:stCondLst>
                                            <p:cond delay="1200"/>
                                          </p:stCondLst>
                                        </p:cTn>
                                        <p:tgtEl>
                                          <p:spTgt spid="25"/>
                                        </p:tgtEl>
                                        <p:attrNameLst>
                                          <p:attrName>r</p:attrName>
                                        </p:attrNameLst>
                                      </p:cBhvr>
                                    </p:animRot>
                                    <p:animRot by="-240000">
                                      <p:cBhvr>
                                        <p:cTn id="92" dur="600" fill="hold">
                                          <p:stCondLst>
                                            <p:cond delay="1800"/>
                                          </p:stCondLst>
                                        </p:cTn>
                                        <p:tgtEl>
                                          <p:spTgt spid="25"/>
                                        </p:tgtEl>
                                        <p:attrNameLst>
                                          <p:attrName>r</p:attrName>
                                        </p:attrNameLst>
                                      </p:cBhvr>
                                    </p:animRot>
                                    <p:animRot by="120000">
                                      <p:cBhvr>
                                        <p:cTn id="93" dur="600" fill="hold">
                                          <p:stCondLst>
                                            <p:cond delay="2400"/>
                                          </p:stCondLst>
                                        </p:cTn>
                                        <p:tgtEl>
                                          <p:spTgt spid="25"/>
                                        </p:tgtEl>
                                        <p:attrNameLst>
                                          <p:attrName>r</p:attrName>
                                        </p:attrNameLst>
                                      </p:cBhvr>
                                    </p:animRot>
                                  </p:childTnLst>
                                </p:cTn>
                              </p:par>
                            </p:childTnLst>
                          </p:cTn>
                        </p:par>
                      </p:childTnLst>
                    </p:cTn>
                  </p:par>
                </p:childTnLst>
              </p:cTn>
              <p:nextCondLst>
                <p:cond evt="onClick" delay="0">
                  <p:tgtEl>
                    <p:spTgt spid="52"/>
                  </p:tgtEl>
                </p:cond>
              </p:nextCondLst>
            </p:seq>
          </p:childTnLst>
        </p:cTn>
      </p:par>
    </p:tnLst>
    <p:bldLst>
      <p:bldP spid="46" grpId="0"/>
      <p:bldP spid="48" grpId="0" animBg="1"/>
      <p:bldP spid="48" grpId="1" animBg="1"/>
      <p:bldP spid="48" grpId="2" animBg="1"/>
      <p:bldP spid="49" grpId="0" animBg="1"/>
      <p:bldP spid="50" grpId="0" animBg="1"/>
      <p:bldP spid="51" grpId="0" animBg="1"/>
      <p:bldP spid="5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55">
            <a:extLst>
              <a:ext uri="{FF2B5EF4-FFF2-40B4-BE49-F238E27FC236}">
                <a16:creationId xmlns="" xmlns:a16="http://schemas.microsoft.com/office/drawing/2014/main" id="{922D7C20-53C1-440C-A4D7-3834D810F5C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51289" y="341520"/>
            <a:ext cx="10622012" cy="3046537"/>
          </a:xfrm>
          <a:prstGeom prst="rect">
            <a:avLst/>
          </a:prstGeom>
        </p:spPr>
      </p:pic>
      <p:sp>
        <p:nvSpPr>
          <p:cNvPr id="6" name="Rectangle 5">
            <a:extLst>
              <a:ext uri="{FF2B5EF4-FFF2-40B4-BE49-F238E27FC236}">
                <a16:creationId xmlns="" xmlns:a16="http://schemas.microsoft.com/office/drawing/2014/main" id="{3F90713A-6815-4BD0-86DE-AFB7213DCC70}"/>
              </a:ext>
            </a:extLst>
          </p:cNvPr>
          <p:cNvSpPr/>
          <p:nvPr/>
        </p:nvSpPr>
        <p:spPr>
          <a:xfrm>
            <a:off x="736979" y="895347"/>
            <a:ext cx="10658901" cy="255454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u="none" strike="noStrike" kern="0" cap="none" spc="0" normalizeH="0" baseline="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Thứ</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tư</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ngày</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15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tháng</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9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năm</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2021</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4000" b="1" kern="0" baseline="0" dirty="0" err="1"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Tiếng</a:t>
            </a:r>
            <a:r>
              <a:rPr lang="en-US" altLang="zh-CN" sz="4000" b="1" kern="0" dirty="0"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dirty="0" err="1"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việt</a:t>
            </a:r>
            <a:endParaRPr lang="en-US" altLang="zh-CN" sz="4000" b="1" kern="0" dirty="0"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u="none" strike="noStrike" kern="0" cap="none" spc="0" normalizeH="0" baseline="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Bài</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4: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Làm</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việc</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thật</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là</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vui</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 </a:t>
            </a:r>
            <a:r>
              <a:rPr kumimoji="0" lang="en-US" altLang="zh-CN" sz="4000" b="1" u="none" strike="noStrike" kern="0" cap="none" spc="0" normalizeH="0" noProof="0" dirty="0" err="1"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tiết</a:t>
            </a:r>
            <a:r>
              <a:rPr kumimoji="0" lang="en-US" altLang="zh-CN" sz="4000" b="1" u="none" strike="noStrike" kern="0" cap="none" spc="0" normalizeH="0" noProof="0" dirty="0" smtClean="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rPr>
              <a:t> 5+6)</a:t>
            </a:r>
          </a:p>
          <a:p>
            <a:pPr lvl="0" algn="ctr">
              <a:defRPr/>
            </a:pPr>
            <a:r>
              <a:rPr lang="en-US" altLang="zh-CN" sz="4000" b="1" kern="0" noProof="0" dirty="0" err="1"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Đọc</a:t>
            </a:r>
            <a:r>
              <a:rPr lang="en-US" altLang="zh-CN" sz="4000" b="1" kern="0" noProof="0" dirty="0" smtClean="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dirty="0" err="1">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Làm</a:t>
            </a:r>
            <a:r>
              <a:rPr lang="en-US" altLang="zh-CN" sz="4000" b="1" kern="0" dirty="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dirty="0" err="1">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việc</a:t>
            </a:r>
            <a:r>
              <a:rPr lang="en-US" altLang="zh-CN" sz="4000" b="1" kern="0" dirty="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dirty="0" err="1">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thật</a:t>
            </a:r>
            <a:r>
              <a:rPr lang="en-US" altLang="zh-CN" sz="4000" b="1" kern="0" dirty="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dirty="0" err="1">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là</a:t>
            </a:r>
            <a:r>
              <a:rPr lang="en-US" altLang="zh-CN" sz="4000" b="1" kern="0" dirty="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 </a:t>
            </a:r>
            <a:r>
              <a:rPr lang="en-US" altLang="zh-CN" sz="4000" b="1" kern="0" dirty="0" err="1">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vui</a:t>
            </a:r>
            <a:r>
              <a:rPr lang="en-US" altLang="zh-CN" sz="4000" b="1" kern="0" dirty="0">
                <a:ln w="9525">
                  <a:solidFill>
                    <a:prstClr val="white"/>
                  </a:solidFill>
                  <a:prstDash val="solid"/>
                </a:ln>
                <a:solidFill>
                  <a:srgbClr val="4472C4"/>
                </a:solidFill>
                <a:latin typeface="Times New Roman" panose="02020603050405020304" pitchFamily="18" charset="0"/>
                <a:ea typeface="等线" panose="02010600030101010101" pitchFamily="2" charset="-122"/>
                <a:cs typeface="Times New Roman" panose="02020603050405020304" pitchFamily="18" charset="0"/>
                <a:sym typeface="+mn-lt"/>
              </a:rPr>
              <a:t> </a:t>
            </a:r>
            <a:endParaRPr kumimoji="0" lang="en-US" altLang="zh-CN" sz="4000" b="1" u="none" strike="noStrike" kern="0" cap="none" spc="0" normalizeH="0" baseline="0" noProof="0" dirty="0">
              <a:ln w="9525">
                <a:solidFill>
                  <a:prstClr val="white"/>
                </a:solidFill>
                <a:prstDash val="solid"/>
              </a:ln>
              <a:solidFill>
                <a:srgbClr val="4472C4"/>
              </a:solidFill>
              <a:uLnTx/>
              <a:uFillTx/>
              <a:latin typeface="Times New Roman" panose="02020603050405020304" pitchFamily="18" charset="0"/>
              <a:ea typeface="等线" panose="02010600030101010101" pitchFamily="2" charset="-122"/>
              <a:cs typeface="Times New Roman" panose="02020603050405020304" pitchFamily="18" charset="0"/>
              <a:sym typeface="+mn-lt"/>
            </a:endParaRPr>
          </a:p>
        </p:txBody>
      </p:sp>
    </p:spTree>
    <p:extLst>
      <p:ext uri="{BB962C8B-B14F-4D97-AF65-F5344CB8AC3E}">
        <p14:creationId xmlns:p14="http://schemas.microsoft.com/office/powerpoint/2010/main" val="214151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250"/>
                                        <p:tgtEl>
                                          <p:spTgt spid="5"/>
                                        </p:tgtEl>
                                      </p:cBhvr>
                                    </p:animEffect>
                                    <p:anim calcmode="lin" valueType="num">
                                      <p:cBhvr>
                                        <p:cTn id="8" dur="1250" fill="hold"/>
                                        <p:tgtEl>
                                          <p:spTgt spid="5"/>
                                        </p:tgtEl>
                                        <p:attrNameLst>
                                          <p:attrName>ppt_x</p:attrName>
                                        </p:attrNameLst>
                                      </p:cBhvr>
                                      <p:tavLst>
                                        <p:tav tm="0">
                                          <p:val>
                                            <p:strVal val="#ppt_x"/>
                                          </p:val>
                                        </p:tav>
                                        <p:tav tm="100000">
                                          <p:val>
                                            <p:strVal val="#ppt_x"/>
                                          </p:val>
                                        </p:tav>
                                      </p:tavLst>
                                    </p:anim>
                                    <p:anim calcmode="lin" valueType="num">
                                      <p:cBhvr>
                                        <p:cTn id="9" dur="125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3985260" y="1401445"/>
            <a:ext cx="350647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 1</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 xmlns:a16="http://schemas.microsoft.com/office/drawing/2014/main" id="{A50EDBD8-1802-4AE7-9C15-CE4D076FDE4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22492"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 xmlns:a16="http://schemas.microsoft.com/office/drawing/2014/main" id="{C427ADA6-213D-424A-8265-DDE2F08EB70B}"/>
              </a:ext>
            </a:extLst>
          </p:cNvPr>
          <p:cNvSpPr txBox="1"/>
          <p:nvPr/>
        </p:nvSpPr>
        <p:spPr>
          <a:xfrm>
            <a:off x="4222321" y="2524939"/>
            <a:ext cx="5492476" cy="1323391"/>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prstClr val="black"/>
                </a:solidFill>
                <a:effectLst/>
                <a:uLnTx/>
                <a:uFillTx/>
                <a:latin typeface="Arial-Rounded" pitchFamily="34" charset="0"/>
                <a:ea typeface="Arial-Rounded" pitchFamily="34" charset="0"/>
                <a:cs typeface="Arial-Rounded" pitchFamily="34" charset="0"/>
              </a:rPr>
              <a:t>Đọc</a:t>
            </a:r>
            <a:endParaRPr kumimoji="0" lang="en-US" sz="80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grpSp>
        <p:nvGrpSpPr>
          <p:cNvPr id="30" name="139">
            <a:extLst>
              <a:ext uri="{FF2B5EF4-FFF2-40B4-BE49-F238E27FC236}">
                <a16:creationId xmlns="" xmlns:a16="http://schemas.microsoft.com/office/drawing/2014/main"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 xmlns:a16="http://schemas.microsoft.com/office/drawing/2014/main"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 xmlns:a16="http://schemas.microsoft.com/office/drawing/2014/main"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1</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 xmlns:a16="http://schemas.microsoft.com/office/drawing/2014/main"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pic>
        <p:nvPicPr>
          <p:cNvPr id="17" name="Picture 16">
            <a:extLst>
              <a:ext uri="{FF2B5EF4-FFF2-40B4-BE49-F238E27FC236}">
                <a16:creationId xmlns="" xmlns:a16="http://schemas.microsoft.com/office/drawing/2014/main" id="{962C4B9B-9921-4752-9523-7B8D8DABB0A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09" y="5911436"/>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52977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360"/>
                                          </p:val>
                                        </p:tav>
                                        <p:tav tm="100000">
                                          <p:val>
                                            <p:fltVal val="0"/>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39">
            <a:extLst>
              <a:ext uri="{FF2B5EF4-FFF2-40B4-BE49-F238E27FC236}">
                <a16:creationId xmlns="" xmlns:a16="http://schemas.microsoft.com/office/drawing/2014/main" id="{1FC1B029-8E06-4389-BBAF-FBB610AB7ABC}"/>
              </a:ext>
            </a:extLst>
          </p:cNvPr>
          <p:cNvGrpSpPr/>
          <p:nvPr/>
        </p:nvGrpSpPr>
        <p:grpSpPr>
          <a:xfrm>
            <a:off x="0" y="98319"/>
            <a:ext cx="1158949" cy="1247005"/>
            <a:chOff x="1353570" y="1860082"/>
            <a:chExt cx="1425587" cy="1247005"/>
          </a:xfrm>
        </p:grpSpPr>
        <p:sp>
          <p:nvSpPr>
            <p:cNvPr id="3" name="16">
              <a:extLst>
                <a:ext uri="{FF2B5EF4-FFF2-40B4-BE49-F238E27FC236}">
                  <a16:creationId xmlns="" xmlns:a16="http://schemas.microsoft.com/office/drawing/2014/main" id="{D5AFD823-7D61-4524-A39E-AD20CCA97136}"/>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4" name="24">
              <a:extLst>
                <a:ext uri="{FF2B5EF4-FFF2-40B4-BE49-F238E27FC236}">
                  <a16:creationId xmlns="" xmlns:a16="http://schemas.microsoft.com/office/drawing/2014/main" id="{BFB1152D-C34F-44B4-B182-1CAE54F5EF5B}"/>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err="1">
                  <a:ln>
                    <a:noFill/>
                  </a:ln>
                  <a:solidFill>
                    <a:prstClr val="black"/>
                  </a:solidFill>
                  <a:effectLst/>
                  <a:uLnTx/>
                  <a:uFillTx/>
                  <a:latin typeface="Calibri" panose="020F0502020204030204"/>
                  <a:ea typeface="等线" panose="02010600030101010101" pitchFamily="2" charset="-122"/>
                  <a:cs typeface="+mn-ea"/>
                  <a:sym typeface="+mn-lt"/>
                </a:rPr>
                <a:t>Đọc</a:t>
              </a:r>
              <a:endParaRPr kumimoji="0" lang="zh-CN" altLang="en-US" sz="2400" b="1" i="0" u="none" strike="noStrike" kern="1200" cap="none" spc="0" normalizeH="0" baseline="0" noProof="0" dirty="0">
                <a:ln>
                  <a:noFill/>
                </a:ln>
                <a:solidFill>
                  <a:prstClr val="black"/>
                </a:solidFill>
                <a:effectLst/>
                <a:uLnTx/>
                <a:uFillTx/>
                <a:latin typeface="Calibri" panose="020F0502020204030204"/>
                <a:ea typeface="等线" panose="02010600030101010101" pitchFamily="2" charset="-122"/>
                <a:cs typeface="+mn-ea"/>
                <a:sym typeface="+mn-lt"/>
              </a:endParaRPr>
            </a:p>
          </p:txBody>
        </p:sp>
        <p:sp>
          <p:nvSpPr>
            <p:cNvPr id="5" name="AutoShape 3">
              <a:extLst>
                <a:ext uri="{FF2B5EF4-FFF2-40B4-BE49-F238E27FC236}">
                  <a16:creationId xmlns="" xmlns:a16="http://schemas.microsoft.com/office/drawing/2014/main" id="{C1B58A05-7728-4AFD-9CDF-FFE41226AA31}"/>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pic>
        <p:nvPicPr>
          <p:cNvPr id="6" name="18">
            <a:extLst>
              <a:ext uri="{FF2B5EF4-FFF2-40B4-BE49-F238E27FC236}">
                <a16:creationId xmlns="" xmlns:a16="http://schemas.microsoft.com/office/drawing/2014/main" id="{9B8C6333-652F-4701-A1A9-853082A628A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pic>
        <p:nvPicPr>
          <p:cNvPr id="9" name="Picture 8">
            <a:extLst>
              <a:ext uri="{FF2B5EF4-FFF2-40B4-BE49-F238E27FC236}">
                <a16:creationId xmlns="" xmlns:a16="http://schemas.microsoft.com/office/drawing/2014/main" id="{A4F01DED-D5EC-4E30-9808-76111614ABF0}"/>
              </a:ext>
            </a:extLst>
          </p:cNvPr>
          <p:cNvPicPr>
            <a:picLocks noChangeAspect="1"/>
          </p:cNvPicPr>
          <p:nvPr/>
        </p:nvPicPr>
        <p:blipFill>
          <a:blip r:embed="rId3"/>
          <a:stretch>
            <a:fillRect/>
          </a:stretch>
        </p:blipFill>
        <p:spPr>
          <a:xfrm>
            <a:off x="1717673" y="721821"/>
            <a:ext cx="8027582" cy="3328015"/>
          </a:xfrm>
          <a:prstGeom prst="rect">
            <a:avLst/>
          </a:prstGeom>
        </p:spPr>
      </p:pic>
      <p:sp>
        <p:nvSpPr>
          <p:cNvPr id="10" name="Speech Bubble: Rectangle with Corners Rounded 9">
            <a:extLst>
              <a:ext uri="{FF2B5EF4-FFF2-40B4-BE49-F238E27FC236}">
                <a16:creationId xmlns="" xmlns:a16="http://schemas.microsoft.com/office/drawing/2014/main" id="{233E4FA5-0BAB-4A57-BD22-FD8A5F7E5ECD}"/>
              </a:ext>
            </a:extLst>
          </p:cNvPr>
          <p:cNvSpPr/>
          <p:nvPr/>
        </p:nvSpPr>
        <p:spPr>
          <a:xfrm>
            <a:off x="1992573" y="4326340"/>
            <a:ext cx="7397087" cy="1702320"/>
          </a:xfrm>
          <a:prstGeom prst="wedgeRoundRect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err="1">
                <a:latin typeface="Times New Roman" panose="02020603050405020304" pitchFamily="18" charset="0"/>
                <a:ea typeface="Arial-Rounded" panose="020B0500000000000000" pitchFamily="34" charset="0"/>
                <a:cs typeface="Times New Roman" panose="02020603050405020304" pitchFamily="18" charset="0"/>
              </a:rPr>
              <a:t>Bạn</a:t>
            </a:r>
            <a:r>
              <a:rPr lang="en-US" sz="3600" dirty="0">
                <a:latin typeface="Times New Roman" panose="02020603050405020304" pitchFamily="18" charset="0"/>
                <a:ea typeface="Arial-Rounded" panose="020B0500000000000000" pitchFamily="34" charset="0"/>
                <a:cs typeface="Times New Roman" panose="02020603050405020304" pitchFamily="18" charset="0"/>
              </a:rPr>
              <a:t> </a:t>
            </a:r>
            <a:r>
              <a:rPr lang="en-US" sz="3600" dirty="0" err="1">
                <a:latin typeface="Times New Roman" panose="02020603050405020304" pitchFamily="18" charset="0"/>
                <a:ea typeface="Arial-Rounded" panose="020B0500000000000000" pitchFamily="34" charset="0"/>
                <a:cs typeface="Times New Roman" panose="02020603050405020304" pitchFamily="18" charset="0"/>
              </a:rPr>
              <a:t>nhỏ</a:t>
            </a:r>
            <a:r>
              <a:rPr lang="en-US" sz="3600" dirty="0">
                <a:latin typeface="Times New Roman" panose="02020603050405020304" pitchFamily="18" charset="0"/>
                <a:ea typeface="Arial-Rounded" panose="020B0500000000000000" pitchFamily="34" charset="0"/>
                <a:cs typeface="Times New Roman" panose="02020603050405020304" pitchFamily="18" charset="0"/>
              </a:rPr>
              <a:t> </a:t>
            </a:r>
            <a:r>
              <a:rPr lang="en-US" sz="3600" dirty="0" err="1">
                <a:latin typeface="Times New Roman" panose="02020603050405020304" pitchFamily="18" charset="0"/>
                <a:ea typeface="Arial-Rounded" panose="020B0500000000000000" pitchFamily="34" charset="0"/>
                <a:cs typeface="Times New Roman" panose="02020603050405020304" pitchFamily="18" charset="0"/>
              </a:rPr>
              <a:t>đang</a:t>
            </a:r>
            <a:r>
              <a:rPr lang="en-US" sz="3600" dirty="0">
                <a:latin typeface="Times New Roman" panose="02020603050405020304" pitchFamily="18" charset="0"/>
                <a:ea typeface="Arial-Rounded" panose="020B0500000000000000" pitchFamily="34" charset="0"/>
                <a:cs typeface="Times New Roman" panose="02020603050405020304" pitchFamily="18" charset="0"/>
              </a:rPr>
              <a:t> </a:t>
            </a:r>
            <a:r>
              <a:rPr lang="en-US" sz="3600" dirty="0" err="1">
                <a:latin typeface="Times New Roman" panose="02020603050405020304" pitchFamily="18" charset="0"/>
                <a:ea typeface="Arial-Rounded" panose="020B0500000000000000" pitchFamily="34" charset="0"/>
                <a:cs typeface="Times New Roman" panose="02020603050405020304" pitchFamily="18" charset="0"/>
              </a:rPr>
              <a:t>học</a:t>
            </a:r>
            <a:r>
              <a:rPr lang="en-US" sz="3600" dirty="0">
                <a:latin typeface="Times New Roman" panose="02020603050405020304" pitchFamily="18" charset="0"/>
                <a:ea typeface="Arial-Rounded" panose="020B0500000000000000" pitchFamily="34" charset="0"/>
                <a:cs typeface="Times New Roman" panose="02020603050405020304" pitchFamily="18" charset="0"/>
              </a:rPr>
              <a:t> </a:t>
            </a:r>
            <a:r>
              <a:rPr lang="en-US" sz="3600" dirty="0" err="1">
                <a:latin typeface="Times New Roman" panose="02020603050405020304" pitchFamily="18" charset="0"/>
                <a:ea typeface="Arial-Rounded" panose="020B0500000000000000" pitchFamily="34" charset="0"/>
                <a:cs typeface="Times New Roman" panose="02020603050405020304" pitchFamily="18" charset="0"/>
              </a:rPr>
              <a:t>bài</a:t>
            </a:r>
            <a:endParaRPr lang="en-US" sz="3600" dirty="0">
              <a:latin typeface="Times New Roman" panose="02020603050405020304" pitchFamily="18" charset="0"/>
              <a:ea typeface="Arial-Rounded" panose="020B0500000000000000" pitchFamily="34" charset="0"/>
              <a:cs typeface="Times New Roman" panose="02020603050405020304" pitchFamily="18" charset="0"/>
            </a:endParaRPr>
          </a:p>
          <a:p>
            <a:pPr algn="ctr"/>
            <a:r>
              <a:rPr lang="en-US" sz="3600" dirty="0">
                <a:latin typeface="Times New Roman" panose="02020603050405020304" pitchFamily="18" charset="0"/>
                <a:ea typeface="Arial-Rounded" panose="020B0500000000000000" pitchFamily="34" charset="0"/>
                <a:cs typeface="Times New Roman" panose="02020603050405020304" pitchFamily="18" charset="0"/>
              </a:rPr>
              <a:t>Con </a:t>
            </a:r>
            <a:r>
              <a:rPr lang="en-US" sz="3600" dirty="0" err="1">
                <a:latin typeface="Times New Roman" panose="02020603050405020304" pitchFamily="18" charset="0"/>
                <a:ea typeface="Arial-Rounded" panose="020B0500000000000000" pitchFamily="34" charset="0"/>
                <a:cs typeface="Times New Roman" panose="02020603050405020304" pitchFamily="18" charset="0"/>
              </a:rPr>
              <a:t>gà</a:t>
            </a:r>
            <a:r>
              <a:rPr lang="en-US" sz="3600" dirty="0">
                <a:latin typeface="Times New Roman" panose="02020603050405020304" pitchFamily="18" charset="0"/>
                <a:ea typeface="Arial-Rounded" panose="020B0500000000000000" pitchFamily="34" charset="0"/>
                <a:cs typeface="Times New Roman" panose="02020603050405020304" pitchFamily="18" charset="0"/>
              </a:rPr>
              <a:t> </a:t>
            </a:r>
            <a:r>
              <a:rPr lang="en-US" sz="3600" dirty="0" err="1">
                <a:latin typeface="Times New Roman" panose="02020603050405020304" pitchFamily="18" charset="0"/>
                <a:ea typeface="Arial-Rounded" panose="020B0500000000000000" pitchFamily="34" charset="0"/>
                <a:cs typeface="Times New Roman" panose="02020603050405020304" pitchFamily="18" charset="0"/>
              </a:rPr>
              <a:t>trống</a:t>
            </a:r>
            <a:r>
              <a:rPr lang="en-US" sz="3600" dirty="0">
                <a:latin typeface="Times New Roman" panose="02020603050405020304" pitchFamily="18" charset="0"/>
                <a:ea typeface="Arial-Rounded" panose="020B0500000000000000" pitchFamily="34" charset="0"/>
                <a:cs typeface="Times New Roman" panose="02020603050405020304" pitchFamily="18" charset="0"/>
              </a:rPr>
              <a:t> </a:t>
            </a:r>
            <a:r>
              <a:rPr lang="en-US" sz="3600" dirty="0" err="1">
                <a:latin typeface="Times New Roman" panose="02020603050405020304" pitchFamily="18" charset="0"/>
                <a:ea typeface="Arial-Rounded" panose="020B0500000000000000" pitchFamily="34" charset="0"/>
                <a:cs typeface="Times New Roman" panose="02020603050405020304" pitchFamily="18" charset="0"/>
              </a:rPr>
              <a:t>đang</a:t>
            </a:r>
            <a:r>
              <a:rPr lang="en-US" sz="3600" dirty="0">
                <a:latin typeface="Times New Roman" panose="02020603050405020304" pitchFamily="18" charset="0"/>
                <a:ea typeface="Arial-Rounded" panose="020B0500000000000000" pitchFamily="34" charset="0"/>
                <a:cs typeface="Times New Roman" panose="02020603050405020304" pitchFamily="18" charset="0"/>
              </a:rPr>
              <a:t> </a:t>
            </a:r>
            <a:r>
              <a:rPr lang="en-US" sz="3600" dirty="0" err="1">
                <a:latin typeface="Times New Roman" panose="02020603050405020304" pitchFamily="18" charset="0"/>
                <a:ea typeface="Arial-Rounded" panose="020B0500000000000000" pitchFamily="34" charset="0"/>
                <a:cs typeface="Times New Roman" panose="02020603050405020304" pitchFamily="18" charset="0"/>
              </a:rPr>
              <a:t>gáy</a:t>
            </a:r>
            <a:endParaRPr lang="en-US" sz="3600" dirty="0">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11" name="Picture 10">
            <a:extLst>
              <a:ext uri="{FF2B5EF4-FFF2-40B4-BE49-F238E27FC236}">
                <a16:creationId xmlns="" xmlns:a16="http://schemas.microsoft.com/office/drawing/2014/main" id="{8ABA7D79-9187-4B75-8D58-003FC9313FC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22492"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6617602"/>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369</TotalTime>
  <Words>1241</Words>
  <Application>Microsoft Office PowerPoint</Application>
  <PresentationFormat>Widescreen</PresentationFormat>
  <Paragraphs>135</Paragraphs>
  <Slides>36</Slides>
  <Notes>20</Notes>
  <HiddenSlides>0</HiddenSlides>
  <MMClips>2</MMClips>
  <ScaleCrop>false</ScaleCrop>
  <HeadingPairs>
    <vt:vector size="6" baseType="variant">
      <vt:variant>
        <vt:lpstr>Fonts Used</vt:lpstr>
      </vt:variant>
      <vt:variant>
        <vt:i4>12</vt:i4>
      </vt:variant>
      <vt:variant>
        <vt:lpstr>Theme</vt:lpstr>
      </vt:variant>
      <vt:variant>
        <vt:i4>7</vt:i4>
      </vt:variant>
      <vt:variant>
        <vt:lpstr>Slide Titles</vt:lpstr>
      </vt:variant>
      <vt:variant>
        <vt:i4>36</vt:i4>
      </vt:variant>
    </vt:vector>
  </HeadingPairs>
  <TitlesOfParts>
    <vt:vector size="55" baseType="lpstr">
      <vt:lpstr>Microsoft YaHei</vt:lpstr>
      <vt:lpstr>黑体</vt:lpstr>
      <vt:lpstr>宋体</vt:lpstr>
      <vt:lpstr>宋体</vt:lpstr>
      <vt:lpstr>Arial</vt:lpstr>
      <vt:lpstr>Arial Rounded MT Bold</vt:lpstr>
      <vt:lpstr>Arial-Rounded</vt:lpstr>
      <vt:lpstr>Calibri</vt:lpstr>
      <vt:lpstr>Calibri Light</vt:lpstr>
      <vt:lpstr>Montserrat Medium</vt:lpstr>
      <vt:lpstr>Times New Roman</vt:lpstr>
      <vt:lpstr>等线</vt:lpstr>
      <vt:lpstr>1_Office Theme</vt:lpstr>
      <vt:lpstr>3_Office Theme</vt:lpstr>
      <vt:lpstr>4_Office Theme</vt:lpstr>
      <vt:lpstr>5_Office Theme</vt:lpstr>
      <vt:lpstr>1_Default Design</vt:lpstr>
      <vt:lpstr>1_Office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Đặt một câu nói về việc em làm ở nhà</vt:lpstr>
      <vt:lpstr>PowerPoint Presentation</vt:lpstr>
      <vt:lpstr>PowerPoint Presentation</vt:lpstr>
      <vt:lpstr>PowerPoint Presentation</vt:lpstr>
      <vt:lpstr>PowerPoint Presentation</vt:lpstr>
      <vt:lpstr>PowerPoint Presentation</vt:lpstr>
      <vt:lpstr>3. Tìm đọc những bài viết về hoạt động của thiếu nhi</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BENR- Thảo.Trần</dc:creator>
  <cp:lastModifiedBy>Admin</cp:lastModifiedBy>
  <cp:revision>28</cp:revision>
  <dcterms:created xsi:type="dcterms:W3CDTF">2021-05-22T02:17:04Z</dcterms:created>
  <dcterms:modified xsi:type="dcterms:W3CDTF">2021-09-15T14:19:08Z</dcterms:modified>
</cp:coreProperties>
</file>