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80" r:id="rId3"/>
    <p:sldMasterId id="2147483692" r:id="rId4"/>
    <p:sldMasterId id="2147483706" r:id="rId5"/>
    <p:sldMasterId id="2147483718" r:id="rId6"/>
    <p:sldMasterId id="2147483731" r:id="rId7"/>
    <p:sldMasterId id="2147483743" r:id="rId8"/>
  </p:sldMasterIdLst>
  <p:notesMasterIdLst>
    <p:notesMasterId r:id="rId46"/>
  </p:notesMasterIdLst>
  <p:sldIdLst>
    <p:sldId id="258" r:id="rId9"/>
    <p:sldId id="554" r:id="rId10"/>
    <p:sldId id="474" r:id="rId11"/>
    <p:sldId id="267" r:id="rId12"/>
    <p:sldId id="257" r:id="rId13"/>
    <p:sldId id="256" r:id="rId14"/>
    <p:sldId id="541" r:id="rId15"/>
    <p:sldId id="542" r:id="rId16"/>
    <p:sldId id="260" r:id="rId17"/>
    <p:sldId id="320" r:id="rId18"/>
    <p:sldId id="497" r:id="rId19"/>
    <p:sldId id="467" r:id="rId20"/>
    <p:sldId id="509" r:id="rId21"/>
    <p:sldId id="543" r:id="rId22"/>
    <p:sldId id="544" r:id="rId23"/>
    <p:sldId id="510" r:id="rId24"/>
    <p:sldId id="545" r:id="rId25"/>
    <p:sldId id="340" r:id="rId26"/>
    <p:sldId id="480" r:id="rId27"/>
    <p:sldId id="515" r:id="rId28"/>
    <p:sldId id="482" r:id="rId29"/>
    <p:sldId id="538" r:id="rId30"/>
    <p:sldId id="547" r:id="rId31"/>
    <p:sldId id="548" r:id="rId32"/>
    <p:sldId id="539" r:id="rId33"/>
    <p:sldId id="540" r:id="rId34"/>
    <p:sldId id="535" r:id="rId35"/>
    <p:sldId id="536" r:id="rId36"/>
    <p:sldId id="537" r:id="rId37"/>
    <p:sldId id="549" r:id="rId38"/>
    <p:sldId id="557" r:id="rId39"/>
    <p:sldId id="558" r:id="rId40"/>
    <p:sldId id="556" r:id="rId41"/>
    <p:sldId id="551" r:id="rId42"/>
    <p:sldId id="552" r:id="rId43"/>
    <p:sldId id="553" r:id="rId44"/>
    <p:sldId id="476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1" d="100"/>
          <a:sy n="81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slide" Target="slides/slide3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86085-3181-4CFB-A0EF-02BED04E336E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918C-D718-44A1-8AF5-72AC757A5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1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94037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2398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7324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3624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2918C-D718-44A1-8AF5-72AC757A579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4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720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10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76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846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12763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24/9/2021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92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24/9/2021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80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24/9/2021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95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24/9/2021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81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24/9/2021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6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24/9/2021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21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24/9/2021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71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197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2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4E3AB30-4822-4810-9CE4-E08130D8E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62A6CD2-61AF-48F1-A124-07FA9F12B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8BA46A1-CC30-4CE7-A203-87574125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5EC94D1-AA20-40FC-91DF-48D490D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7E54AA9-C5BA-4989-B711-DE50F6F5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344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24/9/2021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66879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23018C-8943-4144-AF31-46801E2C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3EB821C-5F1D-4D5D-9C93-58BA4059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F52F691-4147-4067-8091-5A75C2FD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A13CEE6-0091-4B97-B2A3-2EACD537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E7FBDB-A13D-45F7-9E93-FF2014FD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402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C9A538-13DC-4B1B-A673-1BAD8A8E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A83EF61-E106-490B-8C82-1E0226423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2BF44F2-4265-4159-9A67-CBD48898C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AE7979D-0B56-49FF-A61B-19874332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BD9A3B-58D2-4F86-8EE8-19CFB73E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0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BB0297-00DF-4407-A192-CFE8F893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A48910A-7DC9-45ED-AA9F-D95404EBF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050E4A2A-ECB1-4071-A8B3-D027E0172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AA8BA32-CD1B-455F-87C9-6B09B066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FF19B83-BDC8-491C-9BD3-7542D6092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38D8928-0E14-437F-BD67-2130D1D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179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851B2C1-5FD8-4CF9-A365-0EA6713F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7BF44BD-5D8C-45C8-937B-1A3F9670D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83564EA-74A6-42BC-93CF-21136AA47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AAA5BDE-53A9-462B-AB3E-5CF6EA44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671B068-017E-4495-8E6D-A7D34494F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5A45E42-2886-42A2-9DE1-0C21490B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88995A9-6437-4890-A073-34B1B445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11D5B07-E95C-44A5-8EA3-377BC1E6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107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8367D37-FA39-40D2-9B02-60B4DAFC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335BBA7-A64C-4FA9-9F7C-0112DE158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6B27E15B-28CC-4272-A030-B6A307B46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CE431BCA-3F24-420E-85C4-8D5F3540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422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4D2B3D3-D5FD-41B7-8809-7B88D007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D64B94B-C3D9-46FD-A420-6350DEB1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6A2C36A-E333-46D7-AA88-62CAE4E0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7883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85AA08-AE4E-4F4C-ADF3-38584E8E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0912721-B04B-4991-B1DB-76915DF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6C799A2-3E9A-48CD-8E37-74EDFF3C9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3883EE9-BD5F-46CD-9EE3-AF484B2B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0613A77-6FA0-46D3-8E06-D597221CC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7D7A6A6-DDF5-47DC-B117-5A42737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584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6DF9BA-5354-4648-AEF2-F55D33FF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A8631F1-27FB-4815-8916-36F28E6A2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70A6B13-8A56-4B9B-9EC5-E8E77A201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5B46E71-127F-4719-8E52-48AD557F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D351EAA-711E-4416-9605-D04FC58F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FC916C-12CA-482E-AE87-A4C553B99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6621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9BCE8E-CF7F-4DBA-BE65-F196363C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6F3F695-B048-4CF0-B324-7B04CC0CF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3118889-BA45-4B67-8AB4-4C78520B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A19368F-7D28-4288-871F-7F433EB4E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73C8175-8437-4955-85AE-5832E209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417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18ABFBA-0372-43FB-8256-380C81218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7C1EA19-A12C-4C06-B1A0-CC7064F31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4E2FA2C-87D9-4ECF-A8A7-EF2042A49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232BCA-4A51-4842-8715-493F67EC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6D33D62-6FE4-4972-99F2-7D845F5F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31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24/9/2021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34117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749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34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52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901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802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60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7341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073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18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80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166710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25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582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27968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431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512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015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8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652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119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9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75413706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592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560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0403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066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9706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67737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3193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9076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57407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78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24/9/2021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645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8124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2085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628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4851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1192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475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9645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3888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235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65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24/9/2021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2538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1540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337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3882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9262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88345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672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3572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0575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036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47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24/9/2021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6396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9624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24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2944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75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0547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8131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643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8020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66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24/9/2021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2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10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36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24/9/2021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2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FFEEB8"/>
            </a:gs>
            <a:gs pos="41000">
              <a:srgbClr val="FFF7DC"/>
            </a:gs>
            <a:gs pos="50000">
              <a:srgbClr val="FFF2C8"/>
            </a:gs>
            <a:gs pos="96000">
              <a:srgbClr val="F2AF61"/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53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F8C345F-7563-41A1-BDC7-1DC7F96C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9C960DE-6759-4AFA-8E5D-8B394C1D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7C0891B-4EC0-41E6-8DF8-447521D74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3AC9-6F66-442D-8A61-F06030142A82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80F496E-6E33-49FD-924D-613E2CF58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BC9ABD8-50DA-44B4-814A-DCBA7CC78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102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=""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35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317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5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99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24/9/2021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4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3.jpe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3.jpe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3.jpe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3.jpe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3.jpe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6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13.jpe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4.xml"/><Relationship Id="rId5" Type="http://schemas.openxmlformats.org/officeDocument/2006/relationships/image" Target="../media/image13.jpe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3.jpeg"/><Relationship Id="rId5" Type="http://schemas.openxmlformats.org/officeDocument/2006/relationships/image" Target="../media/image46.png"/><Relationship Id="rId4" Type="http://schemas.openxmlformats.org/officeDocument/2006/relationships/image" Target="../media/image6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78.xml"/><Relationship Id="rId7" Type="http://schemas.microsoft.com/office/2007/relationships/hdphoto" Target="../media/hdphoto2.wd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slide" Target="slide9.xml"/><Relationship Id="rId3" Type="http://schemas.openxmlformats.org/officeDocument/2006/relationships/image" Target="../media/image24.jpeg"/><Relationship Id="rId7" Type="http://schemas.openxmlformats.org/officeDocument/2006/relationships/slide" Target="slide7.xml"/><Relationship Id="rId12" Type="http://schemas.openxmlformats.org/officeDocument/2006/relationships/image" Target="../media/image30.png"/><Relationship Id="rId2" Type="http://schemas.openxmlformats.org/officeDocument/2006/relationships/image" Target="../media/image23.jpg"/><Relationship Id="rId16" Type="http://schemas.openxmlformats.org/officeDocument/2006/relationships/image" Target="../media/image33.gif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5" Type="http://schemas.openxmlformats.org/officeDocument/2006/relationships/image" Target="../media/image32.png"/><Relationship Id="rId10" Type="http://schemas.openxmlformats.org/officeDocument/2006/relationships/slide" Target="slide8.xml"/><Relationship Id="rId4" Type="http://schemas.openxmlformats.org/officeDocument/2006/relationships/slide" Target="slide6.xml"/><Relationship Id="rId9" Type="http://schemas.openxmlformats.org/officeDocument/2006/relationships/image" Target="../media/image28.png"/><Relationship Id="rId1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0.gif"/><Relationship Id="rId3" Type="http://schemas.openxmlformats.org/officeDocument/2006/relationships/audio" Target="../media/audio2.wav"/><Relationship Id="rId7" Type="http://schemas.openxmlformats.org/officeDocument/2006/relationships/image" Target="../media/image26.png"/><Relationship Id="rId12" Type="http://schemas.openxmlformats.org/officeDocument/2006/relationships/image" Target="../media/image39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25.png"/><Relationship Id="rId11" Type="http://schemas.openxmlformats.org/officeDocument/2006/relationships/image" Target="../media/image38.gif"/><Relationship Id="rId5" Type="http://schemas.openxmlformats.org/officeDocument/2006/relationships/image" Target="../media/image35.gif"/><Relationship Id="rId15" Type="http://schemas.openxmlformats.org/officeDocument/2006/relationships/image" Target="../media/image42.gif"/><Relationship Id="rId10" Type="http://schemas.openxmlformats.org/officeDocument/2006/relationships/image" Target="../media/image37.gif"/><Relationship Id="rId4" Type="http://schemas.openxmlformats.org/officeDocument/2006/relationships/image" Target="../media/image34.PNG"/><Relationship Id="rId9" Type="http://schemas.openxmlformats.org/officeDocument/2006/relationships/slide" Target="slide5.xml"/><Relationship Id="rId14" Type="http://schemas.openxmlformats.org/officeDocument/2006/relationships/image" Target="../media/image4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0.gif"/><Relationship Id="rId3" Type="http://schemas.openxmlformats.org/officeDocument/2006/relationships/audio" Target="../media/audio2.wav"/><Relationship Id="rId7" Type="http://schemas.openxmlformats.org/officeDocument/2006/relationships/image" Target="../media/image28.png"/><Relationship Id="rId12" Type="http://schemas.openxmlformats.org/officeDocument/2006/relationships/image" Target="../media/image39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27.png"/><Relationship Id="rId11" Type="http://schemas.openxmlformats.org/officeDocument/2006/relationships/image" Target="../media/image38.gif"/><Relationship Id="rId5" Type="http://schemas.openxmlformats.org/officeDocument/2006/relationships/image" Target="../media/image35.gif"/><Relationship Id="rId15" Type="http://schemas.openxmlformats.org/officeDocument/2006/relationships/image" Target="../media/image42.gif"/><Relationship Id="rId10" Type="http://schemas.openxmlformats.org/officeDocument/2006/relationships/image" Target="../media/image37.gif"/><Relationship Id="rId4" Type="http://schemas.openxmlformats.org/officeDocument/2006/relationships/image" Target="../media/image34.PNG"/><Relationship Id="rId9" Type="http://schemas.openxmlformats.org/officeDocument/2006/relationships/slide" Target="slide5.xml"/><Relationship Id="rId14" Type="http://schemas.openxmlformats.org/officeDocument/2006/relationships/image" Target="../media/image41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0.gif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12" Type="http://schemas.openxmlformats.org/officeDocument/2006/relationships/image" Target="../media/image39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29.png"/><Relationship Id="rId11" Type="http://schemas.openxmlformats.org/officeDocument/2006/relationships/image" Target="../media/image38.gif"/><Relationship Id="rId5" Type="http://schemas.openxmlformats.org/officeDocument/2006/relationships/image" Target="../media/image35.gif"/><Relationship Id="rId15" Type="http://schemas.openxmlformats.org/officeDocument/2006/relationships/image" Target="../media/image42.gif"/><Relationship Id="rId10" Type="http://schemas.openxmlformats.org/officeDocument/2006/relationships/image" Target="../media/image37.gif"/><Relationship Id="rId4" Type="http://schemas.openxmlformats.org/officeDocument/2006/relationships/image" Target="../media/image34.PNG"/><Relationship Id="rId9" Type="http://schemas.openxmlformats.org/officeDocument/2006/relationships/slide" Target="slide5.xml"/><Relationship Id="rId14" Type="http://schemas.openxmlformats.org/officeDocument/2006/relationships/image" Target="../media/image41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13" Type="http://schemas.openxmlformats.org/officeDocument/2006/relationships/image" Target="../media/image40.gif"/><Relationship Id="rId3" Type="http://schemas.openxmlformats.org/officeDocument/2006/relationships/audio" Target="../media/audio2.wav"/><Relationship Id="rId7" Type="http://schemas.openxmlformats.org/officeDocument/2006/relationships/image" Target="../media/image32.png"/><Relationship Id="rId12" Type="http://schemas.openxmlformats.org/officeDocument/2006/relationships/image" Target="../media/image39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31.png"/><Relationship Id="rId11" Type="http://schemas.openxmlformats.org/officeDocument/2006/relationships/image" Target="../media/image38.gif"/><Relationship Id="rId5" Type="http://schemas.openxmlformats.org/officeDocument/2006/relationships/image" Target="../media/image35.gif"/><Relationship Id="rId15" Type="http://schemas.openxmlformats.org/officeDocument/2006/relationships/image" Target="../media/image42.gif"/><Relationship Id="rId10" Type="http://schemas.openxmlformats.org/officeDocument/2006/relationships/image" Target="../media/image37.gif"/><Relationship Id="rId4" Type="http://schemas.openxmlformats.org/officeDocument/2006/relationships/image" Target="../media/image34.PNG"/><Relationship Id="rId9" Type="http://schemas.openxmlformats.org/officeDocument/2006/relationships/slide" Target="slide5.xml"/><Relationship Id="rId14" Type="http://schemas.openxmlformats.org/officeDocument/2006/relationships/image" Target="../media/image4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B9F3D39-28F6-41BD-810F-3CA4A7DEF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=""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=""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=""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=""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=""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=""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=""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=""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=""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=""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=""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=""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=""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=""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=""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=""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=""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=""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=""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=""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=""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=""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1279154" y="2002721"/>
            <a:ext cx="98591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4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</a:t>
            </a:r>
            <a:r>
              <a:rPr kumimoji="0" lang="en-US" sz="4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4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22 </a:t>
            </a:r>
            <a:r>
              <a:rPr kumimoji="0" lang="en-US" sz="4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tháng</a:t>
            </a:r>
            <a:r>
              <a:rPr kumimoji="0" lang="en-US" sz="4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9 </a:t>
            </a:r>
            <a:r>
              <a:rPr kumimoji="0" lang="en-US" sz="4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4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2021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baseline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4000" b="1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việt</a:t>
            </a:r>
            <a:r>
              <a:rPr lang="en-US" sz="4000" b="1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6: </a:t>
            </a:r>
            <a:r>
              <a:rPr kumimoji="0" lang="en-US" sz="40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40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kumimoji="0" lang="en-US" sz="40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endParaRPr kumimoji="0" lang="en-US" sz="4000" b="1" i="0" u="none" strike="noStrike" kern="1200" cap="none" spc="0" normalizeH="0" noProof="0" dirty="0" smtClean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4000" b="1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4000" b="1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4000" b="1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endParaRPr lang="en-US" sz="4000" b="1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CB3D304-AE02-42BE-8408-0CAD21286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pic>
        <p:nvPicPr>
          <p:cNvPr id="29" name="18">
            <a:extLst>
              <a:ext uri="{FF2B5EF4-FFF2-40B4-BE49-F238E27FC236}">
                <a16:creationId xmlns=""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56961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=""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=""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=""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=""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90F52C69-4E7C-4A27-8F87-D8FAF602B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23646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34CE736-9063-4F52-84EF-3010A68A0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000" y="462475"/>
            <a:ext cx="9499999" cy="505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=""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=""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=""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604020202020204" pitchFamily="34" charset="0"/>
                  <a:cs typeface="Times New Roman" panose="02020603050405020304" pitchFamily="18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=""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=""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=""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=""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giờ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56" y="674258"/>
            <a:ext cx="8718698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32" y="4358506"/>
            <a:ext cx="8718698" cy="25023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372" y="779845"/>
            <a:ext cx="3579628" cy="292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477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=""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=""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=""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=""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=""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=""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=""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633" y="795857"/>
            <a:ext cx="8718698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32" y="4358506"/>
            <a:ext cx="8718698" cy="25023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372" y="779845"/>
            <a:ext cx="3579628" cy="2920286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="" xmlns:a16="http://schemas.microsoft.com/office/drawing/2014/main" id="{565AC146-D9EC-4629-B186-D134A9906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2" y="674258"/>
            <a:ext cx="527050" cy="68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="" xmlns:a16="http://schemas.microsoft.com/office/drawing/2014/main" id="{CB120EA7-0A2E-4BBC-9AA6-6A51F3816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987"/>
            <a:ext cx="527050" cy="88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>
            <a:extLst>
              <a:ext uri="{FF2B5EF4-FFF2-40B4-BE49-F238E27FC236}">
                <a16:creationId xmlns="" xmlns:a16="http://schemas.microsoft.com/office/drawing/2014/main" id="{90258EFC-29ED-4B2E-9CB0-F137CDD99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" y="2094614"/>
            <a:ext cx="527050" cy="2093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>
            <a:extLst>
              <a:ext uri="{FF2B5EF4-FFF2-40B4-BE49-F238E27FC236}">
                <a16:creationId xmlns="" xmlns:a16="http://schemas.microsoft.com/office/drawing/2014/main" id="{4460236A-50AE-4DA3-8A94-7EB1656246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69" y="3955311"/>
            <a:ext cx="527050" cy="1838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>
            <a:extLst>
              <a:ext uri="{FF2B5EF4-FFF2-40B4-BE49-F238E27FC236}">
                <a16:creationId xmlns="" xmlns:a16="http://schemas.microsoft.com/office/drawing/2014/main" id="{FE416FCE-BC9C-407A-97DA-4B198E59B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0652" y="5637167"/>
            <a:ext cx="527050" cy="974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43663B83-EA47-480C-93A7-7236503D922B}"/>
              </a:ext>
            </a:extLst>
          </p:cNvPr>
          <p:cNvGrpSpPr/>
          <p:nvPr/>
        </p:nvGrpSpPr>
        <p:grpSpPr>
          <a:xfrm>
            <a:off x="7214236" y="6088559"/>
            <a:ext cx="4780261" cy="769441"/>
            <a:chOff x="708943" y="6018639"/>
            <a:chExt cx="5825836" cy="769441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A8F6498C-4EE6-4411-AE69-1DCAB2876AC5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63DC235-3207-4352-A531-0FB5016701FB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13322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=""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="" xmlns:a16="http://schemas.microsoft.com/office/drawing/2014/main" id="{C413CC95-953D-42CC-8207-A1EFB394ED64}"/>
              </a:ext>
            </a:extLst>
          </p:cNvPr>
          <p:cNvGrpSpPr/>
          <p:nvPr/>
        </p:nvGrpSpPr>
        <p:grpSpPr>
          <a:xfrm>
            <a:off x="3770522" y="943551"/>
            <a:ext cx="3822655" cy="2315191"/>
            <a:chOff x="3770522" y="943551"/>
            <a:chExt cx="3822655" cy="2315191"/>
          </a:xfrm>
        </p:grpSpPr>
        <p:grpSp>
          <p:nvGrpSpPr>
            <p:cNvPr id="42" name="Group 41">
              <a:extLst>
                <a:ext uri="{FF2B5EF4-FFF2-40B4-BE49-F238E27FC236}">
                  <a16:creationId xmlns="" xmlns:a16="http://schemas.microsoft.com/office/drawing/2014/main" id="{89CCE898-329D-43E9-9EF7-6935E8B121BC}"/>
                </a:ext>
              </a:extLst>
            </p:cNvPr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43" name="Hexagon 42">
                <a:extLst>
                  <a:ext uri="{FF2B5EF4-FFF2-40B4-BE49-F238E27FC236}">
                    <a16:creationId xmlns="" xmlns:a16="http://schemas.microsoft.com/office/drawing/2014/main" id="{C9A10510-73D6-48FC-9336-FA1260DCA4BA}"/>
                  </a:ext>
                </a:extLst>
              </p:cNvPr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="" xmlns:a16="http://schemas.microsoft.com/office/drawing/2014/main" id="{BB12FD35-A33C-446F-AE51-FD7DA0AF6ED3}"/>
                  </a:ext>
                </a:extLst>
              </p:cNvPr>
              <p:cNvSpPr txBox="1"/>
              <p:nvPr/>
            </p:nvSpPr>
            <p:spPr>
              <a:xfrm>
                <a:off x="286263" y="2284988"/>
                <a:ext cx="1808630" cy="1373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Lúng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túng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Không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biết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nói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hoặc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làm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thế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nào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cxnSp>
          <p:nvCxnSpPr>
            <p:cNvPr id="54" name="10">
              <a:extLst>
                <a:ext uri="{FF2B5EF4-FFF2-40B4-BE49-F238E27FC236}">
                  <a16:creationId xmlns="" xmlns:a16="http://schemas.microsoft.com/office/drawing/2014/main" id="{6561E117-C024-4BC6-843F-92B4B358A11C}"/>
                </a:ext>
              </a:extLst>
            </p:cNvPr>
            <p:cNvCxnSpPr>
              <a:cxnSpLocks/>
            </p:cNvCxnSpPr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18AE89A3-A6BD-403D-B49A-2C29D5524AD5}"/>
              </a:ext>
            </a:extLst>
          </p:cNvPr>
          <p:cNvGrpSpPr/>
          <p:nvPr/>
        </p:nvGrpSpPr>
        <p:grpSpPr>
          <a:xfrm>
            <a:off x="3757801" y="3435612"/>
            <a:ext cx="3822655" cy="2315191"/>
            <a:chOff x="3757801" y="3435612"/>
            <a:chExt cx="3822655" cy="2315191"/>
          </a:xfrm>
        </p:grpSpPr>
        <p:grpSp>
          <p:nvGrpSpPr>
            <p:cNvPr id="51" name="Group 50">
              <a:extLst>
                <a:ext uri="{FF2B5EF4-FFF2-40B4-BE49-F238E27FC236}">
                  <a16:creationId xmlns="" xmlns:a16="http://schemas.microsoft.com/office/drawing/2014/main" id="{C41CFAA6-6438-4757-B49C-780B6727DAED}"/>
                </a:ext>
              </a:extLst>
            </p:cNvPr>
            <p:cNvGrpSpPr/>
            <p:nvPr/>
          </p:nvGrpSpPr>
          <p:grpSpPr>
            <a:xfrm>
              <a:off x="3757801" y="3435612"/>
              <a:ext cx="3822655" cy="2315191"/>
              <a:chOff x="156834" y="1993081"/>
              <a:chExt cx="2109019" cy="2109019"/>
            </a:xfrm>
          </p:grpSpPr>
          <p:sp>
            <p:nvSpPr>
              <p:cNvPr id="52" name="Hexagon 51">
                <a:extLst>
                  <a:ext uri="{FF2B5EF4-FFF2-40B4-BE49-F238E27FC236}">
                    <a16:creationId xmlns="" xmlns:a16="http://schemas.microsoft.com/office/drawing/2014/main" id="{E98511CB-5C82-4127-9D0D-44A00807F68E}"/>
                  </a:ext>
                </a:extLst>
              </p:cNvPr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="" xmlns:a16="http://schemas.microsoft.com/office/drawing/2014/main" id="{72E63824-232E-4FC8-865F-8EA8AEC431CC}"/>
                  </a:ext>
                </a:extLst>
              </p:cNvPr>
              <p:cNvSpPr txBox="1"/>
              <p:nvPr/>
            </p:nvSpPr>
            <p:spPr>
              <a:xfrm>
                <a:off x="358067" y="2318525"/>
                <a:ext cx="1711988" cy="1766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Kiên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</a:rPr>
                  <a:t>nhẫn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endParaRPr>
              </a:p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Tiếp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tục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làm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việc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đã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định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mà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không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nản</a:t>
                </a:r>
                <a:r>
                  <a:rPr kumimoji="0" lang="en-US" altLang="zh-C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kumimoji="0" lang="en-US" altLang="zh-C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Arial-Rounded" panose="020B0500000000000000" pitchFamily="34" charset="0"/>
                    <a:cs typeface="Times New Roman" panose="02020603050405020304" pitchFamily="18" charset="0"/>
                    <a:sym typeface="+mn-lt"/>
                  </a:rPr>
                  <a:t>lòng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cxnSp>
          <p:nvCxnSpPr>
            <p:cNvPr id="55" name="10">
              <a:extLst>
                <a:ext uri="{FF2B5EF4-FFF2-40B4-BE49-F238E27FC236}">
                  <a16:creationId xmlns="" xmlns:a16="http://schemas.microsoft.com/office/drawing/2014/main" id="{A7CC9C90-4445-4CD3-8F35-969933B5DAB9}"/>
                </a:ext>
              </a:extLst>
            </p:cNvPr>
            <p:cNvCxnSpPr>
              <a:cxnSpLocks/>
            </p:cNvCxnSpPr>
            <p:nvPr/>
          </p:nvCxnSpPr>
          <p:spPr>
            <a:xfrm>
              <a:off x="4697896" y="4372955"/>
              <a:ext cx="1964161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422178C-AE06-45AE-9141-7F83C5CD27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1029" y="0"/>
            <a:ext cx="1240971" cy="84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00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=""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=""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=""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=""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=""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=""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=""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giờ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604020202020204" pitchFamily="34" charset="0"/>
                <a:cs typeface="Times New Roman" panose="02020603050405020304" pitchFamily="18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Arial-Rounded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633" y="795857"/>
            <a:ext cx="8718698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32" y="4358506"/>
            <a:ext cx="8718698" cy="25023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372" y="779845"/>
            <a:ext cx="3579628" cy="292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343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=""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=""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=""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65853" y="238944"/>
            <a:ext cx="9926147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195751"/>
            <a:ext cx="9208710" cy="1913455"/>
            <a:chOff x="156834" y="1116018"/>
            <a:chExt cx="2109019" cy="2986082"/>
          </a:xfrm>
        </p:grpSpPr>
        <p:sp>
          <p:nvSpPr>
            <p:cNvPr id="43" name="Hexagon 42">
              <a:extLst>
                <a:ext uri="{FF2B5EF4-FFF2-40B4-BE49-F238E27FC236}">
                  <a16:creationId xmlns=""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116018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183635" y="1477334"/>
              <a:ext cx="2038667" cy="9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just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Trong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giờ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học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,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thầy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giáo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yêu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cầu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cả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lớp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làm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gì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=""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043882"/>
            <a:ext cx="9685141" cy="2101411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=""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1927" y="2140062"/>
              <a:ext cx="2109019" cy="586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2.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Vì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sao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lúc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đầu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 Quang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lúng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túng</a:t>
              </a:r>
              <a:r>
                <a:rPr kumimoji="0" lang="en-US" altLang="zh-C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  <a:sym typeface="+mn-lt"/>
                </a:rPr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=""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4161761"/>
            <a:ext cx="9685141" cy="1384496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421495" y="4102100"/>
            <a:ext cx="9650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3. Theo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em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,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điều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gì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khiến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Quang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trở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nên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tự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tin?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3480159" y="3261536"/>
            <a:ext cx="8667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Vì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Quang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được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mời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lên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nói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đầu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tiên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70846" y="284199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9B341907-FE08-44C0-A8D2-4C981040D404}"/>
              </a:ext>
            </a:extLst>
          </p:cNvPr>
          <p:cNvSpPr txBox="1"/>
          <p:nvPr/>
        </p:nvSpPr>
        <p:spPr>
          <a:xfrm>
            <a:off x="2717727" y="4808092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Vì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được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thầy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giáo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mỉm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cười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và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kiên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nhẫn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nghe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Quang </a:t>
            </a:r>
            <a:r>
              <a:rPr kumimoji="0" lang="en-US" altLang="zh-CN" sz="2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nói</a:t>
            </a:r>
            <a:r>
              <a:rPr kumimoji="0" lang="en-US" altLang="zh-CN" sz="2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EDA1CF5D-1B6B-4A00-A003-2E8101B823A1}"/>
              </a:ext>
            </a:extLst>
          </p:cNvPr>
          <p:cNvSpPr txBox="1"/>
          <p:nvPr/>
        </p:nvSpPr>
        <p:spPr>
          <a:xfrm>
            <a:off x="3211412" y="1310322"/>
            <a:ext cx="9751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Tập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nói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trước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lớp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về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bất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cứ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điều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gì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mình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thích</a:t>
            </a:r>
            <a:r>
              <a:rPr kumimoji="0" lang="en-US" altLang="zh-CN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sym typeface="+mn-lt"/>
              </a:rPr>
              <a:t>?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3B8E727-78D6-4B73-A068-FFC8A4553E5A}"/>
              </a:ext>
            </a:extLst>
          </p:cNvPr>
          <p:cNvSpPr txBox="1"/>
          <p:nvPr/>
        </p:nvSpPr>
        <p:spPr>
          <a:xfrm>
            <a:off x="3211412" y="5518991"/>
            <a:ext cx="8642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4.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38" grpId="0"/>
      <p:bldP spid="31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8">
            <a:extLst>
              <a:ext uri="{FF2B5EF4-FFF2-40B4-BE49-F238E27FC236}">
                <a16:creationId xmlns="" xmlns:a16="http://schemas.microsoft.com/office/drawing/2014/main" id="{86791810-763F-49D6-BE69-A2FB92F78D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0961914" y="0"/>
            <a:ext cx="1451607" cy="181886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FB4B99EE-334E-405E-B79C-C7BC5BFA3B4E}"/>
              </a:ext>
            </a:extLst>
          </p:cNvPr>
          <p:cNvSpPr/>
          <p:nvPr/>
        </p:nvSpPr>
        <p:spPr>
          <a:xfrm>
            <a:off x="276447" y="106326"/>
            <a:ext cx="10207255" cy="6911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ai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dành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ai?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83D47D4E-F937-4EAB-A3E8-BE45975DBD37}"/>
              </a:ext>
            </a:extLst>
          </p:cNvPr>
          <p:cNvSpPr/>
          <p:nvPr/>
        </p:nvSpPr>
        <p:spPr>
          <a:xfrm>
            <a:off x="372140" y="2328530"/>
            <a:ext cx="10930269" cy="20733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Tx/>
              <a:buChar char="-"/>
            </a:pP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ngủ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  <a:p>
            <a:pPr marL="342900" indent="-342900" algn="ctr">
              <a:buFontTx/>
              <a:buChar char="-"/>
            </a:pP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nữa</a:t>
            </a:r>
            <a:r>
              <a:rPr lang="en-US" sz="3600" smtClean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?</a:t>
            </a:r>
            <a:endParaRPr lang="en-US" sz="36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thầy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dành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Quang)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3BDF7CB-F732-4D19-9516-FA4F2B063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2579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=""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=""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=""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=""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=""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=""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=""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=""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=""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=""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=""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=""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=""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=""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=""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=""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=""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=""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=""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=""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=""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=""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1279154" y="2002721"/>
            <a:ext cx="985914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4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tư</a:t>
            </a:r>
            <a:r>
              <a:rPr kumimoji="0" lang="en-US" sz="4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kumimoji="0" lang="en-US" sz="4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22 </a:t>
            </a:r>
            <a:r>
              <a:rPr kumimoji="0" lang="en-US" sz="4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tháng</a:t>
            </a:r>
            <a:r>
              <a:rPr kumimoji="0" lang="en-US" sz="4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9 </a:t>
            </a:r>
            <a:r>
              <a:rPr kumimoji="0" lang="en-US" sz="4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năm</a:t>
            </a:r>
            <a:r>
              <a:rPr kumimoji="0" lang="en-US" sz="40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2021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baseline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Tiếng</a:t>
            </a:r>
            <a:r>
              <a:rPr lang="en-US" sz="4000" b="1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việt</a:t>
            </a:r>
            <a:r>
              <a:rPr lang="en-US" sz="4000" b="1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6: </a:t>
            </a:r>
            <a:r>
              <a:rPr kumimoji="0" lang="en-US" sz="4000" b="1" i="0" u="none" strike="noStrike" kern="1200" cap="none" spc="0" normalizeH="0" baseline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40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kumimoji="0" lang="en-US" sz="40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endParaRPr kumimoji="0" lang="en-US" sz="4000" b="1" i="0" u="none" strike="noStrike" kern="1200" cap="none" spc="0" normalizeH="0" noProof="0" dirty="0" smtClean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4000" b="1" noProof="0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4000" b="1" noProof="0" dirty="0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  <a:r>
              <a:rPr lang="en-US" sz="4000" b="1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4000" b="1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sz="4000" b="1" dirty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endParaRPr lang="en-US" sz="4000" b="1" dirty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63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Đóng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vai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đáp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khen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Quang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trở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nên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4000" dirty="0" smtClean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429953B-E585-41C2-A20C-5C25E8ACA96E}"/>
              </a:ext>
            </a:extLst>
          </p:cNvPr>
          <p:cNvSpPr txBox="1"/>
          <p:nvPr/>
        </p:nvSpPr>
        <p:spPr>
          <a:xfrm>
            <a:off x="861238" y="3030278"/>
            <a:ext cx="107814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giỏi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quá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thật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Tớ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!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pic>
        <p:nvPicPr>
          <p:cNvPr id="29" name="18">
            <a:extLst>
              <a:ext uri="{FF2B5EF4-FFF2-40B4-BE49-F238E27FC236}">
                <a16:creationId xmlns=""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521159" y="2524939"/>
            <a:ext cx="10686772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năm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ngày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23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tháng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9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năm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2021</a:t>
            </a:r>
          </a:p>
          <a:p>
            <a:pPr algn="ctr">
              <a:defRPr/>
            </a:pPr>
            <a:r>
              <a:rPr lang="en-US" sz="40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Tiếng</a:t>
            </a:r>
            <a:r>
              <a:rPr lang="en-US" sz="40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việt</a:t>
            </a:r>
            <a:endParaRPr lang="en-US" sz="4000" dirty="0" smtClean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>
              <a:defRPr/>
            </a:pPr>
            <a:r>
              <a:rPr lang="en-US" sz="40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r>
              <a:rPr lang="en-US" sz="40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v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iết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=""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=""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=""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=""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244BE34A-4883-4C64-B689-9666D38F5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23646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973264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kumimoji="0" lang="en-US" sz="4000" b="0" i="0" u="none" strike="noStrike" kern="1200" cap="none" spc="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Quang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ngượng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Quang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loát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=""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Table&#10;&#10;Description automatically generated">
            <a:extLst>
              <a:ext uri="{FF2B5EF4-FFF2-40B4-BE49-F238E27FC236}">
                <a16:creationId xmlns="" xmlns:a16="http://schemas.microsoft.com/office/drawing/2014/main" id="{C731668C-217D-4C4B-8E39-CAF64654DB3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tretch/>
        </p:blipFill>
        <p:spPr>
          <a:xfrm>
            <a:off x="643467" y="1370668"/>
            <a:ext cx="10905066" cy="41166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52BDCBD-BBA5-464E-90B2-2858740A814C}"/>
              </a:ext>
            </a:extLst>
          </p:cNvPr>
          <p:cNvSpPr txBox="1"/>
          <p:nvPr/>
        </p:nvSpPr>
        <p:spPr>
          <a:xfrm>
            <a:off x="3455580" y="4742120"/>
            <a:ext cx="57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17D9699-7492-4F12-B258-3C6A488E7FA1}"/>
              </a:ext>
            </a:extLst>
          </p:cNvPr>
          <p:cNvSpPr txBox="1"/>
          <p:nvPr/>
        </p:nvSpPr>
        <p:spPr>
          <a:xfrm>
            <a:off x="8676166" y="2594344"/>
            <a:ext cx="57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A26BD10-722C-4C63-AECE-B1DE0F4339E3}"/>
              </a:ext>
            </a:extLst>
          </p:cNvPr>
          <p:cNvSpPr txBox="1"/>
          <p:nvPr/>
        </p:nvSpPr>
        <p:spPr>
          <a:xfrm>
            <a:off x="8676165" y="3717671"/>
            <a:ext cx="57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EBE3F69-688E-4A06-9686-444AC013BA5E}"/>
              </a:ext>
            </a:extLst>
          </p:cNvPr>
          <p:cNvSpPr txBox="1"/>
          <p:nvPr/>
        </p:nvSpPr>
        <p:spPr>
          <a:xfrm>
            <a:off x="8676164" y="4742119"/>
            <a:ext cx="5741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657177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205786-9A62-4CFC-8D22-DC3FE782B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3DA1618-573E-4A06-8C95-0590FA1452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FFFB4D41-A4B2-4D50-B71C-1CDBBFADE7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5690CD2-0E7D-460E-AEBF-3CC74F238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9921949" cy="396033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8E8B3800-C2F3-4229-A43F-15B70F1ABC61}"/>
              </a:ext>
            </a:extLst>
          </p:cNvPr>
          <p:cNvSpPr/>
          <p:nvPr/>
        </p:nvSpPr>
        <p:spPr>
          <a:xfrm>
            <a:off x="5901070" y="4167963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BD8AF3B2-56B6-4397-B084-0E94AA3EAE3F}"/>
              </a:ext>
            </a:extLst>
          </p:cNvPr>
          <p:cNvSpPr/>
          <p:nvPr/>
        </p:nvSpPr>
        <p:spPr>
          <a:xfrm>
            <a:off x="1828800" y="4189118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90EDD0F0-95D0-42A7-B604-87B25EAF5871}"/>
              </a:ext>
            </a:extLst>
          </p:cNvPr>
          <p:cNvSpPr/>
          <p:nvPr/>
        </p:nvSpPr>
        <p:spPr>
          <a:xfrm>
            <a:off x="7517219" y="4199897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D2EEDC52-39C9-4AFD-801B-69A0AC3E1206}"/>
              </a:ext>
            </a:extLst>
          </p:cNvPr>
          <p:cNvSpPr/>
          <p:nvPr/>
        </p:nvSpPr>
        <p:spPr>
          <a:xfrm>
            <a:off x="9379357" y="4189118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92DF07C8-9A15-4395-A216-152F253883FB}"/>
              </a:ext>
            </a:extLst>
          </p:cNvPr>
          <p:cNvSpPr/>
          <p:nvPr/>
        </p:nvSpPr>
        <p:spPr>
          <a:xfrm>
            <a:off x="4012019" y="4199897"/>
            <a:ext cx="914400" cy="52099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="" xmlns:a16="http://schemas.microsoft.com/office/drawing/2014/main" id="{CB57301B-7BD8-4A5B-96A2-AC5BC170BAAA}"/>
              </a:ext>
            </a:extLst>
          </p:cNvPr>
          <p:cNvSpPr/>
          <p:nvPr/>
        </p:nvSpPr>
        <p:spPr>
          <a:xfrm>
            <a:off x="2530550" y="5167313"/>
            <a:ext cx="7931888" cy="6912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Quân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Sơn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Tuấn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–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Vân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-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Xuân</a:t>
            </a:r>
            <a:endParaRPr lang="en-US" sz="36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82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26BADC8-9F03-42D3-9367-D7CBDA4D7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124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=""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tập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=""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=""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=""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3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=""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CA069F84-BB04-4924-BE57-C92B1FDA8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872579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459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="" xmlns:a16="http://schemas.microsoft.com/office/drawing/2014/main" id="{3201ACA9-AB16-4AD4-8926-3D7456C88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dưới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chỉ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726D9F05-934C-419D-98B5-5841AFA1C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7" y="1626747"/>
            <a:ext cx="9739422" cy="3715915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="" xmlns:a16="http://schemas.microsoft.com/office/drawing/2014/main" id="{7A49F1E0-6BEF-49B0-BC1C-BFD3A9B10191}"/>
              </a:ext>
            </a:extLst>
          </p:cNvPr>
          <p:cNvSpPr/>
          <p:nvPr/>
        </p:nvSpPr>
        <p:spPr>
          <a:xfrm>
            <a:off x="1721923" y="1766665"/>
            <a:ext cx="2470068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D7A6009A-8EB7-4FFA-8BE4-E0679B223D8C}"/>
              </a:ext>
            </a:extLst>
          </p:cNvPr>
          <p:cNvSpPr/>
          <p:nvPr/>
        </p:nvSpPr>
        <p:spPr>
          <a:xfrm>
            <a:off x="7182776" y="1706202"/>
            <a:ext cx="2466754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D773D454-6F82-42AF-9120-F086F419CFCA}"/>
              </a:ext>
            </a:extLst>
          </p:cNvPr>
          <p:cNvSpPr/>
          <p:nvPr/>
        </p:nvSpPr>
        <p:spPr>
          <a:xfrm>
            <a:off x="5272645" y="2969920"/>
            <a:ext cx="2274192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D1C625FB-97BB-4085-9403-A774F0EAC846}"/>
              </a:ext>
            </a:extLst>
          </p:cNvPr>
          <p:cNvSpPr/>
          <p:nvPr/>
        </p:nvSpPr>
        <p:spPr>
          <a:xfrm>
            <a:off x="7546837" y="2969920"/>
            <a:ext cx="2277232" cy="162697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685CCF78-C588-4E97-98F6-CCA6F2AFE6BB}"/>
              </a:ext>
            </a:extLst>
          </p:cNvPr>
          <p:cNvSpPr/>
          <p:nvPr/>
        </p:nvSpPr>
        <p:spPr>
          <a:xfrm>
            <a:off x="961901" y="4090043"/>
            <a:ext cx="2208051" cy="13255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685CCF78-C588-4E97-98F6-CCA6F2AFE6BB}"/>
              </a:ext>
            </a:extLst>
          </p:cNvPr>
          <p:cNvSpPr/>
          <p:nvPr/>
        </p:nvSpPr>
        <p:spPr>
          <a:xfrm>
            <a:off x="5985163" y="4242443"/>
            <a:ext cx="2786697" cy="11002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971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animBg="1"/>
      <p:bldP spid="17" grpId="0" animBg="1"/>
      <p:bldP spid="20" grpId="0" animBg="1"/>
      <p:bldP spid="22" grpId="0" animBg="1"/>
      <p:bldP spid="23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EC8A16-7F16-4BDA-A9B1-64E6C891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84" y="365125"/>
            <a:ext cx="11130516" cy="132556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Ghép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nêu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điểm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="" xmlns:a16="http://schemas.microsoft.com/office/drawing/2014/main" id="{B4D20A19-09A8-4A33-90A9-434E215287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F55E9912-13CB-46E7-B328-14CE45CE89DD}"/>
              </a:ext>
            </a:extLst>
          </p:cNvPr>
          <p:cNvSpPr txBox="1">
            <a:spLocks/>
          </p:cNvSpPr>
          <p:nvPr/>
        </p:nvSpPr>
        <p:spPr>
          <a:xfrm>
            <a:off x="223284" y="1690688"/>
            <a:ext cx="1113051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M.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Đôi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mắt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đen</a:t>
            </a:r>
            <a:r>
              <a:rPr lang="en-US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láy</a:t>
            </a:r>
            <a:endParaRPr lang="en-US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Speech Bubble: Rectangle 6">
            <a:extLst>
              <a:ext uri="{FF2B5EF4-FFF2-40B4-BE49-F238E27FC236}">
                <a16:creationId xmlns="" xmlns:a16="http://schemas.microsoft.com/office/drawing/2014/main" id="{94AB4E69-4DCA-4FE3-B4C4-897D4F1CD93D}"/>
              </a:ext>
            </a:extLst>
          </p:cNvPr>
          <p:cNvSpPr/>
          <p:nvPr/>
        </p:nvSpPr>
        <p:spPr>
          <a:xfrm>
            <a:off x="2339163" y="3317358"/>
            <a:ext cx="6039293" cy="2328530"/>
          </a:xfrm>
          <a:prstGeom prst="wedge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Tx/>
              <a:buChar char="-"/>
            </a:pP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Khuôn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mặt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bầu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bĩnh</a:t>
            </a:r>
            <a:endParaRPr lang="en-US" sz="4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Vầng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trán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cao</a:t>
            </a:r>
            <a:endParaRPr lang="en-US" sz="4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Mái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tóc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mượt</a:t>
            </a:r>
            <a:r>
              <a:rPr lang="en-US" sz="4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endParaRPr lang="en-US" sz="4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74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nêu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đặc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điểm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ngoại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hình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09E59EA6-5CC9-447B-BA28-ECC84BB87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828" y="2190307"/>
            <a:ext cx="6273209" cy="296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E1DB0C-1F2E-4168-9363-F7784664F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EFD84DD-1751-415A-B2EF-CDE75707A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1D2ECCB-54C7-41CA-A569-15F8FA3C1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901" y="365125"/>
            <a:ext cx="7743825" cy="5267325"/>
          </a:xfrm>
          <a:prstGeom prst="rect">
            <a:avLst/>
          </a:prstGeom>
        </p:spPr>
      </p:pic>
      <p:sp>
        <p:nvSpPr>
          <p:cNvPr id="6" name="Speech Bubble: Oval 5">
            <a:extLst>
              <a:ext uri="{FF2B5EF4-FFF2-40B4-BE49-F238E27FC236}">
                <a16:creationId xmlns="" xmlns:a16="http://schemas.microsoft.com/office/drawing/2014/main" id="{F505ED4A-FFBB-4642-A99B-DEEF34718D26}"/>
              </a:ext>
            </a:extLst>
          </p:cNvPr>
          <p:cNvSpPr/>
          <p:nvPr/>
        </p:nvSpPr>
        <p:spPr>
          <a:xfrm>
            <a:off x="106326" y="1201479"/>
            <a:ext cx="2530548" cy="142476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4AF5D94B-560D-4354-B3A5-512AD573DE1C}"/>
              </a:ext>
            </a:extLst>
          </p:cNvPr>
          <p:cNvSpPr/>
          <p:nvPr/>
        </p:nvSpPr>
        <p:spPr>
          <a:xfrm>
            <a:off x="4501116" y="2770907"/>
            <a:ext cx="1594884" cy="46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dậy</a:t>
            </a:r>
            <a:endParaRPr lang="en-US" sz="2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40E79545-DBFE-4269-A6F3-D73F1F2B3129}"/>
              </a:ext>
            </a:extLst>
          </p:cNvPr>
          <p:cNvSpPr/>
          <p:nvPr/>
        </p:nvSpPr>
        <p:spPr>
          <a:xfrm>
            <a:off x="7921256" y="2770907"/>
            <a:ext cx="1864242" cy="46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răng</a:t>
            </a:r>
            <a:endParaRPr lang="en-US" sz="2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5FB982EA-5FFF-45FF-84A5-34986A5EDBEB}"/>
              </a:ext>
            </a:extLst>
          </p:cNvPr>
          <p:cNvSpPr/>
          <p:nvPr/>
        </p:nvSpPr>
        <p:spPr>
          <a:xfrm>
            <a:off x="4678326" y="5164617"/>
            <a:ext cx="1864242" cy="46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Ăn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sáng</a:t>
            </a:r>
            <a:endParaRPr lang="en-US" sz="2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="" xmlns:a16="http://schemas.microsoft.com/office/drawing/2014/main" id="{D7C29557-1A4E-48A6-8BC2-F20A61A6C5B3}"/>
              </a:ext>
            </a:extLst>
          </p:cNvPr>
          <p:cNvSpPr/>
          <p:nvPr/>
        </p:nvSpPr>
        <p:spPr>
          <a:xfrm>
            <a:off x="8194269" y="5221416"/>
            <a:ext cx="1864242" cy="467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endParaRPr lang="en-US" sz="28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3DFFAF89-BD41-40D2-87C3-9C22C43D7678}"/>
              </a:ext>
            </a:extLst>
          </p:cNvPr>
          <p:cNvSpPr txBox="1">
            <a:spLocks/>
          </p:cNvSpPr>
          <p:nvPr/>
        </p:nvSpPr>
        <p:spPr>
          <a:xfrm>
            <a:off x="997688" y="3843514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2" name="Speech Bubble: Oval 11">
            <a:extLst>
              <a:ext uri="{FF2B5EF4-FFF2-40B4-BE49-F238E27FC236}">
                <a16:creationId xmlns="" xmlns:a16="http://schemas.microsoft.com/office/drawing/2014/main" id="{DB6664F4-2FF9-4FE5-ADD2-4C780E9F7B96}"/>
              </a:ext>
            </a:extLst>
          </p:cNvPr>
          <p:cNvSpPr/>
          <p:nvPr/>
        </p:nvSpPr>
        <p:spPr>
          <a:xfrm>
            <a:off x="265813" y="3083442"/>
            <a:ext cx="3487479" cy="156068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nhỏ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Speech Bubble: Oval 12">
            <a:extLst>
              <a:ext uri="{FF2B5EF4-FFF2-40B4-BE49-F238E27FC236}">
                <a16:creationId xmlns="" xmlns:a16="http://schemas.microsoft.com/office/drawing/2014/main" id="{A2BE3D5C-BB09-4D3A-8812-24DFA4418AC4}"/>
              </a:ext>
            </a:extLst>
          </p:cNvPr>
          <p:cNvSpPr/>
          <p:nvPr/>
        </p:nvSpPr>
        <p:spPr>
          <a:xfrm>
            <a:off x="265813" y="4779068"/>
            <a:ext cx="3487479" cy="142476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7515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2. </a:t>
            </a:r>
            <a:r>
              <a:rPr lang="en-US" dirty="0" err="1" smtClean="0"/>
              <a:t>Viết</a:t>
            </a:r>
            <a:r>
              <a:rPr lang="en-US" dirty="0" smtClean="0"/>
              <a:t> 3 – 4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kể</a:t>
            </a:r>
            <a:r>
              <a:rPr lang="en-US" dirty="0" smtClean="0"/>
              <a:t>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những</a:t>
            </a:r>
            <a:r>
              <a:rPr lang="en-US" dirty="0" smtClean="0"/>
              <a:t> </a:t>
            </a:r>
            <a:r>
              <a:rPr lang="en-US" dirty="0" err="1" smtClean="0"/>
              <a:t>việc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thường</a:t>
            </a:r>
            <a:r>
              <a:rPr lang="en-US" dirty="0" smtClean="0"/>
              <a:t> </a:t>
            </a: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trước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 </a:t>
            </a:r>
            <a:r>
              <a:rPr lang="en-US" dirty="0" err="1" smtClean="0"/>
              <a:t>đi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41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Bài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làm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8772" y="1621830"/>
            <a:ext cx="10759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mới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đã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bắt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đầu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chúng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lại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bận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rộn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với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việc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3132" y="2308969"/>
            <a:ext cx="11305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mình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.Vào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mỗi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buổi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mẹ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thường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gọi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em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thức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3132" y="2979465"/>
            <a:ext cx="114021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dậy</a:t>
            </a:r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972" y="3672821"/>
            <a:ext cx="11542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2972" y="4317293"/>
            <a:ext cx="11725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2972" y="5004938"/>
            <a:ext cx="11633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8590" y="5668132"/>
            <a:ext cx="11709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820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 advClick="0" advTm="3713">
        <p14:switch dir="r"/>
      </p:transition>
    </mc:Choice>
    <mc:Fallback>
      <p:transition spd="slow" advClick="0" advTm="371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pic>
        <p:nvPicPr>
          <p:cNvPr id="29" name="18">
            <a:extLst>
              <a:ext uri="{FF2B5EF4-FFF2-40B4-BE49-F238E27FC236}">
                <a16:creationId xmlns=""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521159" y="2524939"/>
            <a:ext cx="10686772" cy="1938944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2.Viết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 3 – 4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câu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kể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thường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trước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khi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học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4000" dirty="0">
              <a:solidFill>
                <a:srgbClr val="00B0F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=""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=""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=""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=""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244BE34A-4883-4C64-B689-9666D38F56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23646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975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=""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186613"/>
            <a:ext cx="5492476" cy="255449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Đọc</a:t>
            </a:r>
            <a:r>
              <a:rPr lang="en-US" sz="8000" dirty="0">
                <a:solidFill>
                  <a:prstClr val="black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mở</a:t>
            </a:r>
            <a:r>
              <a:rPr lang="en-US" sz="8000" dirty="0">
                <a:solidFill>
                  <a:prstClr val="black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 </a:t>
            </a:r>
            <a:r>
              <a:rPr lang="en-US" sz="8000" dirty="0" err="1">
                <a:solidFill>
                  <a:prstClr val="black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rộng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=""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=""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=""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4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=""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AD896969-6187-4511-9571-46F92DFEF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23646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6815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6C80CA-7A4D-4892-8DF1-F880D9678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712" y="365125"/>
            <a:ext cx="11056088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thơ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hoặc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chuyện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trẻ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việc</a:t>
            </a:r>
            <a:r>
              <a:rPr lang="en-US" sz="3600" dirty="0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nhà</a:t>
            </a:r>
            <a:endParaRPr lang="en-US" sz="3600" dirty="0"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4B22C7C-BADF-4BA3-8920-280DE3205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="" xmlns:a16="http://schemas.microsoft.com/office/drawing/2014/main" id="{90B3BC56-B4ED-4CDB-A0B8-39903493604A}"/>
              </a:ext>
            </a:extLst>
          </p:cNvPr>
          <p:cNvSpPr/>
          <p:nvPr/>
        </p:nvSpPr>
        <p:spPr>
          <a:xfrm>
            <a:off x="3423684" y="1775637"/>
            <a:ext cx="5528930" cy="423175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mẹ</a:t>
            </a:r>
            <a:endParaRPr lang="en-US" sz="2800" dirty="0">
              <a:solidFill>
                <a:schemeClr val="bg1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l"/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 nay chủ nhật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 nghỉ ở nhà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 giúp mẹ cha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Nhặt rau quét dọn.</a:t>
            </a:r>
          </a:p>
          <a:p>
            <a:pPr algn="l"/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Áo quần xếp gọn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Dỗ bé cùng chơi</a:t>
            </a:r>
            <a:b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Cha mẹ vui cười</a:t>
            </a:r>
            <a: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/>
            </a:r>
            <a:br>
              <a:rPr lang="vi-VN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vi-VN" sz="28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Khen con ngoan quá!</a:t>
            </a:r>
          </a:p>
        </p:txBody>
      </p:sp>
    </p:spTree>
    <p:extLst>
      <p:ext uri="{BB962C8B-B14F-4D97-AF65-F5344CB8AC3E}">
        <p14:creationId xmlns:p14="http://schemas.microsoft.com/office/powerpoint/2010/main" val="370990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="" xmlns:a16="http://schemas.microsoft.com/office/drawing/2014/main" id="{01D21793-E292-4BE4-8402-CBA6F1BCA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907203"/>
            <a:ext cx="10905066" cy="504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6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=""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=""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E13C6460-8A9D-4BF0-8EE4-6ABBC663C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872579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=""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=""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=""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4391731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3764023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=""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340180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371149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=""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200" dirty="0">
                <a:solidFill>
                  <a:srgbClr val="00206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Hai tai như đôi quạt, Cái mũi mọc rất dài, To lớn như quả núi, Kéo gỗ rất dẻo dai - Là con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voi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xinh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voi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gặp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con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đầu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rừng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hươu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Voi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trai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chị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Anh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trai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xinh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voi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lấy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gắn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cằm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Khóm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695</Words>
  <Application>Microsoft Office PowerPoint</Application>
  <PresentationFormat>Widescreen</PresentationFormat>
  <Paragraphs>129</Paragraphs>
  <Slides>37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37</vt:i4>
      </vt:variant>
    </vt:vector>
  </HeadingPairs>
  <TitlesOfParts>
    <vt:vector size="58" baseType="lpstr">
      <vt:lpstr>Microsoft YaHei</vt:lpstr>
      <vt:lpstr>黑体</vt:lpstr>
      <vt:lpstr>宋体</vt:lpstr>
      <vt:lpstr>宋体</vt:lpstr>
      <vt:lpstr>Arial</vt:lpstr>
      <vt:lpstr>Arial Rounded MT Bold</vt:lpstr>
      <vt:lpstr>Arial-Rounded</vt:lpstr>
      <vt:lpstr>Calibri</vt:lpstr>
      <vt:lpstr>Calibri Light</vt:lpstr>
      <vt:lpstr>HP001 4 hàng</vt:lpstr>
      <vt:lpstr>Tahoma</vt:lpstr>
      <vt:lpstr>Times New Roman</vt:lpstr>
      <vt:lpstr>等线</vt:lpstr>
      <vt:lpstr>Office 主题</vt:lpstr>
      <vt:lpstr>3_Office Theme</vt:lpstr>
      <vt:lpstr>4_Office Theme</vt:lpstr>
      <vt:lpstr>5_Office Theme</vt:lpstr>
      <vt:lpstr>6_Office Theme</vt:lpstr>
      <vt:lpstr>1_Office 主题​​</vt:lpstr>
      <vt:lpstr>1_Default Design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Những từ nào dưới đây chỉ đặc điểm?</vt:lpstr>
      <vt:lpstr>2. Ghép những từ ở bài 1 để tạo câu nêu đặc điểm?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Tìm đọc bài thơ hoặc câu chuyện viết về trẻ em làm việc nhà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24</cp:revision>
  <dcterms:created xsi:type="dcterms:W3CDTF">2021-05-22T09:15:26Z</dcterms:created>
  <dcterms:modified xsi:type="dcterms:W3CDTF">2021-09-24T09:45:15Z</dcterms:modified>
</cp:coreProperties>
</file>