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6" r:id="rId2"/>
    <p:sldMasterId id="2147483680" r:id="rId3"/>
    <p:sldMasterId id="2147483692" r:id="rId4"/>
    <p:sldMasterId id="2147483704" r:id="rId5"/>
    <p:sldMasterId id="2147483718" r:id="rId6"/>
    <p:sldMasterId id="2147483730" r:id="rId7"/>
    <p:sldMasterId id="2147483743" r:id="rId8"/>
  </p:sldMasterIdLst>
  <p:notesMasterIdLst>
    <p:notesMasterId r:id="rId40"/>
  </p:notesMasterIdLst>
  <p:sldIdLst>
    <p:sldId id="258" r:id="rId9"/>
    <p:sldId id="562" r:id="rId10"/>
    <p:sldId id="474" r:id="rId11"/>
    <p:sldId id="554" r:id="rId12"/>
    <p:sldId id="555" r:id="rId13"/>
    <p:sldId id="261" r:id="rId14"/>
    <p:sldId id="262" r:id="rId15"/>
    <p:sldId id="263" r:id="rId16"/>
    <p:sldId id="320" r:id="rId17"/>
    <p:sldId id="497" r:id="rId18"/>
    <p:sldId id="467" r:id="rId19"/>
    <p:sldId id="509" r:id="rId20"/>
    <p:sldId id="556" r:id="rId21"/>
    <p:sldId id="557" r:id="rId22"/>
    <p:sldId id="510" r:id="rId23"/>
    <p:sldId id="558" r:id="rId24"/>
    <p:sldId id="340" r:id="rId25"/>
    <p:sldId id="480" r:id="rId26"/>
    <p:sldId id="515" r:id="rId27"/>
    <p:sldId id="563" r:id="rId28"/>
    <p:sldId id="505" r:id="rId29"/>
    <p:sldId id="564" r:id="rId30"/>
    <p:sldId id="482" r:id="rId31"/>
    <p:sldId id="560" r:id="rId32"/>
    <p:sldId id="538" r:id="rId33"/>
    <p:sldId id="539" r:id="rId34"/>
    <p:sldId id="540" r:id="rId35"/>
    <p:sldId id="561" r:id="rId36"/>
    <p:sldId id="536" r:id="rId37"/>
    <p:sldId id="537" r:id="rId38"/>
    <p:sldId id="476"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81" d="100"/>
          <a:sy n="81" d="100"/>
        </p:scale>
        <p:origin x="33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90CD3-6576-4B46-8C1A-6A91C4A33F26}" type="datetimeFigureOut">
              <a:rPr lang="en-US" smtClean="0"/>
              <a:t>28/9/2021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5B1C9-8EEC-4DF4-A574-462BDB3CB63E}" type="slidenum">
              <a:rPr lang="en-US" smtClean="0"/>
              <a:t>‹#›</a:t>
            </a:fld>
            <a:endParaRPr lang="en-US"/>
          </a:p>
        </p:txBody>
      </p:sp>
    </p:spTree>
    <p:extLst>
      <p:ext uri="{BB962C8B-B14F-4D97-AF65-F5344CB8AC3E}">
        <p14:creationId xmlns:p14="http://schemas.microsoft.com/office/powerpoint/2010/main" val="18726433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1</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30617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7830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78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859119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83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38875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6101507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41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588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6806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851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7302540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28/9/2021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192443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28/9/2021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472264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28/9/2021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979957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28/9/2021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140025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28/9/2021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3734434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28/9/2021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117155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28/9/2021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2354164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1241142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3160959201"/>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BD6654-EABA-4D43-B242-1901503660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0B6AD251-B91D-4887-8919-58CDC7BBF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1492773A-1A3F-4A5F-AA2A-06D1B12C37DC}"/>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5" name="Footer Placeholder 4">
            <a:extLst>
              <a:ext uri="{FF2B5EF4-FFF2-40B4-BE49-F238E27FC236}">
                <a16:creationId xmlns="" xmlns:a16="http://schemas.microsoft.com/office/drawing/2014/main" id="{5657942E-0216-4E73-9469-BD06EE69E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2EFCEDD-E322-4528-809E-927AD9DB1F6A}"/>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197320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28/9/2021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158675127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2F2D6B-7123-4B3B-AC32-685E8AE37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447A6A9-6606-44AC-9DE6-29A785F6E9A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B97D520-3BDB-4985-8A7E-F62B683DE0D4}"/>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5" name="Footer Placeholder 4">
            <a:extLst>
              <a:ext uri="{FF2B5EF4-FFF2-40B4-BE49-F238E27FC236}">
                <a16:creationId xmlns="" xmlns:a16="http://schemas.microsoft.com/office/drawing/2014/main" id="{67CD17E4-2AD3-4063-A782-2D1CDBE5B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9FAA97F-3BD0-4BF7-BA52-88C12A6A387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372388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3DBE58-6367-480F-B114-9D9453EB5F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F62341E4-13FD-4E4D-BCDC-172FF36073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3AAAA12C-0861-47A8-9D17-937BBE3383B7}"/>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5" name="Footer Placeholder 4">
            <a:extLst>
              <a:ext uri="{FF2B5EF4-FFF2-40B4-BE49-F238E27FC236}">
                <a16:creationId xmlns="" xmlns:a16="http://schemas.microsoft.com/office/drawing/2014/main" id="{C289F8EC-A0B2-4839-A69F-66DFA17C9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88BAD9D-D699-40B7-8265-B46F1B5E9B9F}"/>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991094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425498-E59B-4365-B039-B64EB5D3CF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AF6F49C-58BF-4D7B-9C84-63D06B7772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CAB23686-2A0F-4EDE-AEDB-C7BE06523A7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3F8B2AD0-8538-41CF-8CC8-1B5916571A90}"/>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6" name="Footer Placeholder 5">
            <a:extLst>
              <a:ext uri="{FF2B5EF4-FFF2-40B4-BE49-F238E27FC236}">
                <a16:creationId xmlns="" xmlns:a16="http://schemas.microsoft.com/office/drawing/2014/main" id="{6FFF27B5-43C1-444C-A6AA-55120A32D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5D84087-4038-4C19-B666-E249CDABB34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4442142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D64570-5D27-4466-8233-DD4F39B10F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6CAEE3B-7890-46AE-910E-F9D545944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2917E56-156D-4906-84E0-EF0495AB22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E0E54CDD-4E06-4DEB-A124-E88442860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D9B8601-3331-43DF-8132-C71CA580995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ECBA6251-AA48-4CDB-AAA5-3DED7C65751B}"/>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8" name="Footer Placeholder 7">
            <a:extLst>
              <a:ext uri="{FF2B5EF4-FFF2-40B4-BE49-F238E27FC236}">
                <a16:creationId xmlns="" xmlns:a16="http://schemas.microsoft.com/office/drawing/2014/main" id="{B1CAA3FA-8C90-41E1-AC36-9C0A670C63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933059BD-871B-47CA-ABAB-70DB073D824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335340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E405E4-F396-4E5A-A285-206342234A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5FF366B1-C31D-4A6A-9510-253737AA01B1}"/>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4" name="Footer Placeholder 3">
            <a:extLst>
              <a:ext uri="{FF2B5EF4-FFF2-40B4-BE49-F238E27FC236}">
                <a16:creationId xmlns="" xmlns:a16="http://schemas.microsoft.com/office/drawing/2014/main" id="{A8900E57-D687-422D-ACA8-81B6506B32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624B204-01EE-4512-A2BC-0CC1DF799923}"/>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42814269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0D54D5F-5D58-4673-A9CA-88693466F8B1}"/>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3" name="Footer Placeholder 2">
            <a:extLst>
              <a:ext uri="{FF2B5EF4-FFF2-40B4-BE49-F238E27FC236}">
                <a16:creationId xmlns="" xmlns:a16="http://schemas.microsoft.com/office/drawing/2014/main" id="{623043EF-4A15-42AF-BAF6-7AB80E49897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212D0172-28B8-4776-A0D4-225DE6C89EC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22622221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223F20-7D14-454E-B82B-20FBFD0058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BEDB786-11E5-40B4-BF3A-0A5A1E6EF1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ADE334AB-D125-4FDC-A811-BF96C4CF95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6A80024-9F5C-4D08-B84F-8A9F76BE20FC}"/>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6" name="Footer Placeholder 5">
            <a:extLst>
              <a:ext uri="{FF2B5EF4-FFF2-40B4-BE49-F238E27FC236}">
                <a16:creationId xmlns="" xmlns:a16="http://schemas.microsoft.com/office/drawing/2014/main" id="{27A32996-E7F3-4A93-98A8-831606F843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9000E66-5073-421D-AD6E-A3C6BF9D2B99}"/>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3931501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9613C9-F342-4F39-99B8-1B90FC59DA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BA99DF1-5BF9-4A5C-8BF6-C3B2057813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A025FA8-0526-4346-BFC7-65403D5BDB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0A3DE936-98AE-4081-B8E7-202DF494A013}"/>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6" name="Footer Placeholder 5">
            <a:extLst>
              <a:ext uri="{FF2B5EF4-FFF2-40B4-BE49-F238E27FC236}">
                <a16:creationId xmlns="" xmlns:a16="http://schemas.microsoft.com/office/drawing/2014/main" id="{278F3DD2-7DE9-4489-910C-59CE692CD9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ACE0DFFA-175F-4C77-91A4-DB8C204636EE}"/>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936607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7CE4CDF-9377-4F86-B46F-33BC8DAEA0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28FED7E-F2A8-453D-BCB3-ACA3563CC7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CF352F8-7752-4F82-A9E7-CFD79C283902}"/>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5" name="Footer Placeholder 4">
            <a:extLst>
              <a:ext uri="{FF2B5EF4-FFF2-40B4-BE49-F238E27FC236}">
                <a16:creationId xmlns="" xmlns:a16="http://schemas.microsoft.com/office/drawing/2014/main" id="{2B11693F-8013-4256-B576-FF801C5978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F2C84EE-0EA7-4D2E-B302-D8D5CF767CA5}"/>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13694588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81D7811F-727A-422A-856F-45B85A048C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101C796-B81D-43EE-896E-3EB59839F3D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0EC6540-BD2C-4455-B4D8-7063E6928B92}"/>
              </a:ext>
            </a:extLst>
          </p:cNvPr>
          <p:cNvSpPr>
            <a:spLocks noGrp="1"/>
          </p:cNvSpPr>
          <p:nvPr>
            <p:ph type="dt" sz="half" idx="10"/>
          </p:nvPr>
        </p:nvSpPr>
        <p:spPr/>
        <p:txBody>
          <a:bodyPr/>
          <a:lstStyle/>
          <a:p>
            <a:fld id="{570635D2-1FD4-42FB-A3A0-B9DFEF7C7F90}" type="datetimeFigureOut">
              <a:rPr lang="en-US" smtClean="0"/>
              <a:t>28/9/2021</a:t>
            </a:fld>
            <a:endParaRPr lang="en-US"/>
          </a:p>
        </p:txBody>
      </p:sp>
      <p:sp>
        <p:nvSpPr>
          <p:cNvPr id="5" name="Footer Placeholder 4">
            <a:extLst>
              <a:ext uri="{FF2B5EF4-FFF2-40B4-BE49-F238E27FC236}">
                <a16:creationId xmlns="" xmlns:a16="http://schemas.microsoft.com/office/drawing/2014/main" id="{1E695E79-46B2-48B8-AE93-859E6A9BD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013243C-CD0F-4CBD-92CF-AF92620E4EAB}"/>
              </a:ext>
            </a:extLst>
          </p:cNvPr>
          <p:cNvSpPr>
            <a:spLocks noGrp="1"/>
          </p:cNvSpPr>
          <p:nvPr>
            <p:ph type="sldNum" sz="quarter" idx="12"/>
          </p:nvPr>
        </p:nvSpPr>
        <p:spPr/>
        <p:txBody>
          <a:bodyPr/>
          <a:lstStyle/>
          <a:p>
            <a:fld id="{CC8A4EFB-0D95-4D66-8DB7-7B35D2AA263F}" type="slidenum">
              <a:rPr lang="en-US" smtClean="0"/>
              <a:t>‹#›</a:t>
            </a:fld>
            <a:endParaRPr lang="en-US"/>
          </a:p>
        </p:txBody>
      </p:sp>
    </p:spTree>
    <p:extLst>
      <p:ext uri="{BB962C8B-B14F-4D97-AF65-F5344CB8AC3E}">
        <p14:creationId xmlns:p14="http://schemas.microsoft.com/office/powerpoint/2010/main" val="88203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28/9/2021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2271375581"/>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E3AB30-4822-4810-9CE4-E08130D8E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D62A6CD2-61AF-48F1-A124-07FA9F12B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28BA46A1-CC30-4CE7-A203-875741250C1F}"/>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5" name="Footer Placeholder 4">
            <a:extLst>
              <a:ext uri="{FF2B5EF4-FFF2-40B4-BE49-F238E27FC236}">
                <a16:creationId xmlns="" xmlns:a16="http://schemas.microsoft.com/office/drawing/2014/main" id="{75EC94D1-AA20-40FC-91DF-48D490D5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7E54AA9-C5BA-4989-B711-DE50F6F50A9F}"/>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5850154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23018C-8943-4144-AF31-46801E2C8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3EB821C-5F1D-4D5D-9C93-58BA4059FE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F52F691-4147-4067-8091-5A75C2FDDE9E}"/>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5" name="Footer Placeholder 4">
            <a:extLst>
              <a:ext uri="{FF2B5EF4-FFF2-40B4-BE49-F238E27FC236}">
                <a16:creationId xmlns="" xmlns:a16="http://schemas.microsoft.com/office/drawing/2014/main" id="{0A13CEE6-0091-4B97-B2A3-2EACD53774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8E7FBDB-A13D-45F7-9E93-FF2014FDFD0A}"/>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0837625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C9A538-13DC-4B1B-A673-1BAD8A8EA4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0A83EF61-E106-490B-8C82-1E0226423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D2BF44F2-4265-4159-9A67-CBD48898C249}"/>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5" name="Footer Placeholder 4">
            <a:extLst>
              <a:ext uri="{FF2B5EF4-FFF2-40B4-BE49-F238E27FC236}">
                <a16:creationId xmlns="" xmlns:a16="http://schemas.microsoft.com/office/drawing/2014/main" id="{AAE7979D-0B56-49FF-A61B-19874332C2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9BD9A3B-58D2-4F86-8EE8-19CFB73E62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8819347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BB0297-00DF-4407-A192-CFE8F89379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A48910A-7DC9-45ED-AA9F-D95404EBF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050E4A2A-ECB1-4071-A8B3-D027E0172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5AA8BA32-CD1B-455F-87C9-6B09B0660C87}"/>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6" name="Footer Placeholder 5">
            <a:extLst>
              <a:ext uri="{FF2B5EF4-FFF2-40B4-BE49-F238E27FC236}">
                <a16:creationId xmlns="" xmlns:a16="http://schemas.microsoft.com/office/drawing/2014/main" id="{6FF19B83-BDC8-491C-9BD3-7542D6092D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38D8928-0E14-437F-BD67-2130D1DCE52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306207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51B2C1-5FD8-4CF9-A365-0EA6713FA4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7BF44BD-5D8C-45C8-937B-1A3F9670D2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483564EA-74A6-42BC-93CF-21136AA47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2AAA5BDE-53A9-462B-AB3E-5CF6EA441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671B068-017E-4495-8E6D-A7D34494F3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25A45E42-2886-42A2-9DE1-0C21490B3FC0}"/>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8" name="Footer Placeholder 7">
            <a:extLst>
              <a:ext uri="{FF2B5EF4-FFF2-40B4-BE49-F238E27FC236}">
                <a16:creationId xmlns="" xmlns:a16="http://schemas.microsoft.com/office/drawing/2014/main" id="{988995A9-6437-4890-A073-34B1B4454B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611D5B07-E95C-44A5-8EA3-377BC1E6640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5605650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367D37-FA39-40D2-9B02-60B4DAFCB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E335BBA7-A64C-4FA9-9F7C-0112DE1580D1}"/>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4" name="Footer Placeholder 3">
            <a:extLst>
              <a:ext uri="{FF2B5EF4-FFF2-40B4-BE49-F238E27FC236}">
                <a16:creationId xmlns="" xmlns:a16="http://schemas.microsoft.com/office/drawing/2014/main" id="{6B27E15B-28CC-4272-A030-B6A307B469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E431BCA-3F24-420E-85C4-8D5F354098F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612706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64D2B3D3-D5FD-41B7-8809-7B88D0071797}"/>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3" name="Footer Placeholder 2">
            <a:extLst>
              <a:ext uri="{FF2B5EF4-FFF2-40B4-BE49-F238E27FC236}">
                <a16:creationId xmlns="" xmlns:a16="http://schemas.microsoft.com/office/drawing/2014/main" id="{DD64B94B-C3D9-46FD-A420-6350DEB10D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6A2C36A-E333-46D7-AA88-62CAE4E0A96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135193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885AA08-AE4E-4F4C-ADF3-38584E8E5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0912721-B04B-4991-B1DB-76915DF1E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A6C799A2-3E9A-48CD-8E37-74EDFF3C9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3883EE9-BD5F-46CD-9EE3-AF484B2BEDC1}"/>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6" name="Footer Placeholder 5">
            <a:extLst>
              <a:ext uri="{FF2B5EF4-FFF2-40B4-BE49-F238E27FC236}">
                <a16:creationId xmlns="" xmlns:a16="http://schemas.microsoft.com/office/drawing/2014/main" id="{20613A77-6FA0-46D3-8E06-D597221CCF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C7D7A6A6-DDF5-47DC-B117-5A42737C2C3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465517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66DF9BA-5354-4648-AEF2-F55D33FF3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2A8631F1-27FB-4815-8916-36F28E6A2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A70A6B13-8A56-4B9B-9EC5-E8E77A201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65B46E71-127F-4719-8E52-48AD557F5E83}"/>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6" name="Footer Placeholder 5">
            <a:extLst>
              <a:ext uri="{FF2B5EF4-FFF2-40B4-BE49-F238E27FC236}">
                <a16:creationId xmlns="" xmlns:a16="http://schemas.microsoft.com/office/drawing/2014/main" id="{1D351EAA-711E-4416-9605-D04FC58FF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FFC916C-12CA-482E-AE87-A4C553B997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131340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9BCE8E-CF7F-4DBA-BE65-F196363C1B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E6F3F695-B048-4CF0-B324-7B04CC0CF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3118889-BA45-4B67-8AB4-4C78520B6D6E}"/>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5" name="Footer Placeholder 4">
            <a:extLst>
              <a:ext uri="{FF2B5EF4-FFF2-40B4-BE49-F238E27FC236}">
                <a16:creationId xmlns="" xmlns:a16="http://schemas.microsoft.com/office/drawing/2014/main" id="{DA19368F-7D28-4288-871F-7F433EB4E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73C8175-8437-4955-85AE-5832E2097A8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361189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17302"/>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318ABFBA-0372-43FB-8256-380C812180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7C1EA19-A12C-4C06-B1A0-CC7064F315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4E2FA2C-87D9-4ECF-A8A7-EF2042A49AB8}"/>
              </a:ext>
            </a:extLst>
          </p:cNvPr>
          <p:cNvSpPr>
            <a:spLocks noGrp="1"/>
          </p:cNvSpPr>
          <p:nvPr>
            <p:ph type="dt" sz="half" idx="10"/>
          </p:nvPr>
        </p:nvSpPr>
        <p:spPr/>
        <p:txBody>
          <a:bodyPr/>
          <a:lstStyle/>
          <a:p>
            <a:fld id="{117B3AC9-6F66-442D-8A61-F06030142A82}" type="datetimeFigureOut">
              <a:rPr lang="en-US" smtClean="0"/>
              <a:t>28/9/2021</a:t>
            </a:fld>
            <a:endParaRPr lang="en-US"/>
          </a:p>
        </p:txBody>
      </p:sp>
      <p:sp>
        <p:nvSpPr>
          <p:cNvPr id="5" name="Footer Placeholder 4">
            <a:extLst>
              <a:ext uri="{FF2B5EF4-FFF2-40B4-BE49-F238E27FC236}">
                <a16:creationId xmlns="" xmlns:a16="http://schemas.microsoft.com/office/drawing/2014/main" id="{8E232BCA-4A51-4842-8715-493F67EC3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6D33D62-6FE4-4972-99F2-7D845F5F3B85}"/>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1352809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28/9/2021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99283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862682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28/9/2021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27178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28/9/2021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78582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28/9/2021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416439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28/9/2021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740053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28/9/2021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986265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007104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28/9/2021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78336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3648147615"/>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464801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28/9/2021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93062389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06601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132373961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9626567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619640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62550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6" name="Footer Placeholder 5">
            <a:extLst>
              <a:ext uri="{FF2B5EF4-FFF2-40B4-BE49-F238E27FC236}">
                <a16:creationId xmlns=""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784924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8" name="Footer Placeholder 7">
            <a:extLst>
              <a:ext uri="{FF2B5EF4-FFF2-40B4-BE49-F238E27FC236}">
                <a16:creationId xmlns=""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371097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4" name="Footer Placeholder 3">
            <a:extLst>
              <a:ext uri="{FF2B5EF4-FFF2-40B4-BE49-F238E27FC236}">
                <a16:creationId xmlns=""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1832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28/9/2021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25023503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3" name="Footer Placeholder 2">
            <a:extLst>
              <a:ext uri="{FF2B5EF4-FFF2-40B4-BE49-F238E27FC236}">
                <a16:creationId xmlns=""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3016092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6" name="Footer Placeholder 5">
            <a:extLst>
              <a:ext uri="{FF2B5EF4-FFF2-40B4-BE49-F238E27FC236}">
                <a16:creationId xmlns=""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46651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6" name="Footer Placeholder 5">
            <a:extLst>
              <a:ext uri="{FF2B5EF4-FFF2-40B4-BE49-F238E27FC236}">
                <a16:creationId xmlns=""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276753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1025820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285020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464656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899328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9845982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410442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519579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28/9/2021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0048668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293729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221887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58145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672301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21040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2021/9/28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639684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2778224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942108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4225562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11197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28/9/2021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248151687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8239424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5038642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345776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6436101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666973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5157652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614331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45992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28/9/2021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1309847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image" Target="../media/image9.png"/><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10.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322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28/9/2021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355314377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2F8DF80-5E69-48EB-9390-9178CF9CBB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547227BE-2C9B-4023-BE30-A43BBAE7B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4BF15CF-DDEC-40BF-B48D-B7B57876A0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635D2-1FD4-42FB-A3A0-B9DFEF7C7F90}" type="datetimeFigureOut">
              <a:rPr lang="en-US" smtClean="0"/>
              <a:t>28/9/2021</a:t>
            </a:fld>
            <a:endParaRPr lang="en-US"/>
          </a:p>
        </p:txBody>
      </p:sp>
      <p:sp>
        <p:nvSpPr>
          <p:cNvPr id="5" name="Footer Placeholder 4">
            <a:extLst>
              <a:ext uri="{FF2B5EF4-FFF2-40B4-BE49-F238E27FC236}">
                <a16:creationId xmlns="" xmlns:a16="http://schemas.microsoft.com/office/drawing/2014/main" id="{6166434F-C472-42AA-B7F9-778250EE2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D06E6B8-E79C-41EA-A055-7A235E7418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A4EFB-0D95-4D66-8DB7-7B35D2AA263F}" type="slidenum">
              <a:rPr lang="en-US" smtClean="0"/>
              <a:t>‹#›</a:t>
            </a:fld>
            <a:endParaRPr lang="en-US"/>
          </a:p>
        </p:txBody>
      </p:sp>
    </p:spTree>
    <p:extLst>
      <p:ext uri="{BB962C8B-B14F-4D97-AF65-F5344CB8AC3E}">
        <p14:creationId xmlns:p14="http://schemas.microsoft.com/office/powerpoint/2010/main" val="399737085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3000">
              <a:srgbClr val="FFEEB8"/>
            </a:gs>
            <a:gs pos="41000">
              <a:srgbClr val="FFF7DC"/>
            </a:gs>
            <a:gs pos="50000">
              <a:srgbClr val="FFF2C8"/>
            </a:gs>
            <a:gs pos="96000">
              <a:srgbClr val="F2AF61"/>
            </a:gs>
            <a:gs pos="74000">
              <a:schemeClr val="accent4">
                <a:lumMod val="45000"/>
                <a:lumOff val="55000"/>
              </a:schemeClr>
            </a:gs>
            <a:gs pos="83000">
              <a:schemeClr val="accent4">
                <a:lumMod val="45000"/>
                <a:lumOff val="55000"/>
              </a:schemeClr>
            </a:gs>
            <a:gs pos="53000">
              <a:schemeClr val="accent4">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F8C345F-7563-41A1-BDC7-1DC7F96CB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E9C960DE-6759-4AFA-8E5D-8B394C1DEF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7C0891B-4EC0-41E6-8DF8-447521D749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B3AC9-6F66-442D-8A61-F06030142A82}" type="datetimeFigureOut">
              <a:rPr lang="en-US" smtClean="0"/>
              <a:t>28/9/2021</a:t>
            </a:fld>
            <a:endParaRPr lang="en-US"/>
          </a:p>
        </p:txBody>
      </p:sp>
      <p:sp>
        <p:nvSpPr>
          <p:cNvPr id="5" name="Footer Placeholder 4">
            <a:extLst>
              <a:ext uri="{FF2B5EF4-FFF2-40B4-BE49-F238E27FC236}">
                <a16:creationId xmlns="" xmlns:a16="http://schemas.microsoft.com/office/drawing/2014/main" id="{280F496E-6E33-49FD-924D-613E2CF58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4BC9ABD8-50DA-44B4-814A-DCBA7CC78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16E06-0DD9-48EC-8D3A-7CC625600D6C}" type="slidenum">
              <a:rPr lang="en-US" smtClean="0"/>
              <a:t>‹#›</a:t>
            </a:fld>
            <a:endParaRPr lang="en-US"/>
          </a:p>
        </p:txBody>
      </p:sp>
    </p:spTree>
    <p:extLst>
      <p:ext uri="{BB962C8B-B14F-4D97-AF65-F5344CB8AC3E}">
        <p14:creationId xmlns:p14="http://schemas.microsoft.com/office/powerpoint/2010/main" val="57010910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28/9/2021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26435003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28/9/2021</a:t>
            </a:fld>
            <a:endParaRPr lang="en-US"/>
          </a:p>
        </p:txBody>
      </p:sp>
      <p:sp>
        <p:nvSpPr>
          <p:cNvPr id="5" name="Footer Placeholder 4">
            <a:extLst>
              <a:ext uri="{FF2B5EF4-FFF2-40B4-BE49-F238E27FC236}">
                <a16:creationId xmlns=""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 xmlns:a16="http://schemas.microsoft.com/office/drawing/2014/main" id="{5F38E2F2-3DC8-4D85-840C-71EEE58CC53E}"/>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4186149675"/>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2021/9/28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09112066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7450055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52.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xml"/><Relationship Id="rId1" Type="http://schemas.openxmlformats.org/officeDocument/2006/relationships/slideLayout" Target="../slideLayouts/slideLayout55.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5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5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5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5.xml"/></Relationships>
</file>

<file path=ppt/slides/_rels/slide1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52.xml"/><Relationship Id="rId5" Type="http://schemas.openxmlformats.org/officeDocument/2006/relationships/image" Target="../media/image13.jpe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5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55.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3.jpe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52.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55.xml"/><Relationship Id="rId5" Type="http://schemas.openxmlformats.org/officeDocument/2006/relationships/image" Target="../media/image13.jpe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6.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55.xml"/><Relationship Id="rId6" Type="http://schemas.openxmlformats.org/officeDocument/2006/relationships/image" Target="../media/image13.jpeg"/><Relationship Id="rId5" Type="http://schemas.openxmlformats.org/officeDocument/2006/relationships/image" Target="../media/image41.png"/><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slide" Target="slide7.xml"/><Relationship Id="rId18" Type="http://schemas.openxmlformats.org/officeDocument/2006/relationships/slide" Target="slide6.xml"/><Relationship Id="rId3" Type="http://schemas.openxmlformats.org/officeDocument/2006/relationships/image" Target="../media/image19.png"/><Relationship Id="rId21" Type="http://schemas.openxmlformats.org/officeDocument/2006/relationships/slide" Target="slide8.xml"/><Relationship Id="rId7" Type="http://schemas.openxmlformats.org/officeDocument/2006/relationships/image" Target="../media/image23.png"/><Relationship Id="rId12" Type="http://schemas.openxmlformats.org/officeDocument/2006/relationships/image" Target="../media/image28.gif"/><Relationship Id="rId17" Type="http://schemas.openxmlformats.org/officeDocument/2006/relationships/image" Target="../media/image31.png"/><Relationship Id="rId2" Type="http://schemas.openxmlformats.org/officeDocument/2006/relationships/audio" Target="../media/audio1.wav"/><Relationship Id="rId16" Type="http://schemas.openxmlformats.org/officeDocument/2006/relationships/slide" Target="slide5.xml"/><Relationship Id="rId20" Type="http://schemas.openxmlformats.org/officeDocument/2006/relationships/image" Target="../media/image33.png"/><Relationship Id="rId1" Type="http://schemas.openxmlformats.org/officeDocument/2006/relationships/slideLayout" Target="../slideLayouts/slideLayout20.xml"/><Relationship Id="rId6" Type="http://schemas.openxmlformats.org/officeDocument/2006/relationships/image" Target="../media/image22.png"/><Relationship Id="rId11" Type="http://schemas.openxmlformats.org/officeDocument/2006/relationships/image" Target="../media/image27.gif"/><Relationship Id="rId5" Type="http://schemas.openxmlformats.org/officeDocument/2006/relationships/image" Target="../media/image21.png"/><Relationship Id="rId15" Type="http://schemas.openxmlformats.org/officeDocument/2006/relationships/image" Target="../media/image30.PNG"/><Relationship Id="rId10" Type="http://schemas.openxmlformats.org/officeDocument/2006/relationships/image" Target="../media/image26.gif"/><Relationship Id="rId19" Type="http://schemas.openxmlformats.org/officeDocument/2006/relationships/image" Target="../media/image32.png"/><Relationship Id="rId4" Type="http://schemas.openxmlformats.org/officeDocument/2006/relationships/image" Target="../media/image20.png"/><Relationship Id="rId9" Type="http://schemas.openxmlformats.org/officeDocument/2006/relationships/image" Target="../media/image25.gif"/><Relationship Id="rId14" Type="http://schemas.openxmlformats.org/officeDocument/2006/relationships/image" Target="../media/image29.png"/><Relationship Id="rId22"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6.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7" name="TextBox 6">
            <a:extLst>
              <a:ext uri="{FF2B5EF4-FFF2-40B4-BE49-F238E27FC236}">
                <a16:creationId xmlns="" xmlns:a16="http://schemas.microsoft.com/office/drawing/2014/main" id="{AF46DA02-F02D-4620-A33C-7EF5A18F9064}"/>
              </a:ext>
            </a:extLst>
          </p:cNvPr>
          <p:cNvSpPr txBox="1"/>
          <p:nvPr/>
        </p:nvSpPr>
        <p:spPr>
          <a:xfrm>
            <a:off x="1566530" y="2815620"/>
            <a:ext cx="9058939"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T</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V</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p:txBody>
      </p:sp>
      <p:pic>
        <p:nvPicPr>
          <p:cNvPr id="6" name="Picture 5">
            <a:extLst>
              <a:ext uri="{FF2B5EF4-FFF2-40B4-BE49-F238E27FC236}">
                <a16:creationId xmlns="" xmlns:a16="http://schemas.microsoft.com/office/drawing/2014/main" id="{83BDF7CB-F732-4D19-9516-FA4F2B063E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22321" y="2524939"/>
            <a:ext cx="5492476" cy="1569612"/>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Đọc</a:t>
            </a:r>
            <a:endParaRPr kumimoji="0" lang="en-US" sz="96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1</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267529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9CAABDB-869C-411C-8775-E639F12A2B4D}"/>
              </a:ext>
            </a:extLst>
          </p:cNvPr>
          <p:cNvPicPr>
            <a:picLocks noChangeAspect="1"/>
          </p:cNvPicPr>
          <p:nvPr/>
        </p:nvPicPr>
        <p:blipFill>
          <a:blip r:embed="rId2"/>
          <a:stretch>
            <a:fillRect/>
          </a:stretch>
        </p:blipFill>
        <p:spPr>
          <a:xfrm>
            <a:off x="508812" y="436398"/>
            <a:ext cx="9239250" cy="4352925"/>
          </a:xfrm>
          <a:prstGeom prst="rect">
            <a:avLst/>
          </a:prstGeom>
        </p:spPr>
      </p:pic>
      <p:sp>
        <p:nvSpPr>
          <p:cNvPr id="4" name="Rectangle: Rounded Corners 3">
            <a:extLst>
              <a:ext uri="{FF2B5EF4-FFF2-40B4-BE49-F238E27FC236}">
                <a16:creationId xmlns="" xmlns:a16="http://schemas.microsoft.com/office/drawing/2014/main" id="{10D13248-5609-4BA3-844E-4DC311169995}"/>
              </a:ext>
            </a:extLst>
          </p:cNvPr>
          <p:cNvSpPr/>
          <p:nvPr/>
        </p:nvSpPr>
        <p:spPr>
          <a:xfrm>
            <a:off x="1541722" y="4624251"/>
            <a:ext cx="8527312" cy="1925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dirty="0">
                <a:latin typeface="+mj-lt"/>
                <a:ea typeface="Arial-Rounded" panose="020B0500000000000000" pitchFamily="34" charset="0"/>
                <a:cs typeface="Arial-Rounded" panose="020B0500000000000000" pitchFamily="34" charset="0"/>
              </a:rPr>
              <a:t>Cây xấu hổ tên khác là cỏ thẹn, cỏ trinh nữ, cây mắc cỡ, hàm tu thảo (tên thuốc trong y học cổ truyền) là một cây nhỏ, mọc thành bụi lớn. Đặc điểm dễ nhận nhất của cây là lá khi đụng phải sẽ cụp rủ xuống nên có tên gọi như trên.</a:t>
            </a:r>
            <a:endParaRPr lang="en-US" sz="2400" dirty="0">
              <a:latin typeface="+mj-lt"/>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966176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lướt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cỏ</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Times New Roman" panose="02020603050405020304" pitchFamily="18" charset="0"/>
              </a:rPr>
              <a:t>Cây xấu hổ co rúm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mình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xung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quanh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xôn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xao</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He hé mắt nhìn: không có gì lạ cả.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long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tỏa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sáng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đậu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một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thoáng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bao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nhiêu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con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chim</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đã</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bay qua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đây</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c</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94221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xạt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cỏ</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Cây xấu hổ co rúm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3">
            <a:extLst>
              <a:ext uri="{FF2B5EF4-FFF2-40B4-BE49-F238E27FC236}">
                <a16:creationId xmlns="" xmlns:a16="http://schemas.microsoft.com/office/drawing/2014/main" id="{A7B3203A-A8FC-488D-802D-EF0C60E3F329}"/>
              </a:ext>
            </a:extLst>
          </p:cNvPr>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03345" y="962406"/>
            <a:ext cx="527050" cy="832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 xmlns:a16="http://schemas.microsoft.com/office/drawing/2014/main" id="{F2107865-3108-4660-900E-782199D12BFE}"/>
              </a:ext>
            </a:extLst>
          </p:cNvPr>
          <p:cNvPicPr>
            <a:picLocks noChangeAspect="1" noChangeArrowheads="1"/>
          </p:cNvPicPr>
          <p:nvPr/>
        </p:nvPicPr>
        <p:blipFill>
          <a:blip r:embed="rId5"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90694" y="1975994"/>
            <a:ext cx="527050" cy="94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3">
            <a:extLst>
              <a:ext uri="{FF2B5EF4-FFF2-40B4-BE49-F238E27FC236}">
                <a16:creationId xmlns="" xmlns:a16="http://schemas.microsoft.com/office/drawing/2014/main" id="{F69E5509-2376-4A22-9E21-BA756CE8C4B7}"/>
              </a:ext>
            </a:extLst>
          </p:cNvPr>
          <p:cNvPicPr>
            <a:picLocks noChangeAspect="1" noChangeArrowheads="1"/>
          </p:cNvPicPr>
          <p:nvPr/>
        </p:nvPicPr>
        <p:blipFill>
          <a:blip r:embed="rId6"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118493" y="2785730"/>
            <a:ext cx="527050" cy="227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a:extLst>
              <a:ext uri="{FF2B5EF4-FFF2-40B4-BE49-F238E27FC236}">
                <a16:creationId xmlns="" xmlns:a16="http://schemas.microsoft.com/office/drawing/2014/main" id="{AE1E2C61-3B17-4811-A63F-A3889F70EEF6}"/>
              </a:ext>
            </a:extLst>
          </p:cNvPr>
          <p:cNvPicPr>
            <a:picLocks noChangeAspect="1" noChangeArrowheads="1"/>
          </p:cNvPicPr>
          <p:nvPr/>
        </p:nvPicPr>
        <p:blipFill>
          <a:blip r:embed="rId6"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86756" y="5063442"/>
            <a:ext cx="527050" cy="1283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oup 18">
            <a:extLst>
              <a:ext uri="{FF2B5EF4-FFF2-40B4-BE49-F238E27FC236}">
                <a16:creationId xmlns="" xmlns:a16="http://schemas.microsoft.com/office/drawing/2014/main" id="{0B07D165-C8B1-492B-AC73-57559941CB6B}"/>
              </a:ext>
            </a:extLst>
          </p:cNvPr>
          <p:cNvGrpSpPr/>
          <p:nvPr/>
        </p:nvGrpSpPr>
        <p:grpSpPr>
          <a:xfrm>
            <a:off x="7214236" y="6088559"/>
            <a:ext cx="4780261" cy="769441"/>
            <a:chOff x="708943" y="6018639"/>
            <a:chExt cx="5825836" cy="769441"/>
          </a:xfrm>
        </p:grpSpPr>
        <p:sp>
          <p:nvSpPr>
            <p:cNvPr id="20" name="TextBox 19">
              <a:extLst>
                <a:ext uri="{FF2B5EF4-FFF2-40B4-BE49-F238E27FC236}">
                  <a16:creationId xmlns="" xmlns:a16="http://schemas.microsoft.com/office/drawing/2014/main" id="{B9F3C950-5982-4FF3-A80B-00016A038C9D}"/>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 xmlns:a16="http://schemas.microsoft.com/office/drawing/2014/main" id="{CCC941CB-4722-4601-8543-0CEB1D15259A}"/>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
        <p:nvSpPr>
          <p:cNvPr id="3" name="Oval 2">
            <a:extLst>
              <a:ext uri="{FF2B5EF4-FFF2-40B4-BE49-F238E27FC236}">
                <a16:creationId xmlns="" xmlns:a16="http://schemas.microsoft.com/office/drawing/2014/main" id="{A535F479-D92E-4AC3-BAEF-E868B2BD4FDA}"/>
              </a:ext>
            </a:extLst>
          </p:cNvPr>
          <p:cNvSpPr/>
          <p:nvPr/>
        </p:nvSpPr>
        <p:spPr>
          <a:xfrm>
            <a:off x="6191794" y="1499191"/>
            <a:ext cx="1022442"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p>
        </p:txBody>
      </p:sp>
      <p:sp>
        <p:nvSpPr>
          <p:cNvPr id="22" name="Oval 21">
            <a:extLst>
              <a:ext uri="{FF2B5EF4-FFF2-40B4-BE49-F238E27FC236}">
                <a16:creationId xmlns="" xmlns:a16="http://schemas.microsoft.com/office/drawing/2014/main" id="{E0FF95AD-06CA-47E0-8277-5E14FBF997E5}"/>
              </a:ext>
            </a:extLst>
          </p:cNvPr>
          <p:cNvSpPr/>
          <p:nvPr/>
        </p:nvSpPr>
        <p:spPr>
          <a:xfrm>
            <a:off x="9604366" y="2547328"/>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a:t>
            </a:r>
          </a:p>
        </p:txBody>
      </p:sp>
      <p:sp>
        <p:nvSpPr>
          <p:cNvPr id="23" name="Oval 22">
            <a:extLst>
              <a:ext uri="{FF2B5EF4-FFF2-40B4-BE49-F238E27FC236}">
                <a16:creationId xmlns="" xmlns:a16="http://schemas.microsoft.com/office/drawing/2014/main" id="{5AAE4ED0-F690-4A16-9649-42B88C832BCF}"/>
              </a:ext>
            </a:extLst>
          </p:cNvPr>
          <p:cNvSpPr/>
          <p:nvPr/>
        </p:nvSpPr>
        <p:spPr>
          <a:xfrm>
            <a:off x="7743844" y="4688001"/>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a:t>
            </a:r>
          </a:p>
        </p:txBody>
      </p:sp>
      <p:sp>
        <p:nvSpPr>
          <p:cNvPr id="24" name="Oval 23">
            <a:extLst>
              <a:ext uri="{FF2B5EF4-FFF2-40B4-BE49-F238E27FC236}">
                <a16:creationId xmlns="" xmlns:a16="http://schemas.microsoft.com/office/drawing/2014/main" id="{6993B9F1-DF66-46D9-9024-0330EC070E37}"/>
              </a:ext>
            </a:extLst>
          </p:cNvPr>
          <p:cNvSpPr/>
          <p:nvPr/>
        </p:nvSpPr>
        <p:spPr>
          <a:xfrm>
            <a:off x="5103020" y="5870287"/>
            <a:ext cx="527050" cy="4768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4</a:t>
            </a:r>
          </a:p>
        </p:txBody>
      </p:sp>
    </p:spTree>
    <p:extLst>
      <p:ext uri="{BB962C8B-B14F-4D97-AF65-F5344CB8AC3E}">
        <p14:creationId xmlns:p14="http://schemas.microsoft.com/office/powerpoint/2010/main" val="182803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par>
                                <p:cTn id="26" presetID="2" presetClass="entr" presetSubtype="1"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ppt_x"/>
                                          </p:val>
                                        </p:tav>
                                        <p:tav tm="100000">
                                          <p:val>
                                            <p:strVal val="#ppt_x"/>
                                          </p:val>
                                        </p:tav>
                                      </p:tavLst>
                                    </p:anim>
                                    <p:anim calcmode="lin" valueType="num">
                                      <p:cBhvr additive="base">
                                        <p:cTn id="29" dur="500" fill="hold"/>
                                        <p:tgtEl>
                                          <p:spTgt spid="14"/>
                                        </p:tgtEl>
                                        <p:attrNameLst>
                                          <p:attrName>ppt_y</p:attrName>
                                        </p:attrNameLst>
                                      </p:cBhvr>
                                      <p:tavLst>
                                        <p:tav tm="0">
                                          <p:val>
                                            <p:strVal val="0-#ppt_h/2"/>
                                          </p:val>
                                        </p:tav>
                                        <p:tav tm="100000">
                                          <p:val>
                                            <p:strVal val="#ppt_y"/>
                                          </p:val>
                                        </p:tav>
                                      </p:tavLst>
                                    </p:anim>
                                  </p:childTnLst>
                                </p:cTn>
                              </p:par>
                              <p:par>
                                <p:cTn id="30" presetID="2" presetClass="entr" presetSubtype="1" fill="hold"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0-#ppt_h/2"/>
                                          </p:val>
                                        </p:tav>
                                        <p:tav tm="100000">
                                          <p:val>
                                            <p:strVal val="#ppt_y"/>
                                          </p:val>
                                        </p:tav>
                                      </p:tavLst>
                                    </p:anim>
                                  </p:childTnLst>
                                </p:cTn>
                              </p:par>
                              <p:par>
                                <p:cTn id="34" presetID="2" presetClass="entr" presetSubtype="1"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0-#ppt_h/2"/>
                                          </p:val>
                                        </p:tav>
                                        <p:tav tm="100000">
                                          <p:val>
                                            <p:strVal val="#ppt_y"/>
                                          </p:val>
                                        </p:tav>
                                      </p:tavLst>
                                    </p:anim>
                                  </p:childTnLst>
                                </p:cTn>
                              </p:par>
                              <p:par>
                                <p:cTn id="38" presetID="2" presetClass="entr" presetSubtype="1"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additive="base">
                                        <p:cTn id="40" dur="500" fill="hold"/>
                                        <p:tgtEl>
                                          <p:spTgt spid="18"/>
                                        </p:tgtEl>
                                        <p:attrNameLst>
                                          <p:attrName>ppt_x</p:attrName>
                                        </p:attrNameLst>
                                      </p:cBhvr>
                                      <p:tavLst>
                                        <p:tav tm="0">
                                          <p:val>
                                            <p:strVal val="#ppt_x"/>
                                          </p:val>
                                        </p:tav>
                                        <p:tav tm="100000">
                                          <p:val>
                                            <p:strVal val="#ppt_x"/>
                                          </p:val>
                                        </p:tav>
                                      </p:tavLst>
                                    </p:anim>
                                    <p:anim calcmode="lin" valueType="num">
                                      <p:cBhvr additive="base">
                                        <p:cTn id="41"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1+#ppt_w/2"/>
                                          </p:val>
                                        </p:tav>
                                        <p:tav tm="100000">
                                          <p:val>
                                            <p:strVal val="#ppt_x"/>
                                          </p:val>
                                        </p:tav>
                                      </p:tavLst>
                                    </p:anim>
                                    <p:anim calcmode="lin" valueType="num">
                                      <p:cBhvr additive="base">
                                        <p:cTn id="47"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barn(inVertical)">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barn(inVertical)">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barn(inVertical)">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barn(inVertical)">
                                      <p:cBhvr>
                                        <p:cTn id="6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3" grpId="0" animBg="1"/>
      <p:bldP spid="22" grpId="0" animBg="1"/>
      <p:bldP spid="23" grpId="0" animBg="1"/>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 xmlns:a16="http://schemas.microsoft.com/office/drawing/2014/main"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 xmlns:a16="http://schemas.microsoft.com/office/drawing/2014/main" id="{FE62F7A7-67DE-4EED-A23A-3695851F37D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 xmlns:a16="http://schemas.microsoft.com/office/drawing/2014/main" id="{C413CC95-953D-42CC-8207-A1EFB394ED64}"/>
              </a:ext>
            </a:extLst>
          </p:cNvPr>
          <p:cNvGrpSpPr/>
          <p:nvPr/>
        </p:nvGrpSpPr>
        <p:grpSpPr>
          <a:xfrm>
            <a:off x="3700987" y="1018656"/>
            <a:ext cx="3822655" cy="2315191"/>
            <a:chOff x="3770522" y="943551"/>
            <a:chExt cx="3822655" cy="2315191"/>
          </a:xfrm>
        </p:grpSpPr>
        <p:grpSp>
          <p:nvGrpSpPr>
            <p:cNvPr id="42" name="Group 41">
              <a:extLst>
                <a:ext uri="{FF2B5EF4-FFF2-40B4-BE49-F238E27FC236}">
                  <a16:creationId xmlns="" xmlns:a16="http://schemas.microsoft.com/office/drawing/2014/main" id="{89CCE898-329D-43E9-9EF7-6935E8B121BC}"/>
                </a:ext>
              </a:extLst>
            </p:cNvPr>
            <p:cNvGrpSpPr/>
            <p:nvPr/>
          </p:nvGrpSpPr>
          <p:grpSpPr>
            <a:xfrm>
              <a:off x="3770522" y="943551"/>
              <a:ext cx="3822655" cy="2315191"/>
              <a:chOff x="156834" y="1993081"/>
              <a:chExt cx="2109019" cy="2109019"/>
            </a:xfrm>
          </p:grpSpPr>
          <p:sp>
            <p:nvSpPr>
              <p:cNvPr id="43" name="Hexagon 42">
                <a:extLst>
                  <a:ext uri="{FF2B5EF4-FFF2-40B4-BE49-F238E27FC236}">
                    <a16:creationId xmlns=""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 xmlns:a16="http://schemas.microsoft.com/office/drawing/2014/main" id="{BB12FD35-A33C-446F-AE51-FD7DA0AF6ED3}"/>
                  </a:ext>
                </a:extLst>
              </p:cNvPr>
              <p:cNvSpPr txBox="1"/>
              <p:nvPr/>
            </p:nvSpPr>
            <p:spPr>
              <a:xfrm>
                <a:off x="286263" y="2284988"/>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Lạt</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xạt</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Tiếng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va</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chạm</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lá</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khô</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54" name="10">
              <a:extLst>
                <a:ext uri="{FF2B5EF4-FFF2-40B4-BE49-F238E27FC236}">
                  <a16:creationId xmlns="" xmlns:a16="http://schemas.microsoft.com/office/drawing/2014/main"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 xmlns:a16="http://schemas.microsoft.com/office/drawing/2014/main" id="{18AE89A3-A6BD-403D-B49A-2C29D5524AD5}"/>
              </a:ext>
            </a:extLst>
          </p:cNvPr>
          <p:cNvGrpSpPr/>
          <p:nvPr/>
        </p:nvGrpSpPr>
        <p:grpSpPr>
          <a:xfrm>
            <a:off x="3757801" y="3435612"/>
            <a:ext cx="3822655" cy="2315191"/>
            <a:chOff x="3757801" y="3435612"/>
            <a:chExt cx="3822655" cy="2315191"/>
          </a:xfrm>
        </p:grpSpPr>
        <p:grpSp>
          <p:nvGrpSpPr>
            <p:cNvPr id="51" name="Group 50">
              <a:extLst>
                <a:ext uri="{FF2B5EF4-FFF2-40B4-BE49-F238E27FC236}">
                  <a16:creationId xmlns="" xmlns:a16="http://schemas.microsoft.com/office/drawing/2014/main"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 xmlns:a16="http://schemas.microsoft.com/office/drawing/2014/main"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 xmlns:a16="http://schemas.microsoft.com/office/drawing/2014/main" id="{72E63824-232E-4FC8-865F-8EA8AEC431CC}"/>
                  </a:ext>
                </a:extLst>
              </p:cNvPr>
              <p:cNvSpPr txBox="1"/>
              <p:nvPr/>
            </p:nvSpPr>
            <p:spPr>
              <a:xfrm>
                <a:off x="358067" y="2318525"/>
                <a:ext cx="1711988"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Xuýt</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xoa</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Cách</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thể</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hiện</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cảm</a:t>
                </a:r>
                <a:r>
                  <a:rPr kumimoji="0" lang="en-US" altLang="zh-CN"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 </a:t>
                </a:r>
                <a:r>
                  <a:rPr kumimoji="0" lang="en-US" altLang="zh-CN"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rPr>
                  <a:t>xúc</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55" name="10">
              <a:extLst>
                <a:ext uri="{FF2B5EF4-FFF2-40B4-BE49-F238E27FC236}">
                  <a16:creationId xmlns="" xmlns:a16="http://schemas.microsoft.com/office/drawing/2014/main"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 xmlns:a16="http://schemas.microsoft.com/office/drawing/2014/main"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grpSp>
        <p:nvGrpSpPr>
          <p:cNvPr id="31" name="Group 30">
            <a:extLst>
              <a:ext uri="{FF2B5EF4-FFF2-40B4-BE49-F238E27FC236}">
                <a16:creationId xmlns="" xmlns:a16="http://schemas.microsoft.com/office/drawing/2014/main" id="{E91D45DE-819A-4647-9C53-FA455570D9E6}"/>
              </a:ext>
            </a:extLst>
          </p:cNvPr>
          <p:cNvGrpSpPr/>
          <p:nvPr/>
        </p:nvGrpSpPr>
        <p:grpSpPr>
          <a:xfrm>
            <a:off x="7735335" y="886313"/>
            <a:ext cx="3822655" cy="2315191"/>
            <a:chOff x="3770522" y="943551"/>
            <a:chExt cx="3822655" cy="2315191"/>
          </a:xfrm>
        </p:grpSpPr>
        <p:grpSp>
          <p:nvGrpSpPr>
            <p:cNvPr id="32" name="Group 31">
              <a:extLst>
                <a:ext uri="{FF2B5EF4-FFF2-40B4-BE49-F238E27FC236}">
                  <a16:creationId xmlns="" xmlns:a16="http://schemas.microsoft.com/office/drawing/2014/main" id="{C16C8A6E-8B44-4196-9A51-5CAA7A0FA07A}"/>
                </a:ext>
              </a:extLst>
            </p:cNvPr>
            <p:cNvGrpSpPr/>
            <p:nvPr/>
          </p:nvGrpSpPr>
          <p:grpSpPr>
            <a:xfrm>
              <a:off x="3770522" y="943551"/>
              <a:ext cx="3822655" cy="2315191"/>
              <a:chOff x="156834" y="1993081"/>
              <a:chExt cx="2109019" cy="2109019"/>
            </a:xfrm>
          </p:grpSpPr>
          <p:sp>
            <p:nvSpPr>
              <p:cNvPr id="35" name="Hexagon 34">
                <a:extLst>
                  <a:ext uri="{FF2B5EF4-FFF2-40B4-BE49-F238E27FC236}">
                    <a16:creationId xmlns="" xmlns:a16="http://schemas.microsoft.com/office/drawing/2014/main" id="{88DADB4A-C859-4881-A30E-DE4318251795}"/>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6" name="TextBox 35">
                <a:extLst>
                  <a:ext uri="{FF2B5EF4-FFF2-40B4-BE49-F238E27FC236}">
                    <a16:creationId xmlns="" xmlns:a16="http://schemas.microsoft.com/office/drawing/2014/main" id="{669DEAF5-2DB4-452B-88D1-B3470883DADB}"/>
                  </a:ext>
                </a:extLst>
              </p:cNvPr>
              <p:cNvSpPr txBox="1"/>
              <p:nvPr/>
            </p:nvSpPr>
            <p:spPr>
              <a:xfrm>
                <a:off x="286263" y="228498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Xôn</a:t>
                </a: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xao</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Nhiều</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âm</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thanh</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tiếng</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nói</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nhỏ</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phát</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ra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cùng</a:t>
                </a:r>
                <a:r>
                  <a:rPr lang="en-US" sz="2800" dirty="0">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 </a:t>
                </a:r>
                <a:r>
                  <a:rPr lang="en-US" sz="2800" dirty="0" err="1">
                    <a:solidFill>
                      <a:srgbClr val="231F20"/>
                    </a:solidFill>
                    <a:latin typeface="Times New Roman" panose="02020603050405020304" pitchFamily="18" charset="0"/>
                    <a:ea typeface="Arial-Rounded" panose="020B0500000000000000" pitchFamily="34" charset="0"/>
                    <a:cs typeface="Times New Roman" panose="02020603050405020304" pitchFamily="18" charset="0"/>
                  </a:rPr>
                  <a:t>lúc</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33" name="10">
              <a:extLst>
                <a:ext uri="{FF2B5EF4-FFF2-40B4-BE49-F238E27FC236}">
                  <a16:creationId xmlns="" xmlns:a16="http://schemas.microsoft.com/office/drawing/2014/main" id="{DFF17D4D-89DB-4E79-A8A5-0C723FA1E74D}"/>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37" name="Group 36">
            <a:extLst>
              <a:ext uri="{FF2B5EF4-FFF2-40B4-BE49-F238E27FC236}">
                <a16:creationId xmlns="" xmlns:a16="http://schemas.microsoft.com/office/drawing/2014/main" id="{E0BA9217-075C-4C78-B297-C59446395BC9}"/>
              </a:ext>
            </a:extLst>
          </p:cNvPr>
          <p:cNvGrpSpPr/>
          <p:nvPr/>
        </p:nvGrpSpPr>
        <p:grpSpPr>
          <a:xfrm>
            <a:off x="7643427" y="3512302"/>
            <a:ext cx="3822655" cy="2315191"/>
            <a:chOff x="3770522" y="943551"/>
            <a:chExt cx="3822655" cy="2315191"/>
          </a:xfrm>
        </p:grpSpPr>
        <p:grpSp>
          <p:nvGrpSpPr>
            <p:cNvPr id="38" name="Group 37">
              <a:extLst>
                <a:ext uri="{FF2B5EF4-FFF2-40B4-BE49-F238E27FC236}">
                  <a16:creationId xmlns="" xmlns:a16="http://schemas.microsoft.com/office/drawing/2014/main" id="{86469B70-A891-47DF-B8BC-BF10F8821D3A}"/>
                </a:ext>
              </a:extLst>
            </p:cNvPr>
            <p:cNvGrpSpPr/>
            <p:nvPr/>
          </p:nvGrpSpPr>
          <p:grpSpPr>
            <a:xfrm>
              <a:off x="3770522" y="943551"/>
              <a:ext cx="3822655" cy="2315191"/>
              <a:chOff x="156834" y="1993081"/>
              <a:chExt cx="2109019" cy="2109019"/>
            </a:xfrm>
          </p:grpSpPr>
          <p:sp>
            <p:nvSpPr>
              <p:cNvPr id="40" name="Hexagon 39">
                <a:extLst>
                  <a:ext uri="{FF2B5EF4-FFF2-40B4-BE49-F238E27FC236}">
                    <a16:creationId xmlns="" xmlns:a16="http://schemas.microsoft.com/office/drawing/2014/main" id="{1CDA5FAA-3A01-47F7-91F3-22DA14D99808}"/>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TextBox 40">
                <a:extLst>
                  <a:ext uri="{FF2B5EF4-FFF2-40B4-BE49-F238E27FC236}">
                    <a16:creationId xmlns="" xmlns:a16="http://schemas.microsoft.com/office/drawing/2014/main" id="{BA21E7A6-2FE1-4FED-94AA-4415EAB5D2B0}"/>
                  </a:ext>
                </a:extLst>
              </p:cNvPr>
              <p:cNvSpPr txBox="1"/>
              <p:nvPr/>
            </p:nvSpPr>
            <p:spPr>
              <a:xfrm>
                <a:off x="286263" y="2284988"/>
                <a:ext cx="1808630"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Thanh </a:t>
                </a:r>
                <a:r>
                  <a:rPr kumimoji="0" lang="en-US" sz="3600" b="0" i="0" u="none" strike="noStrike" kern="1200" cap="none" spc="0" normalizeH="0" baseline="0" noProof="0" dirty="0" err="1">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mai</a:t>
                </a:r>
                <a:endParaRPr kumimoji="0" lang="en-US" sz="3600" b="0" i="0" u="none" strike="noStrike" kern="1200" cap="none" spc="0" normalizeH="0" baseline="0" noProof="0" dirty="0">
                  <a:ln>
                    <a:noFill/>
                  </a:ln>
                  <a:solidFill>
                    <a:srgbClr val="FF0000"/>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Cây</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bụ</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thấp</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quả</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mọng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nước</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trông</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như</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quả</a:t>
                </a:r>
                <a:r>
                  <a:rPr kumimoji="0" lang="en-US" sz="2800" b="0" i="0" u="none" strike="noStrike" kern="1200" cap="none" spc="0" normalizeH="0" baseline="0" noProof="0" dirty="0">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baseline="0" noProof="0" dirty="0" err="1">
                    <a:ln>
                      <a:noFill/>
                    </a:ln>
                    <a:solidFill>
                      <a:srgbClr val="231F20"/>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dâu</a:t>
                </a:r>
                <a:endParaRPr kumimoji="0" lang="zh-CN" altLang="en-US" sz="2800" b="1" i="0" u="none" strike="noStrike" kern="1200" cap="none" spc="0" normalizeH="0" baseline="0" noProof="0" dirty="0">
                  <a:ln>
                    <a:noFill/>
                  </a:ln>
                  <a:solidFill>
                    <a:prstClr val="white"/>
                  </a:solidFill>
                  <a:effectLst/>
                  <a:uLnTx/>
                  <a:uFillTx/>
                  <a:latin typeface="Times New Roman" panose="02020603050405020304" pitchFamily="18" charset="0"/>
                  <a:ea typeface="Arial-Rounded" panose="020B0500000000000000" pitchFamily="34" charset="0"/>
                  <a:cs typeface="Times New Roman" panose="02020603050405020304" pitchFamily="18" charset="0"/>
                  <a:sym typeface="+mn-lt"/>
                </a:endParaRPr>
              </a:p>
            </p:txBody>
          </p:sp>
        </p:grpSp>
        <p:cxnSp>
          <p:nvCxnSpPr>
            <p:cNvPr id="39" name="10">
              <a:extLst>
                <a:ext uri="{FF2B5EF4-FFF2-40B4-BE49-F238E27FC236}">
                  <a16:creationId xmlns="" xmlns:a16="http://schemas.microsoft.com/office/drawing/2014/main" id="{B7F9641D-543A-45DC-9559-161585A74868}"/>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391670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left)">
                                      <p:cBhvr>
                                        <p:cTn id="3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 xmlns:a16="http://schemas.microsoft.com/office/drawing/2014/main" id="{CF4B6D55-9414-4DD7-8435-0D9B28C98F2C}"/>
              </a:ext>
            </a:extLst>
          </p:cNvPr>
          <p:cNvSpPr txBox="1"/>
          <p:nvPr/>
        </p:nvSpPr>
        <p:spPr>
          <a:xfrm>
            <a:off x="3091015" y="-47830"/>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Cây</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xấu</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hổ</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 xmlns:a16="http://schemas.microsoft.com/office/drawing/2014/main" id="{5FE89112-A486-4331-93F5-90D51AD406FB}"/>
              </a:ext>
            </a:extLst>
          </p:cNvPr>
          <p:cNvSpPr/>
          <p:nvPr/>
        </p:nvSpPr>
        <p:spPr>
          <a:xfrm>
            <a:off x="472152" y="828675"/>
            <a:ext cx="11015330" cy="610393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Bỗng dưng gió ào ào nổi lên. Có tiếng động gì lạ lắm. Những chiếc lá khô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xạt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lướt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trên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cỏ</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Cây xấu hổ co rúm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lại</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Nó bỗng thấy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xung</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quanh</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xôn</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xao</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He hé mắt nhìn: không có gì lạ cả.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Bấy</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giờ nó mới mở bừng những con mắt lá</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nhiên không có gì lạ thật.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Nhưng cây cỏ xung quanh vẫn xôn xao. Thì ra vừa mới có một con chim xanh biếc, toàn thân </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long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lánh</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tự</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tỏa</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không biết từ đâu bay tới.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đậu</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một</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thoáng</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trên cây thanh mai rồi bay đi. Cây cỏ xuýt xoa: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Biết</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bao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nhiêu</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con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chim</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đã</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bay qua </a:t>
            </a:r>
            <a:r>
              <a:rPr kumimoji="0" lang="en-US" sz="2400" b="0" i="0" u="none" strike="noStrike" kern="1200" cap="none" spc="0" normalizeH="0" baseline="0" noProof="0" dirty="0" err="1">
                <a:ln>
                  <a:noFill/>
                </a:ln>
                <a:solidFill>
                  <a:prstClr val="black"/>
                </a:solidFill>
                <a:effectLst/>
                <a:uLnTx/>
                <a:uFillTx/>
                <a:latin typeface="+mj-lt"/>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c</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hưa có con</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nào đẹp đến thế!</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Càng nghe bạn bè trầm trồ, cây xấu hổ càng tiếc. Không biết bao giờ con chim xanh huyền diệu ấy quay</a:t>
            </a:r>
            <a:r>
              <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trở lại.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rPr>
              <a:t>Theo Trần Hoài Dương</a:t>
            </a:r>
            <a:endParaRPr kumimoji="0" lang="en-US" sz="2400" b="0" i="0" u="none" strike="noStrike" kern="1200" cap="none" spc="0" normalizeH="0" baseline="0" noProof="0" dirty="0">
              <a:ln>
                <a:noFill/>
              </a:ln>
              <a:solidFill>
                <a:prstClr val="black"/>
              </a:solidFill>
              <a:effectLst/>
              <a:uLnTx/>
              <a:uFillTx/>
              <a:latin typeface="+mj-lt"/>
              <a:ea typeface="Arial-Rounded" panose="020B0500000000000000" pitchFamily="34" charset="0"/>
              <a:cs typeface="Arial-Rounded" panose="020B0500000000000000" pitchFamily="34" charset="0"/>
            </a:endParaRPr>
          </a:p>
        </p:txBody>
      </p:sp>
      <p:grpSp>
        <p:nvGrpSpPr>
          <p:cNvPr id="14" name="Group 13">
            <a:extLst>
              <a:ext uri="{FF2B5EF4-FFF2-40B4-BE49-F238E27FC236}">
                <a16:creationId xmlns="" xmlns:a16="http://schemas.microsoft.com/office/drawing/2014/main" id="{D64EAD5F-2F09-4B00-AA82-60633E3F695A}"/>
              </a:ext>
            </a:extLst>
          </p:cNvPr>
          <p:cNvGrpSpPr/>
          <p:nvPr/>
        </p:nvGrpSpPr>
        <p:grpSpPr>
          <a:xfrm>
            <a:off x="7708605" y="6088559"/>
            <a:ext cx="4285892" cy="769441"/>
            <a:chOff x="708943" y="6018639"/>
            <a:chExt cx="5825836" cy="769441"/>
          </a:xfrm>
        </p:grpSpPr>
        <p:sp>
          <p:nvSpPr>
            <p:cNvPr id="15" name="TextBox 14">
              <a:extLst>
                <a:ext uri="{FF2B5EF4-FFF2-40B4-BE49-F238E27FC236}">
                  <a16:creationId xmlns="" xmlns:a16="http://schemas.microsoft.com/office/drawing/2014/main" id="{AF032194-9FBC-4347-9C13-FFEC624BAF33}"/>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16" name="TextBox 15">
              <a:extLst>
                <a:ext uri="{FF2B5EF4-FFF2-40B4-BE49-F238E27FC236}">
                  <a16:creationId xmlns="" xmlns:a16="http://schemas.microsoft.com/office/drawing/2014/main" id="{381098EE-765B-4D2E-9348-498009A36085}"/>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toàn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048111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13063" y="9144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39512" y="160002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72862" y="172021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63920" y="326209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75380" y="478719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30570" y="465747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78584" y="15241"/>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13063" y="25804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16313" y="48831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202928" y="-3365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17985" y="4847739"/>
            <a:ext cx="2396490" cy="2344420"/>
          </a:xfrm>
          <a:prstGeom prst="rect">
            <a:avLst/>
          </a:prstGeom>
        </p:spPr>
      </p:pic>
      <p:grpSp>
        <p:nvGrpSpPr>
          <p:cNvPr id="7" name="Group 6">
            <a:extLst>
              <a:ext uri="{FF2B5EF4-FFF2-40B4-BE49-F238E27FC236}">
                <a16:creationId xmlns="" xmlns:a16="http://schemas.microsoft.com/office/drawing/2014/main" id="{85294F09-CEFA-4BC1-AD30-E136911A978E}"/>
              </a:ext>
            </a:extLst>
          </p:cNvPr>
          <p:cNvGrpSpPr/>
          <p:nvPr/>
        </p:nvGrpSpPr>
        <p:grpSpPr>
          <a:xfrm>
            <a:off x="143771" y="2084521"/>
            <a:ext cx="2109019" cy="2109019"/>
            <a:chOff x="156834" y="1993081"/>
            <a:chExt cx="2109019" cy="2109019"/>
          </a:xfrm>
        </p:grpSpPr>
        <p:sp>
          <p:nvSpPr>
            <p:cNvPr id="3" name="Oval 2">
              <a:extLst>
                <a:ext uri="{FF2B5EF4-FFF2-40B4-BE49-F238E27FC236}">
                  <a16:creationId xmlns=""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 xmlns:a16="http://schemas.microsoft.com/office/drawing/2014/main" id="{FE62F7A7-67DE-4EED-A23A-3695851F37DD}"/>
              </a:ext>
            </a:extLst>
          </p:cNvPr>
          <p:cNvSpPr/>
          <p:nvPr/>
        </p:nvSpPr>
        <p:spPr>
          <a:xfrm>
            <a:off x="2211886" y="330384"/>
            <a:ext cx="9967052"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 xmlns:a16="http://schemas.microsoft.com/office/drawing/2014/main" id="{89CCE898-329D-43E9-9EF7-6935E8B121BC}"/>
              </a:ext>
            </a:extLst>
          </p:cNvPr>
          <p:cNvGrpSpPr/>
          <p:nvPr/>
        </p:nvGrpSpPr>
        <p:grpSpPr>
          <a:xfrm>
            <a:off x="2525976" y="287191"/>
            <a:ext cx="9208710" cy="1913455"/>
            <a:chOff x="156834" y="1116018"/>
            <a:chExt cx="2109019" cy="2986082"/>
          </a:xfrm>
        </p:grpSpPr>
        <p:sp>
          <p:nvSpPr>
            <p:cNvPr id="43" name="Hexagon 42">
              <a:extLst>
                <a:ext uri="{FF2B5EF4-FFF2-40B4-BE49-F238E27FC236}">
                  <a16:creationId xmlns="" xmlns:a16="http://schemas.microsoft.com/office/drawing/2014/main" id="{C9A10510-73D6-48FC-9336-FA1260DCA4BA}"/>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 xmlns:a16="http://schemas.microsoft.com/office/drawing/2014/main" id="{BB12FD35-A33C-446F-AE51-FD7DA0AF6ED3}"/>
                </a:ext>
              </a:extLst>
            </p:cNvPr>
            <p:cNvSpPr txBox="1"/>
            <p:nvPr/>
          </p:nvSpPr>
          <p:spPr>
            <a:xfrm>
              <a:off x="183635" y="1477334"/>
              <a:ext cx="2038667" cy="912583"/>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Nghe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động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51" name="Group 50">
            <a:extLst>
              <a:ext uri="{FF2B5EF4-FFF2-40B4-BE49-F238E27FC236}">
                <a16:creationId xmlns="" xmlns:a16="http://schemas.microsoft.com/office/drawing/2014/main" id="{C41CFAA6-6438-4757-B49C-780B6727DAED}"/>
              </a:ext>
            </a:extLst>
          </p:cNvPr>
          <p:cNvGrpSpPr/>
          <p:nvPr/>
        </p:nvGrpSpPr>
        <p:grpSpPr>
          <a:xfrm>
            <a:off x="2252790" y="2135322"/>
            <a:ext cx="9685141" cy="2101411"/>
            <a:chOff x="156834" y="1993082"/>
            <a:chExt cx="2183734" cy="2109019"/>
          </a:xfrm>
        </p:grpSpPr>
        <p:sp>
          <p:nvSpPr>
            <p:cNvPr id="52" name="Hexagon 51">
              <a:extLst>
                <a:ext uri="{FF2B5EF4-FFF2-40B4-BE49-F238E27FC236}">
                  <a16:creationId xmlns=""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 xmlns:a16="http://schemas.microsoft.com/office/drawing/2014/main" id="{72E63824-232E-4FC8-865F-8EA8AEC431CC}"/>
                </a:ext>
              </a:extLst>
            </p:cNvPr>
            <p:cNvSpPr txBox="1"/>
            <p:nvPr/>
          </p:nvSpPr>
          <p:spPr>
            <a:xfrm>
              <a:off x="191927" y="2140062"/>
              <a:ext cx="2109019" cy="586892"/>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2.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cỏ</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xung</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quanh</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xôn</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xao</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vì</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chuyện</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gì</a:t>
              </a: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pic>
        <p:nvPicPr>
          <p:cNvPr id="6" name="Picture 5">
            <a:extLst>
              <a:ext uri="{FF2B5EF4-FFF2-40B4-BE49-F238E27FC236}">
                <a16:creationId xmlns="" xmlns:a16="http://schemas.microsoft.com/office/drawing/2014/main" id="{62AFF1E6-8493-4BEB-AD88-34B31DD52FF3}"/>
              </a:ext>
            </a:extLst>
          </p:cNvPr>
          <p:cNvPicPr>
            <a:picLocks noChangeAspect="1"/>
          </p:cNvPicPr>
          <p:nvPr/>
        </p:nvPicPr>
        <p:blipFill>
          <a:blip r:embed="rId7"/>
          <a:stretch>
            <a:fillRect/>
          </a:stretch>
        </p:blipFill>
        <p:spPr>
          <a:xfrm>
            <a:off x="11289346" y="219695"/>
            <a:ext cx="780947" cy="815296"/>
          </a:xfrm>
          <a:prstGeom prst="rect">
            <a:avLst/>
          </a:prstGeom>
        </p:spPr>
      </p:pic>
      <p:sp>
        <p:nvSpPr>
          <p:cNvPr id="37" name="Hexagon 36">
            <a:extLst>
              <a:ext uri="{FF2B5EF4-FFF2-40B4-BE49-F238E27FC236}">
                <a16:creationId xmlns="" xmlns:a16="http://schemas.microsoft.com/office/drawing/2014/main" id="{C68AC6E3-ED1D-4540-BF03-E8B0F50E3ECE}"/>
              </a:ext>
            </a:extLst>
          </p:cNvPr>
          <p:cNvSpPr/>
          <p:nvPr/>
        </p:nvSpPr>
        <p:spPr>
          <a:xfrm>
            <a:off x="2474583" y="4253201"/>
            <a:ext cx="9685141" cy="1007411"/>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 xmlns:a16="http://schemas.microsoft.com/office/drawing/2014/main" id="{66F863AD-1BAC-4B3E-B466-1D8EAC0EDC3A}"/>
              </a:ext>
            </a:extLst>
          </p:cNvPr>
          <p:cNvSpPr txBox="1"/>
          <p:nvPr/>
        </p:nvSpPr>
        <p:spPr>
          <a:xfrm>
            <a:off x="2408432" y="4193540"/>
            <a:ext cx="9650002"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en-US" altLang="zh-CN"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xấu</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hổ</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nuối</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tiếc</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điều</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gì</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TextBox 15">
            <a:extLst>
              <a:ext uri="{FF2B5EF4-FFF2-40B4-BE49-F238E27FC236}">
                <a16:creationId xmlns="" xmlns:a16="http://schemas.microsoft.com/office/drawing/2014/main" id="{3B327375-4554-4BE3-B834-83A4D5E673F9}"/>
              </a:ext>
            </a:extLst>
          </p:cNvPr>
          <p:cNvSpPr txBox="1"/>
          <p:nvPr/>
        </p:nvSpPr>
        <p:spPr>
          <a:xfrm>
            <a:off x="2983440" y="3108605"/>
            <a:ext cx="8667426" cy="830997"/>
          </a:xfrm>
          <a:prstGeom prst="rect">
            <a:avLst/>
          </a:prstGeom>
          <a:noFill/>
        </p:spPr>
        <p:txBody>
          <a:bodyPr wrap="square" rtlCol="0">
            <a:spAutoFit/>
          </a:bodyPr>
          <a:lstStyle/>
          <a:p>
            <a:pPr lvl="0" algn="just" defTabSz="913256" fontAlgn="base">
              <a:spcBef>
                <a:spcPct val="0"/>
              </a:spcBef>
              <a:spcAft>
                <a:spcPct val="0"/>
              </a:spcAft>
              <a:defRPr/>
            </a:pP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ó một con chim xanh biếc, toàn thân long lánh như tự tỏa sáng không biết từ đâu bay tới</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TextBox 17">
            <a:extLst>
              <a:ext uri="{FF2B5EF4-FFF2-40B4-BE49-F238E27FC236}">
                <a16:creationId xmlns="" xmlns:a16="http://schemas.microsoft.com/office/drawing/2014/main" id="{3F211F57-E2E8-40E6-8DE1-E350B9E6F4B4}"/>
              </a:ext>
            </a:extLst>
          </p:cNvPr>
          <p:cNvSpPr txBox="1"/>
          <p:nvPr/>
        </p:nvSpPr>
        <p:spPr>
          <a:xfrm>
            <a:off x="5457783" y="2933439"/>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 xmlns:a16="http://schemas.microsoft.com/office/drawing/2014/main" id="{9B341907-FE08-44C0-A8D2-4C981040D404}"/>
              </a:ext>
            </a:extLst>
          </p:cNvPr>
          <p:cNvSpPr txBox="1"/>
          <p:nvPr/>
        </p:nvSpPr>
        <p:spPr>
          <a:xfrm>
            <a:off x="2649119" y="4782479"/>
            <a:ext cx="9751611" cy="461665"/>
          </a:xfrm>
          <a:prstGeom prst="rect">
            <a:avLst/>
          </a:prstGeom>
          <a:noFill/>
        </p:spPr>
        <p:txBody>
          <a:bodyPr wrap="square" rtlCol="0">
            <a:spAutoFit/>
          </a:bodyPr>
          <a:lstStyle/>
          <a:p>
            <a:pPr lvl="0" algn="just" defTabSz="913256" fontAlgn="base">
              <a:spcBef>
                <a:spcPct val="0"/>
              </a:spcBef>
              <a:spcAft>
                <a:spcPct val="0"/>
              </a:spcAft>
              <a:defRPr/>
            </a:pP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Tiếc</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vì</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không</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nhìn</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thấy</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con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xanh</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1" name="TextBox 30">
            <a:extLst>
              <a:ext uri="{FF2B5EF4-FFF2-40B4-BE49-F238E27FC236}">
                <a16:creationId xmlns="" xmlns:a16="http://schemas.microsoft.com/office/drawing/2014/main" id="{EDA1CF5D-1B6B-4A00-A003-2E8101B823A1}"/>
              </a:ext>
            </a:extLst>
          </p:cNvPr>
          <p:cNvSpPr txBox="1"/>
          <p:nvPr/>
        </p:nvSpPr>
        <p:spPr>
          <a:xfrm>
            <a:off x="3198349" y="1401762"/>
            <a:ext cx="9751611" cy="523220"/>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Cây</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xấu</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hổ</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co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rúm</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mình</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28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lại</a:t>
            </a:r>
            <a:r>
              <a:rPr kumimoji="0" lang="en-US" altLang="zh-CN" sz="28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5" name="TextBox 4">
            <a:extLst>
              <a:ext uri="{FF2B5EF4-FFF2-40B4-BE49-F238E27FC236}">
                <a16:creationId xmlns="" xmlns:a16="http://schemas.microsoft.com/office/drawing/2014/main" id="{93B8E727-78D6-4B73-A068-FFC8A4553E5A}"/>
              </a:ext>
            </a:extLst>
          </p:cNvPr>
          <p:cNvSpPr txBox="1"/>
          <p:nvPr/>
        </p:nvSpPr>
        <p:spPr>
          <a:xfrm>
            <a:off x="2848498" y="5308349"/>
            <a:ext cx="88861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en-US" sz="28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mong</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trở</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8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28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TextBox 31">
            <a:extLst>
              <a:ext uri="{FF2B5EF4-FFF2-40B4-BE49-F238E27FC236}">
                <a16:creationId xmlns="" xmlns:a16="http://schemas.microsoft.com/office/drawing/2014/main" id="{541C46EA-92C3-4CD5-814F-D0B8F979C6E2}"/>
              </a:ext>
            </a:extLst>
          </p:cNvPr>
          <p:cNvSpPr txBox="1"/>
          <p:nvPr/>
        </p:nvSpPr>
        <p:spPr>
          <a:xfrm>
            <a:off x="2983440" y="5790767"/>
            <a:ext cx="8886188" cy="1384995"/>
          </a:xfrm>
          <a:prstGeom prst="rect">
            <a:avLst/>
          </a:prstGeom>
          <a:noFill/>
        </p:spPr>
        <p:txBody>
          <a:bodyPr wrap="square" rtlCol="0">
            <a:spAutoFit/>
          </a:bodyPr>
          <a:lstStyle/>
          <a:p>
            <a:pPr lvl="0">
              <a:defRPr/>
            </a:pPr>
            <a:endParaRPr lang="en-US" sz="2800" dirty="0" smtClean="0">
              <a:latin typeface="Arial-Rounded" panose="020B0500000000000000" pitchFamily="34" charset="0"/>
              <a:ea typeface="Arial-Rounded" panose="020B0500000000000000" pitchFamily="34" charset="0"/>
              <a:cs typeface="Arial-Rounded" panose="020B0500000000000000" pitchFamily="34" charset="0"/>
            </a:endParaRPr>
          </a:p>
          <a:p>
            <a:pPr lvl="0">
              <a:defRPr/>
            </a:pPr>
            <a:r>
              <a:rPr lang="en-US" sz="2800" dirty="0" err="1" smtClean="0">
                <a:latin typeface="Arial-Rounded" panose="020B0500000000000000" pitchFamily="34" charset="0"/>
                <a:ea typeface="Arial-Rounded" panose="020B0500000000000000" pitchFamily="34" charset="0"/>
                <a:cs typeface="Arial-Rounded" panose="020B0500000000000000" pitchFamily="34" charset="0"/>
              </a:rPr>
              <a:t>Không</a:t>
            </a:r>
            <a:r>
              <a:rPr lang="en-US" sz="2800" dirty="0" smtClean="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biết</a:t>
            </a:r>
            <a:r>
              <a:rPr lang="en-US" sz="2800" dirty="0">
                <a:latin typeface="Arial-Rounded" panose="020B0500000000000000" pitchFamily="34" charset="0"/>
                <a:ea typeface="Arial-Rounded" panose="020B0500000000000000" pitchFamily="34" charset="0"/>
                <a:cs typeface="Arial-Rounded" panose="020B0500000000000000" pitchFamily="34" charset="0"/>
              </a:rPr>
              <a:t> bao </a:t>
            </a:r>
            <a:r>
              <a:rPr lang="en-US" sz="2800" dirty="0" err="1">
                <a:latin typeface="Arial-Rounded" panose="020B0500000000000000" pitchFamily="34" charset="0"/>
                <a:ea typeface="Arial-Rounded" panose="020B0500000000000000" pitchFamily="34" charset="0"/>
                <a:cs typeface="Arial-Rounded" panose="020B0500000000000000" pitchFamily="34" charset="0"/>
              </a:rPr>
              <a:t>giờ</a:t>
            </a:r>
            <a:r>
              <a:rPr lang="en-US" sz="2800" dirty="0">
                <a:latin typeface="Arial-Rounded" panose="020B0500000000000000" pitchFamily="34" charset="0"/>
                <a:ea typeface="Arial-Rounded" panose="020B0500000000000000" pitchFamily="34" charset="0"/>
                <a:cs typeface="Arial-Rounded" panose="020B0500000000000000" pitchFamily="34" charset="0"/>
              </a:rPr>
              <a:t> con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chim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huyền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diệu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ấy</a:t>
            </a:r>
            <a:r>
              <a:rPr lang="en-US" sz="2800" dirty="0">
                <a:latin typeface="Arial-Rounded" panose="020B0500000000000000" pitchFamily="34" charset="0"/>
                <a:ea typeface="Arial-Rounded" panose="020B0500000000000000" pitchFamily="34" charset="0"/>
                <a:cs typeface="Arial-Rounded" panose="020B0500000000000000" pitchFamily="34" charset="0"/>
              </a:rPr>
              <a:t> quay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trở</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r>
              <a:rPr lang="en-US" sz="2800" dirty="0">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inVertical)">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barn(inVertical)">
                                      <p:cBhvr>
                                        <p:cTn id="4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38" grpId="0"/>
      <p:bldP spid="31" grpId="0"/>
      <p:bldP spid="5"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18">
            <a:extLst>
              <a:ext uri="{FF2B5EF4-FFF2-40B4-BE49-F238E27FC236}">
                <a16:creationId xmlns="" xmlns:a16="http://schemas.microsoft.com/office/drawing/2014/main" id="{86791810-763F-49D6-BE69-A2FB92F78D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10961914" y="0"/>
            <a:ext cx="1451607" cy="1818864"/>
          </a:xfrm>
          <a:prstGeom prst="rect">
            <a:avLst/>
          </a:prstGeom>
        </p:spPr>
      </p:pic>
      <p:sp>
        <p:nvSpPr>
          <p:cNvPr id="2" name="Rectangle 1">
            <a:extLst>
              <a:ext uri="{FF2B5EF4-FFF2-40B4-BE49-F238E27FC236}">
                <a16:creationId xmlns="" xmlns:a16="http://schemas.microsoft.com/office/drawing/2014/main" id="{FB4B99EE-334E-405E-B79C-C7BC5BFA3B4E}"/>
              </a:ext>
            </a:extLst>
          </p:cNvPr>
          <p:cNvSpPr/>
          <p:nvPr/>
        </p:nvSpPr>
        <p:spPr>
          <a:xfrm>
            <a:off x="276447" y="106326"/>
            <a:ext cx="10207255" cy="69111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1.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Những</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từ</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ngữ</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nào</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dưới</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đây</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chỉ</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đặc</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28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điểm</a:t>
            </a:r>
            <a:r>
              <a:rPr kumimoji="0" lang="en-US" sz="28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3" name="Rectangle: Rounded Corners 2">
            <a:extLst>
              <a:ext uri="{FF2B5EF4-FFF2-40B4-BE49-F238E27FC236}">
                <a16:creationId xmlns="" xmlns:a16="http://schemas.microsoft.com/office/drawing/2014/main" id="{216E9AA9-3460-4D49-9B72-A7D5D6BAA087}"/>
              </a:ext>
            </a:extLst>
          </p:cNvPr>
          <p:cNvSpPr/>
          <p:nvPr/>
        </p:nvSpPr>
        <p:spPr>
          <a:xfrm>
            <a:off x="467831"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Đẹp</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Rounded Corners 5">
            <a:extLst>
              <a:ext uri="{FF2B5EF4-FFF2-40B4-BE49-F238E27FC236}">
                <a16:creationId xmlns="" xmlns:a16="http://schemas.microsoft.com/office/drawing/2014/main" id="{70C8D749-E28A-4A86-9104-E8953FB116EB}"/>
              </a:ext>
            </a:extLst>
          </p:cNvPr>
          <p:cNvSpPr/>
          <p:nvPr/>
        </p:nvSpPr>
        <p:spPr>
          <a:xfrm>
            <a:off x="3242676"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Lóng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lánh</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 xmlns:a16="http://schemas.microsoft.com/office/drawing/2014/main" id="{8C89D8CC-5F85-4FD1-B008-F447EFBDCFC3}"/>
              </a:ext>
            </a:extLst>
          </p:cNvPr>
          <p:cNvSpPr/>
          <p:nvPr/>
        </p:nvSpPr>
        <p:spPr>
          <a:xfrm>
            <a:off x="6272955" y="1818864"/>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Bay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đi</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Rounded Corners 8">
            <a:extLst>
              <a:ext uri="{FF2B5EF4-FFF2-40B4-BE49-F238E27FC236}">
                <a16:creationId xmlns="" xmlns:a16="http://schemas.microsoft.com/office/drawing/2014/main" id="{FEC5C71D-887A-41BD-98D4-70F1D8D2F69E}"/>
              </a:ext>
            </a:extLst>
          </p:cNvPr>
          <p:cNvSpPr/>
          <p:nvPr/>
        </p:nvSpPr>
        <p:spPr>
          <a:xfrm>
            <a:off x="1804245" y="30728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Trở</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lại</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9">
            <a:extLst>
              <a:ext uri="{FF2B5EF4-FFF2-40B4-BE49-F238E27FC236}">
                <a16:creationId xmlns="" xmlns:a16="http://schemas.microsoft.com/office/drawing/2014/main" id="{CFF0F57D-CE91-40B6-B2B3-CC272F583023}"/>
              </a:ext>
            </a:extLst>
          </p:cNvPr>
          <p:cNvSpPr/>
          <p:nvPr/>
        </p:nvSpPr>
        <p:spPr>
          <a:xfrm>
            <a:off x="5302357" y="3072809"/>
            <a:ext cx="2296633" cy="7123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Xanh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biếc</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94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arn(inVertic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7"/>
                                        </p:tgtEl>
                                        <p:attrNameLst>
                                          <p:attrName>ppt_x</p:attrName>
                                        </p:attrNameLst>
                                      </p:cBhvr>
                                      <p:tavLst>
                                        <p:tav tm="0">
                                          <p:val>
                                            <p:strVal val="ppt_x"/>
                                          </p:val>
                                        </p:tav>
                                        <p:tav tm="100000">
                                          <p:val>
                                            <p:strVal val="ppt_x"/>
                                          </p:val>
                                        </p:tav>
                                      </p:tavLst>
                                    </p:anim>
                                    <p:anim calcmode="lin" valueType="num">
                                      <p:cBhvr additive="base">
                                        <p:cTn id="37" dur="500"/>
                                        <p:tgtEl>
                                          <p:spTgt spid="7"/>
                                        </p:tgtEl>
                                        <p:attrNameLst>
                                          <p:attrName>ppt_y</p:attrName>
                                        </p:attrNameLst>
                                      </p:cBhvr>
                                      <p:tavLst>
                                        <p:tav tm="0">
                                          <p:val>
                                            <p:strVal val="ppt_y"/>
                                          </p:val>
                                        </p:tav>
                                        <p:tav tm="100000">
                                          <p:val>
                                            <p:strVal val="1+ppt_h/2"/>
                                          </p:val>
                                        </p:tav>
                                      </p:tavLst>
                                    </p:anim>
                                    <p:set>
                                      <p:cBhvr>
                                        <p:cTn id="38" dur="1" fill="hold">
                                          <p:stCondLst>
                                            <p:cond delay="499"/>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9"/>
                                        </p:tgtEl>
                                        <p:attrNameLst>
                                          <p:attrName>ppt_x</p:attrName>
                                        </p:attrNameLst>
                                      </p:cBhvr>
                                      <p:tavLst>
                                        <p:tav tm="0">
                                          <p:val>
                                            <p:strVal val="ppt_x"/>
                                          </p:val>
                                        </p:tav>
                                        <p:tav tm="100000">
                                          <p:val>
                                            <p:strVal val="ppt_x"/>
                                          </p:val>
                                        </p:tav>
                                      </p:tavLst>
                                    </p:anim>
                                    <p:anim calcmode="lin" valueType="num">
                                      <p:cBhvr additive="base">
                                        <p:cTn id="43" dur="500"/>
                                        <p:tgtEl>
                                          <p:spTgt spid="9"/>
                                        </p:tgtEl>
                                        <p:attrNameLst>
                                          <p:attrName>ppt_y</p:attrName>
                                        </p:attrNameLst>
                                      </p:cBhvr>
                                      <p:tavLst>
                                        <p:tav tm="0">
                                          <p:val>
                                            <p:strVal val="ppt_y"/>
                                          </p:val>
                                        </p:tav>
                                        <p:tav tm="100000">
                                          <p:val>
                                            <p:strVal val="1+ppt_h/2"/>
                                          </p:val>
                                        </p:tav>
                                      </p:tavLst>
                                    </p:anim>
                                    <p:set>
                                      <p:cBhvr>
                                        <p:cTn id="44"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7" grpId="1" animBg="1"/>
      <p:bldP spid="9" grpId="0" animBg="1"/>
      <p:bldP spid="9" grpId="1"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tiếp</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hổ</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TextBox 4">
            <a:extLst>
              <a:ext uri="{FF2B5EF4-FFF2-40B4-BE49-F238E27FC236}">
                <a16:creationId xmlns="" xmlns:a16="http://schemas.microsoft.com/office/drawing/2014/main" id="{4429953B-E585-41C2-A20C-5C25E8ACA96E}"/>
              </a:ext>
            </a:extLst>
          </p:cNvPr>
          <p:cNvSpPr txBox="1"/>
          <p:nvPr/>
        </p:nvSpPr>
        <p:spPr>
          <a:xfrm>
            <a:off x="372140" y="1016230"/>
            <a:ext cx="10781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TextBox 5">
            <a:extLst>
              <a:ext uri="{FF2B5EF4-FFF2-40B4-BE49-F238E27FC236}">
                <a16:creationId xmlns="" xmlns:a16="http://schemas.microsoft.com/office/drawing/2014/main" id="{11623C27-0571-4292-9DBC-07A3C543DE12}"/>
              </a:ext>
            </a:extLst>
          </p:cNvPr>
          <p:cNvSpPr txBox="1"/>
          <p:nvPr/>
        </p:nvSpPr>
        <p:spPr>
          <a:xfrm>
            <a:off x="372140" y="1906639"/>
            <a:ext cx="107814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nhìn</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xanh</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 xmlns:a16="http://schemas.microsoft.com/office/drawing/2014/main" id="{D65892F2-A771-4DB9-98B7-FC64D4C15657}"/>
              </a:ext>
            </a:extLst>
          </p:cNvPr>
          <p:cNvPicPr>
            <a:picLocks noChangeAspect="1"/>
          </p:cNvPicPr>
          <p:nvPr/>
        </p:nvPicPr>
        <p:blipFill>
          <a:blip r:embed="rId2"/>
          <a:stretch>
            <a:fillRect/>
          </a:stretch>
        </p:blipFill>
        <p:spPr>
          <a:xfrm>
            <a:off x="2082762" y="2828611"/>
            <a:ext cx="7592865" cy="3593805"/>
          </a:xfrm>
          <a:prstGeom prst="rect">
            <a:avLst/>
          </a:prstGeom>
        </p:spPr>
      </p:pic>
    </p:spTree>
    <p:extLst>
      <p:ext uri="{BB962C8B-B14F-4D97-AF65-F5344CB8AC3E}">
        <p14:creationId xmlns:p14="http://schemas.microsoft.com/office/powerpoint/2010/main" val="35590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 y="0"/>
            <a:ext cx="12192000" cy="6767513"/>
          </a:xfrm>
          <a:prstGeom prst="rect">
            <a:avLst/>
          </a:prstGeom>
        </p:spPr>
      </p:pic>
      <p:sp>
        <p:nvSpPr>
          <p:cNvPr id="5" name="TextBox 4"/>
          <p:cNvSpPr txBox="1"/>
          <p:nvPr/>
        </p:nvSpPr>
        <p:spPr>
          <a:xfrm>
            <a:off x="818772" y="981300"/>
            <a:ext cx="10136458" cy="584775"/>
          </a:xfrm>
          <a:prstGeom prst="rect">
            <a:avLst/>
          </a:prstGeom>
          <a:noFill/>
        </p:spPr>
        <p:txBody>
          <a:bodyPr wrap="square" rtlCol="0">
            <a:spAutoFit/>
          </a:bodyPr>
          <a:lstStyle/>
          <a:p>
            <a:r>
              <a:rPr lang="en-US" sz="3200" dirty="0" err="1" smtClean="0">
                <a:solidFill>
                  <a:schemeClr val="bg1"/>
                </a:solidFill>
                <a:latin typeface="HP001 4 hàng" panose="020B0603050302020204" pitchFamily="34" charset="0"/>
              </a:rPr>
              <a:t>Thứ</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hai</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ngày</a:t>
            </a:r>
            <a:r>
              <a:rPr lang="en-US" sz="3200" dirty="0" smtClean="0">
                <a:solidFill>
                  <a:schemeClr val="bg1"/>
                </a:solidFill>
                <a:latin typeface="HP001 4 hàng" panose="020B0603050302020204" pitchFamily="34" charset="0"/>
              </a:rPr>
              <a:t> 27 </a:t>
            </a:r>
            <a:r>
              <a:rPr lang="en-US" sz="3200" dirty="0" err="1" smtClean="0">
                <a:solidFill>
                  <a:schemeClr val="bg1"/>
                </a:solidFill>
                <a:latin typeface="HP001 4 hàng" panose="020B0603050302020204" pitchFamily="34" charset="0"/>
              </a:rPr>
              <a:t>tháng</a:t>
            </a:r>
            <a:r>
              <a:rPr lang="en-US" sz="3200" dirty="0" smtClean="0">
                <a:solidFill>
                  <a:schemeClr val="bg1"/>
                </a:solidFill>
                <a:latin typeface="HP001 4 hàng" panose="020B0603050302020204" pitchFamily="34" charset="0"/>
              </a:rPr>
              <a:t> 9 </a:t>
            </a:r>
            <a:r>
              <a:rPr lang="en-US" sz="3200" dirty="0" err="1" smtClean="0">
                <a:solidFill>
                  <a:schemeClr val="bg1"/>
                </a:solidFill>
                <a:latin typeface="HP001 4 hàng" panose="020B0603050302020204" pitchFamily="34" charset="0"/>
              </a:rPr>
              <a:t>năm</a:t>
            </a:r>
            <a:r>
              <a:rPr lang="en-US" sz="3200" dirty="0" smtClean="0">
                <a:solidFill>
                  <a:schemeClr val="bg1"/>
                </a:solidFill>
                <a:latin typeface="HP001 4 hàng" panose="020B0603050302020204" pitchFamily="34" charset="0"/>
              </a:rPr>
              <a:t> 2021</a:t>
            </a:r>
            <a:endParaRPr lang="en-US" sz="3200" dirty="0">
              <a:solidFill>
                <a:schemeClr val="bg1"/>
              </a:solidFill>
              <a:latin typeface="HP001 4 hàng" panose="020B0603050302020204" pitchFamily="34" charset="0"/>
            </a:endParaRPr>
          </a:p>
        </p:txBody>
      </p:sp>
      <p:sp>
        <p:nvSpPr>
          <p:cNvPr id="6" name="TextBox 5"/>
          <p:cNvSpPr txBox="1"/>
          <p:nvPr/>
        </p:nvSpPr>
        <p:spPr>
          <a:xfrm>
            <a:off x="2823482" y="1621830"/>
            <a:ext cx="2994388" cy="584775"/>
          </a:xfrm>
          <a:prstGeom prst="rect">
            <a:avLst/>
          </a:prstGeom>
          <a:noFill/>
        </p:spPr>
        <p:txBody>
          <a:bodyPr wrap="square" rtlCol="0">
            <a:spAutoFit/>
          </a:bodyPr>
          <a:lstStyle/>
          <a:p>
            <a:r>
              <a:rPr lang="en-US" sz="3200" dirty="0" err="1" smtClean="0">
                <a:solidFill>
                  <a:schemeClr val="bg1"/>
                </a:solidFill>
                <a:latin typeface="HP001 4 hàng" panose="020B0603050302020204" pitchFamily="34" charset="0"/>
              </a:rPr>
              <a:t>Tiếng</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việt</a:t>
            </a:r>
            <a:endParaRPr lang="en-US" sz="3200" dirty="0">
              <a:solidFill>
                <a:schemeClr val="bg1"/>
              </a:solidFill>
              <a:latin typeface="HP001 4 hàng" panose="020B0603050302020204" pitchFamily="34" charset="0"/>
            </a:endParaRPr>
          </a:p>
        </p:txBody>
      </p:sp>
      <p:sp>
        <p:nvSpPr>
          <p:cNvPr id="7" name="TextBox 6"/>
          <p:cNvSpPr txBox="1"/>
          <p:nvPr/>
        </p:nvSpPr>
        <p:spPr>
          <a:xfrm>
            <a:off x="2168958" y="2308969"/>
            <a:ext cx="9409632" cy="584775"/>
          </a:xfrm>
          <a:prstGeom prst="rect">
            <a:avLst/>
          </a:prstGeom>
          <a:noFill/>
        </p:spPr>
        <p:txBody>
          <a:bodyPr wrap="square" rtlCol="0">
            <a:spAutoFit/>
          </a:bodyPr>
          <a:lstStyle/>
          <a:p>
            <a:r>
              <a:rPr lang="en-US" sz="3200" dirty="0" err="1" smtClean="0">
                <a:solidFill>
                  <a:schemeClr val="bg1"/>
                </a:solidFill>
                <a:latin typeface="HP001 4 hàng" panose="020B0603050302020204" pitchFamily="34" charset="0"/>
              </a:rPr>
              <a:t>Tiết</a:t>
            </a:r>
            <a:r>
              <a:rPr lang="en-US" sz="3200" dirty="0" smtClean="0">
                <a:solidFill>
                  <a:schemeClr val="bg1"/>
                </a:solidFill>
                <a:latin typeface="HP001 4 hàng" panose="020B0603050302020204" pitchFamily="34" charset="0"/>
              </a:rPr>
              <a:t> 1+ 2: </a:t>
            </a:r>
            <a:r>
              <a:rPr lang="en-US" sz="3200" dirty="0" err="1" smtClean="0">
                <a:solidFill>
                  <a:schemeClr val="bg1"/>
                </a:solidFill>
                <a:latin typeface="HP001 4 hàng" panose="020B0603050302020204" pitchFamily="34" charset="0"/>
              </a:rPr>
              <a:t>Đọc</a:t>
            </a:r>
            <a:endParaRPr lang="en-US" sz="3200" dirty="0" smtClean="0">
              <a:solidFill>
                <a:schemeClr val="bg1"/>
              </a:solidFill>
              <a:latin typeface="HP001 4 hàng" panose="020B0603050302020204" pitchFamily="34" charset="0"/>
            </a:endParaRPr>
          </a:p>
        </p:txBody>
      </p:sp>
      <p:sp>
        <p:nvSpPr>
          <p:cNvPr id="8" name="TextBox 7"/>
          <p:cNvSpPr txBox="1"/>
          <p:nvPr/>
        </p:nvSpPr>
        <p:spPr>
          <a:xfrm>
            <a:off x="795912" y="2979465"/>
            <a:ext cx="10879408"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Cây</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xấu</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hổ</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1304055600"/>
      </p:ext>
    </p:extLst>
  </p:cSld>
  <p:clrMapOvr>
    <a:masterClrMapping/>
  </p:clrMapOvr>
  <p:transition advClick="0" advTm="3713"/>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51904"/>
          </a:xfrm>
        </p:spPr>
        <p:txBody>
          <a:bodyPr/>
          <a:lstStyle/>
          <a:p>
            <a:endParaRPr lang="en-US" dirty="0"/>
          </a:p>
        </p:txBody>
      </p:sp>
      <p:sp>
        <p:nvSpPr>
          <p:cNvPr id="3" name="Content Placeholder 2"/>
          <p:cNvSpPr>
            <a:spLocks noGrp="1"/>
          </p:cNvSpPr>
          <p:nvPr>
            <p:ph idx="1"/>
          </p:nvPr>
        </p:nvSpPr>
        <p:spPr>
          <a:xfrm>
            <a:off x="838200" y="5913911"/>
            <a:ext cx="10515600" cy="263051"/>
          </a:xfrm>
        </p:spPr>
        <p:txBody>
          <a:bodyPr>
            <a:normAutofit fontScale="55000" lnSpcReduction="20000"/>
          </a:bodyPr>
          <a:lstStyle/>
          <a:p>
            <a:endParaRPr lang="en-US" dirty="0"/>
          </a:p>
        </p:txBody>
      </p:sp>
      <p:pic>
        <p:nvPicPr>
          <p:cNvPr id="5" name="Picture 4"/>
          <p:cNvPicPr>
            <a:picLocks noChangeAspect="1"/>
          </p:cNvPicPr>
          <p:nvPr/>
        </p:nvPicPr>
        <p:blipFill>
          <a:blip r:embed="rId2"/>
          <a:stretch>
            <a:fillRect/>
          </a:stretch>
        </p:blipFill>
        <p:spPr>
          <a:xfrm>
            <a:off x="2529444" y="365125"/>
            <a:ext cx="5985164" cy="5145026"/>
          </a:xfrm>
          <a:prstGeom prst="rect">
            <a:avLst/>
          </a:prstGeom>
        </p:spPr>
      </p:pic>
    </p:spTree>
    <p:extLst>
      <p:ext uri="{BB962C8B-B14F-4D97-AF65-F5344CB8AC3E}">
        <p14:creationId xmlns:p14="http://schemas.microsoft.com/office/powerpoint/2010/main" val="18766694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 xmlns:a16="http://schemas.microsoft.com/office/drawing/2014/main" id="{4D31FF8A-6F24-4787-8A25-4EC3B51A4D0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886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008" y="90487"/>
            <a:ext cx="12192000" cy="6767513"/>
          </a:xfrm>
          <a:prstGeom prst="rect">
            <a:avLst/>
          </a:prstGeom>
        </p:spPr>
      </p:pic>
      <p:sp>
        <p:nvSpPr>
          <p:cNvPr id="5" name="TextBox 4"/>
          <p:cNvSpPr txBox="1"/>
          <p:nvPr/>
        </p:nvSpPr>
        <p:spPr>
          <a:xfrm>
            <a:off x="593766" y="981300"/>
            <a:ext cx="10361464" cy="584775"/>
          </a:xfrm>
          <a:prstGeom prst="rect">
            <a:avLst/>
          </a:prstGeom>
          <a:noFill/>
        </p:spPr>
        <p:txBody>
          <a:bodyPr wrap="square" rtlCol="0">
            <a:spAutoFit/>
          </a:bodyPr>
          <a:lstStyle/>
          <a:p>
            <a:r>
              <a:rPr lang="en-US" sz="3200" dirty="0" err="1" smtClean="0">
                <a:solidFill>
                  <a:schemeClr val="bg1"/>
                </a:solidFill>
                <a:latin typeface="HP001 4 hàng" panose="020B0603050302020204" pitchFamily="34" charset="0"/>
              </a:rPr>
              <a:t>Thứ</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ba</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ngày</a:t>
            </a:r>
            <a:r>
              <a:rPr lang="en-US" sz="3200" dirty="0" smtClean="0">
                <a:solidFill>
                  <a:schemeClr val="bg1"/>
                </a:solidFill>
                <a:latin typeface="HP001 4 hàng" panose="020B0603050302020204" pitchFamily="34" charset="0"/>
              </a:rPr>
              <a:t> 28 </a:t>
            </a:r>
            <a:r>
              <a:rPr lang="en-US" sz="3200" dirty="0" err="1" smtClean="0">
                <a:solidFill>
                  <a:schemeClr val="bg1"/>
                </a:solidFill>
                <a:latin typeface="HP001 4 hàng" panose="020B0603050302020204" pitchFamily="34" charset="0"/>
              </a:rPr>
              <a:t>tháng</a:t>
            </a:r>
            <a:r>
              <a:rPr lang="en-US" sz="3200" dirty="0" smtClean="0">
                <a:solidFill>
                  <a:schemeClr val="bg1"/>
                </a:solidFill>
                <a:latin typeface="HP001 4 hàng" panose="020B0603050302020204" pitchFamily="34" charset="0"/>
              </a:rPr>
              <a:t> 9 </a:t>
            </a:r>
            <a:r>
              <a:rPr lang="en-US" sz="3200" dirty="0" err="1" smtClean="0">
                <a:solidFill>
                  <a:schemeClr val="bg1"/>
                </a:solidFill>
                <a:latin typeface="HP001 4 hàng" panose="020B0603050302020204" pitchFamily="34" charset="0"/>
              </a:rPr>
              <a:t>năm</a:t>
            </a:r>
            <a:r>
              <a:rPr lang="en-US" sz="3200" dirty="0" smtClean="0">
                <a:solidFill>
                  <a:schemeClr val="bg1"/>
                </a:solidFill>
                <a:latin typeface="HP001 4 hàng" panose="020B0603050302020204" pitchFamily="34" charset="0"/>
              </a:rPr>
              <a:t> 2021</a:t>
            </a:r>
            <a:endParaRPr lang="en-US" sz="3200" dirty="0">
              <a:solidFill>
                <a:schemeClr val="bg1"/>
              </a:solidFill>
              <a:latin typeface="HP001 4 hàng" panose="020B0603050302020204" pitchFamily="34" charset="0"/>
            </a:endParaRPr>
          </a:p>
        </p:txBody>
      </p:sp>
      <p:sp>
        <p:nvSpPr>
          <p:cNvPr id="6" name="TextBox 5"/>
          <p:cNvSpPr txBox="1"/>
          <p:nvPr/>
        </p:nvSpPr>
        <p:spPr>
          <a:xfrm>
            <a:off x="2683823" y="1621830"/>
            <a:ext cx="3134047" cy="584775"/>
          </a:xfrm>
          <a:prstGeom prst="rect">
            <a:avLst/>
          </a:prstGeom>
          <a:noFill/>
        </p:spPr>
        <p:txBody>
          <a:bodyPr wrap="square" rtlCol="0">
            <a:spAutoFit/>
          </a:bodyPr>
          <a:lstStyle/>
          <a:p>
            <a:r>
              <a:rPr lang="en-US" sz="3200" dirty="0" err="1" smtClean="0">
                <a:solidFill>
                  <a:schemeClr val="bg1"/>
                </a:solidFill>
                <a:latin typeface="HP001 4 hàng" panose="020B0603050302020204" pitchFamily="34" charset="0"/>
              </a:rPr>
              <a:t>Tiếng</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việt</a:t>
            </a:r>
            <a:endParaRPr lang="en-US" sz="3200" dirty="0">
              <a:solidFill>
                <a:schemeClr val="bg1"/>
              </a:solidFill>
              <a:latin typeface="HP001 4 hàng" panose="020B0603050302020204" pitchFamily="34" charset="0"/>
            </a:endParaRPr>
          </a:p>
        </p:txBody>
      </p:sp>
      <p:sp>
        <p:nvSpPr>
          <p:cNvPr id="7" name="TextBox 6"/>
          <p:cNvSpPr txBox="1"/>
          <p:nvPr/>
        </p:nvSpPr>
        <p:spPr>
          <a:xfrm>
            <a:off x="2683822" y="2308969"/>
            <a:ext cx="8894767" cy="584775"/>
          </a:xfrm>
          <a:prstGeom prst="rect">
            <a:avLst/>
          </a:prstGeom>
          <a:noFill/>
        </p:spPr>
        <p:txBody>
          <a:bodyPr wrap="square" rtlCol="0">
            <a:spAutoFit/>
          </a:bodyPr>
          <a:lstStyle/>
          <a:p>
            <a:r>
              <a:rPr lang="en-US" sz="3200" dirty="0" err="1" smtClean="0">
                <a:solidFill>
                  <a:schemeClr val="bg1"/>
                </a:solidFill>
                <a:latin typeface="HP001 4 hàng" panose="020B0603050302020204" pitchFamily="34" charset="0"/>
              </a:rPr>
              <a:t>Tiết</a:t>
            </a:r>
            <a:r>
              <a:rPr lang="en-US" sz="3200" dirty="0" smtClean="0">
                <a:solidFill>
                  <a:schemeClr val="bg1"/>
                </a:solidFill>
                <a:latin typeface="HP001 4 hàng" panose="020B0603050302020204" pitchFamily="34" charset="0"/>
              </a:rPr>
              <a:t> 3: </a:t>
            </a:r>
            <a:r>
              <a:rPr lang="en-US" sz="3200" dirty="0" err="1" smtClean="0">
                <a:solidFill>
                  <a:schemeClr val="bg1"/>
                </a:solidFill>
                <a:latin typeface="HP001 4 hàng" panose="020B0603050302020204" pitchFamily="34" charset="0"/>
              </a:rPr>
              <a:t>Viết</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Chữ</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hoa</a:t>
            </a:r>
            <a:r>
              <a:rPr lang="en-US" sz="3200" dirty="0" smtClean="0">
                <a:solidFill>
                  <a:schemeClr val="bg1"/>
                </a:solidFill>
                <a:latin typeface="HP001 4 hàng" panose="020B0603050302020204" pitchFamily="34" charset="0"/>
              </a:rPr>
              <a:t> C</a:t>
            </a:r>
            <a:endParaRPr lang="en-US" sz="3200" dirty="0" smtClean="0">
              <a:solidFill>
                <a:schemeClr val="bg1"/>
              </a:solidFill>
              <a:latin typeface="HP001 4 hàng" panose="020B0603050302020204" pitchFamily="34" charset="0"/>
            </a:endParaRPr>
          </a:p>
        </p:txBody>
      </p:sp>
      <p:cxnSp>
        <p:nvCxnSpPr>
          <p:cNvPr id="3" name="Straight Connector 2"/>
          <p:cNvCxnSpPr/>
          <p:nvPr/>
        </p:nvCxnSpPr>
        <p:spPr>
          <a:xfrm>
            <a:off x="2168958" y="3408218"/>
            <a:ext cx="461185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30035" y="3636639"/>
            <a:ext cx="6625805"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Tiết</a:t>
            </a:r>
            <a:r>
              <a:rPr lang="en-US" sz="3200" dirty="0" smtClean="0">
                <a:solidFill>
                  <a:schemeClr val="bg1"/>
                </a:solidFill>
                <a:latin typeface="HP001 4 hàng" panose="020B0603050302020204" pitchFamily="34" charset="0"/>
              </a:rPr>
              <a:t> 4: </a:t>
            </a:r>
            <a:r>
              <a:rPr lang="en-US" sz="3200" dirty="0" err="1" smtClean="0">
                <a:solidFill>
                  <a:schemeClr val="bg1"/>
                </a:solidFill>
                <a:latin typeface="HP001 4 hàng" panose="020B0603050302020204" pitchFamily="34" charset="0"/>
              </a:rPr>
              <a:t>Nói</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và</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nghe</a:t>
            </a:r>
            <a:endParaRPr lang="en-US" sz="3200" dirty="0"/>
          </a:p>
        </p:txBody>
      </p:sp>
      <p:sp>
        <p:nvSpPr>
          <p:cNvPr id="10" name="TextBox 9"/>
          <p:cNvSpPr txBox="1"/>
          <p:nvPr/>
        </p:nvSpPr>
        <p:spPr>
          <a:xfrm>
            <a:off x="1959430" y="4425087"/>
            <a:ext cx="5842660" cy="584775"/>
          </a:xfrm>
          <a:prstGeom prst="rect">
            <a:avLst/>
          </a:prstGeom>
          <a:noFill/>
        </p:spPr>
        <p:txBody>
          <a:bodyPr wrap="square" rtlCol="0">
            <a:spAutoFit/>
          </a:bodyPr>
          <a:lstStyle/>
          <a:p>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Chú</a:t>
            </a:r>
            <a:r>
              <a:rPr lang="en-US" sz="3200" dirty="0" smtClean="0">
                <a:solidFill>
                  <a:schemeClr val="bg1"/>
                </a:solidFill>
                <a:latin typeface="HP001 4 hàng" panose="020B0603050302020204" pitchFamily="34" charset="0"/>
              </a:rPr>
              <a:t> </a:t>
            </a:r>
            <a:r>
              <a:rPr lang="en-US" sz="3200" dirty="0" err="1" smtClean="0">
                <a:solidFill>
                  <a:schemeClr val="bg1"/>
                </a:solidFill>
                <a:latin typeface="HP001 4 hàng" panose="020B0603050302020204" pitchFamily="34" charset="0"/>
              </a:rPr>
              <a:t>đỗ</a:t>
            </a:r>
            <a:r>
              <a:rPr lang="en-US" sz="3200" dirty="0" smtClean="0">
                <a:solidFill>
                  <a:schemeClr val="bg1"/>
                </a:solidFill>
                <a:latin typeface="HP001 4 hàng" panose="020B0603050302020204" pitchFamily="34" charset="0"/>
              </a:rPr>
              <a:t> con</a:t>
            </a:r>
            <a:endParaRPr lang="en-US" sz="3200" dirty="0">
              <a:solidFill>
                <a:schemeClr val="bg1"/>
              </a:solidFill>
              <a:latin typeface="HP001 4 hàng" panose="020B0603050302020204" pitchFamily="34" charset="0"/>
            </a:endParaRPr>
          </a:p>
        </p:txBody>
      </p:sp>
    </p:spTree>
    <p:extLst>
      <p:ext uri="{BB962C8B-B14F-4D97-AF65-F5344CB8AC3E}">
        <p14:creationId xmlns:p14="http://schemas.microsoft.com/office/powerpoint/2010/main" val="77335539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Viết</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3570885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C">
            <a:hlinkClick r:id="" action="ppaction://media"/>
            <a:extLst>
              <a:ext uri="{FF2B5EF4-FFF2-40B4-BE49-F238E27FC236}">
                <a16:creationId xmlns="" xmlns:a16="http://schemas.microsoft.com/office/drawing/2014/main" id="{1CF37974-267E-4F83-8D39-4E370B71AC1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0"/>
            <a:ext cx="6858000" cy="6858000"/>
          </a:xfrm>
          <a:prstGeom prst="rect">
            <a:avLst/>
          </a:prstGeom>
        </p:spPr>
      </p:pic>
      <p:pic>
        <p:nvPicPr>
          <p:cNvPr id="3" name="Picture 2">
            <a:extLst>
              <a:ext uri="{FF2B5EF4-FFF2-40B4-BE49-F238E27FC236}">
                <a16:creationId xmlns="" xmlns:a16="http://schemas.microsoft.com/office/drawing/2014/main" id="{3AC60598-4994-4080-863E-DEEBA8673F9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179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9732645"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HP001 4 hang 1 ô ly" panose="020B0603050302020204" charset="0"/>
                <a:cs typeface="HP001 4 hang 1 ô ly" panose="020B0603050302020204" charset="0"/>
              </a:rPr>
              <a:t>Có</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công</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mài</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sắt</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có</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ngày</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nên</a:t>
            </a:r>
            <a:r>
              <a:rPr kumimoji="0" lang="en-US" sz="4000" b="0" i="0" u="none" strike="noStrike" kern="1200" cap="none" spc="0" normalizeH="0" noProof="0" dirty="0">
                <a:ln>
                  <a:noFill/>
                </a:ln>
                <a:solidFill>
                  <a:srgbClr val="000000"/>
                </a:solidFill>
                <a:effectLst/>
                <a:uLnTx/>
                <a:uFillTx/>
                <a:latin typeface="HP001 4 hang 1 ô ly" panose="020B0603050302020204" charset="0"/>
                <a:cs typeface="HP001 4 hang 1 ô ly" panose="020B0603050302020204" charset="0"/>
              </a:rPr>
              <a:t> </a:t>
            </a:r>
            <a:r>
              <a:rPr kumimoji="0" lang="en-US" sz="4000" b="0" i="0" u="none" strike="noStrike" kern="1200" cap="none" spc="0" normalizeH="0" noProof="0" dirty="0" err="1">
                <a:ln>
                  <a:noFill/>
                </a:ln>
                <a:solidFill>
                  <a:srgbClr val="000000"/>
                </a:solidFill>
                <a:effectLst/>
                <a:uLnTx/>
                <a:uFillTx/>
                <a:latin typeface="HP001 4 hang 1 ô ly" panose="020B0603050302020204" charset="0"/>
                <a:cs typeface="HP001 4 hang 1 ô ly" panose="020B0603050302020204" charset="0"/>
              </a:rPr>
              <a:t>kim</a:t>
            </a:r>
            <a:r>
              <a:rPr lang="en-US" sz="4000" dirty="0">
                <a:solidFill>
                  <a:srgbClr val="000000"/>
                </a:solidFill>
                <a:latin typeface="HP001 4 hang 1 ô ly" panose="020B0603050302020204" charset="0"/>
                <a:cs typeface="HP001 4 hang 1 ô ly" panose="020B0603050302020204" charset="0"/>
              </a:rPr>
              <a:t>.</a:t>
            </a:r>
            <a:endParaRPr kumimoji="0" lang="en-US" sz="40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ứng</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dụng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extLst>
      <p:ext uri="{BB962C8B-B14F-4D97-AF65-F5344CB8AC3E}">
        <p14:creationId xmlns:p14="http://schemas.microsoft.com/office/powerpoint/2010/main" val="1840124391"/>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Nói</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và</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nghe</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8" name="Picture 17">
            <a:extLst>
              <a:ext uri="{FF2B5EF4-FFF2-40B4-BE49-F238E27FC236}">
                <a16:creationId xmlns="" xmlns:a16="http://schemas.microsoft.com/office/drawing/2014/main" id="{E70A11BD-726D-4605-9FF7-956125C826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41"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590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F47FA8-9B87-4612-97E5-B2E1D271D5F8}"/>
              </a:ext>
            </a:extLst>
          </p:cNvPr>
          <p:cNvSpPr>
            <a:spLocks noGrp="1"/>
          </p:cNvSpPr>
          <p:nvPr>
            <p:ph type="title"/>
          </p:nvPr>
        </p:nvSpPr>
        <p:spPr/>
        <p:txBody>
          <a:bodyPr/>
          <a:lstStyle/>
          <a:p>
            <a:endParaRPr lang="en-US"/>
          </a:p>
        </p:txBody>
      </p:sp>
      <p:pic>
        <p:nvPicPr>
          <p:cNvPr id="5" name="video bài 7">
            <a:hlinkClick r:id="" action="ppaction://media"/>
            <a:extLst>
              <a:ext uri="{FF2B5EF4-FFF2-40B4-BE49-F238E27FC236}">
                <a16:creationId xmlns="" xmlns:a16="http://schemas.microsoft.com/office/drawing/2014/main" id="{F7C920B2-29A9-419E-95EC-B6EA21D3165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38200" y="659495"/>
            <a:ext cx="10366744" cy="5539010"/>
          </a:xfrm>
        </p:spPr>
      </p:pic>
      <p:sp>
        <p:nvSpPr>
          <p:cNvPr id="4" name="Picture Placeholder 3">
            <a:extLst>
              <a:ext uri="{FF2B5EF4-FFF2-40B4-BE49-F238E27FC236}">
                <a16:creationId xmlns="" xmlns:a16="http://schemas.microsoft.com/office/drawing/2014/main" id="{C10E279B-D9CB-455C-B1F3-D6C2B1EF797C}"/>
              </a:ext>
            </a:extLst>
          </p:cNvPr>
          <p:cNvSpPr>
            <a:spLocks noGrp="1"/>
          </p:cNvSpPr>
          <p:nvPr>
            <p:ph type="pic" sz="quarter" idx="13"/>
          </p:nvPr>
        </p:nvSpPr>
        <p:spPr/>
      </p:sp>
    </p:spTree>
    <p:extLst>
      <p:ext uri="{BB962C8B-B14F-4D97-AF65-F5344CB8AC3E}">
        <p14:creationId xmlns:p14="http://schemas.microsoft.com/office/powerpoint/2010/main" val="2247445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07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EC8A16-7F16-4BDA-A9B1-64E6C8919594}"/>
              </a:ext>
            </a:extLst>
          </p:cNvPr>
          <p:cNvSpPr>
            <a:spLocks noGrp="1"/>
          </p:cNvSpPr>
          <p:nvPr>
            <p:ph type="title"/>
          </p:nvPr>
        </p:nvSpPr>
        <p:spPr>
          <a:xfrm>
            <a:off x="223284" y="48100"/>
            <a:ext cx="11130516" cy="1325563"/>
          </a:xfrm>
        </p:spPr>
        <p:txBody>
          <a:bodyPr>
            <a:norm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latin typeface="Arial-Rounded" panose="020B0500000000000000" pitchFamily="34" charset="0"/>
                <a:ea typeface="Arial-Rounded" panose="020B0500000000000000" pitchFamily="34" charset="0"/>
                <a:cs typeface="Arial-Rounded" panose="020B0500000000000000" pitchFamily="34" charset="0"/>
              </a:rPr>
              <a:t>Dựa</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vào</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gợi</a:t>
            </a:r>
            <a:r>
              <a:rPr lang="en-US" sz="3200" dirty="0">
                <a:latin typeface="Arial-Rounded" panose="020B0500000000000000" pitchFamily="34" charset="0"/>
                <a:ea typeface="Arial-Rounded" panose="020B0500000000000000" pitchFamily="34" charset="0"/>
                <a:cs typeface="Arial-Rounded" panose="020B0500000000000000" pitchFamily="34" charset="0"/>
              </a:rPr>
              <a:t> ý,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đoán</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nội</a:t>
            </a:r>
            <a:r>
              <a:rPr lang="en-US" sz="3200" dirty="0">
                <a:latin typeface="Arial-Rounded" panose="020B0500000000000000" pitchFamily="34" charset="0"/>
                <a:ea typeface="Arial-Rounded" panose="020B0500000000000000" pitchFamily="34" charset="0"/>
                <a:cs typeface="Arial-Rounded" panose="020B0500000000000000" pitchFamily="34" charset="0"/>
              </a:rPr>
              <a:t> dung </a:t>
            </a:r>
            <a:r>
              <a:rPr lang="en-US" sz="3200" dirty="0" err="1">
                <a:latin typeface="Arial-Rounded" panose="020B0500000000000000" pitchFamily="34" charset="0"/>
                <a:ea typeface="Arial-Rounded" panose="020B0500000000000000" pitchFamily="34" charset="0"/>
                <a:cs typeface="Arial-Rounded" panose="020B0500000000000000" pitchFamily="34" charset="0"/>
              </a:rPr>
              <a:t>từng</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6" name="Picture 5">
            <a:extLst>
              <a:ext uri="{FF2B5EF4-FFF2-40B4-BE49-F238E27FC236}">
                <a16:creationId xmlns="" xmlns:a16="http://schemas.microsoft.com/office/drawing/2014/main" id="{2415585C-6A40-4E2E-9C34-5E8F182AE8C0}"/>
              </a:ext>
            </a:extLst>
          </p:cNvPr>
          <p:cNvPicPr>
            <a:picLocks noChangeAspect="1"/>
          </p:cNvPicPr>
          <p:nvPr/>
        </p:nvPicPr>
        <p:blipFill>
          <a:blip r:embed="rId2"/>
          <a:stretch>
            <a:fillRect/>
          </a:stretch>
        </p:blipFill>
        <p:spPr>
          <a:xfrm>
            <a:off x="2152263" y="945080"/>
            <a:ext cx="7887474" cy="3307833"/>
          </a:xfrm>
          <a:prstGeom prst="rect">
            <a:avLst/>
          </a:prstGeom>
        </p:spPr>
      </p:pic>
      <p:pic>
        <p:nvPicPr>
          <p:cNvPr id="10" name="Picture 9">
            <a:extLst>
              <a:ext uri="{FF2B5EF4-FFF2-40B4-BE49-F238E27FC236}">
                <a16:creationId xmlns="" xmlns:a16="http://schemas.microsoft.com/office/drawing/2014/main" id="{0194F5CD-CFF3-4645-A52A-B1F618D56882}"/>
              </a:ext>
            </a:extLst>
          </p:cNvPr>
          <p:cNvPicPr>
            <a:picLocks noChangeAspect="1"/>
          </p:cNvPicPr>
          <p:nvPr/>
        </p:nvPicPr>
        <p:blipFill>
          <a:blip r:embed="rId3"/>
          <a:stretch>
            <a:fillRect/>
          </a:stretch>
        </p:blipFill>
        <p:spPr>
          <a:xfrm>
            <a:off x="2019422" y="4428460"/>
            <a:ext cx="7887474" cy="2381440"/>
          </a:xfrm>
          <a:prstGeom prst="rect">
            <a:avLst/>
          </a:prstGeom>
        </p:spPr>
      </p:pic>
      <p:sp>
        <p:nvSpPr>
          <p:cNvPr id="11" name="Speech Bubble: Oval 10">
            <a:extLst>
              <a:ext uri="{FF2B5EF4-FFF2-40B4-BE49-F238E27FC236}">
                <a16:creationId xmlns="" xmlns:a16="http://schemas.microsoft.com/office/drawing/2014/main" id="{D4EBAD3E-9B72-4E85-A23C-A86045B07D9E}"/>
              </a:ext>
            </a:extLst>
          </p:cNvPr>
          <p:cNvSpPr/>
          <p:nvPr/>
        </p:nvSpPr>
        <p:spPr>
          <a:xfrm>
            <a:off x="106326" y="1214846"/>
            <a:ext cx="2147776" cy="18579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Chú</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nghe</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thấy</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smtClean="0">
                <a:latin typeface="Times New Roman" panose="02020603050405020304" pitchFamily="18" charset="0"/>
                <a:ea typeface="Arial-Rounded" panose="020B0500000000000000" pitchFamily="34" charset="0"/>
                <a:cs typeface="Times New Roman" panose="02020603050405020304" pitchFamily="18" charset="0"/>
              </a:rPr>
              <a:t>tiếng</a:t>
            </a:r>
            <a:r>
              <a:rPr lang="en-US" dirty="0" smtClean="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lộp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độp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bên</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ngoài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và</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gặp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cô</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mưa</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xuân</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2" name="Speech Bubble: Oval 11">
            <a:extLst>
              <a:ext uri="{FF2B5EF4-FFF2-40B4-BE49-F238E27FC236}">
                <a16:creationId xmlns="" xmlns:a16="http://schemas.microsoft.com/office/drawing/2014/main" id="{CB3E496E-7F3A-4CA0-AAF9-FB40CEDA91D4}"/>
              </a:ext>
            </a:extLst>
          </p:cNvPr>
          <p:cNvSpPr/>
          <p:nvPr/>
        </p:nvSpPr>
        <p:spPr>
          <a:xfrm>
            <a:off x="9626496" y="1373663"/>
            <a:ext cx="2459177" cy="187469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Thấy</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tiếng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sáo</a:t>
            </a:r>
            <a:r>
              <a:rPr lang="en-US" dirty="0">
                <a:latin typeface="Times New Roman" panose="02020603050405020304" pitchFamily="18" charset="0"/>
                <a:ea typeface="Arial-Rounded" panose="020B0500000000000000" pitchFamily="34" charset="0"/>
                <a:cs typeface="Times New Roman" panose="02020603050405020304" pitchFamily="18" charset="0"/>
              </a:rPr>
              <a:t> vi vu </a:t>
            </a:r>
            <a:r>
              <a:rPr lang="en-US" dirty="0" err="1">
                <a:latin typeface="Times New Roman" panose="02020603050405020304" pitchFamily="18" charset="0"/>
                <a:ea typeface="Arial-Rounded" panose="020B0500000000000000" pitchFamily="34" charset="0"/>
                <a:cs typeface="Times New Roman" panose="02020603050405020304" pitchFamily="18" charset="0"/>
              </a:rPr>
              <a:t>trên</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đất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tỉnh</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giấc</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và</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gặp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chị</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gió</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xuân</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3" name="Speech Bubble: Oval 12">
            <a:extLst>
              <a:ext uri="{FF2B5EF4-FFF2-40B4-BE49-F238E27FC236}">
                <a16:creationId xmlns="" xmlns:a16="http://schemas.microsoft.com/office/drawing/2014/main" id="{EBF7FE6C-4483-43B3-A92D-64E3EC931B48}"/>
              </a:ext>
            </a:extLst>
          </p:cNvPr>
          <p:cNvSpPr/>
          <p:nvPr/>
        </p:nvSpPr>
        <p:spPr>
          <a:xfrm>
            <a:off x="-23197" y="3905795"/>
            <a:ext cx="2426156" cy="19099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Có</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những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tia</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nắng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ấm</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áp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nhẹ</a:t>
            </a:r>
            <a:r>
              <a:rPr lang="en-US" dirty="0">
                <a:latin typeface="Times New Roman" panose="02020603050405020304" pitchFamily="18" charset="0"/>
                <a:ea typeface="Arial-Rounded" panose="020B0500000000000000" pitchFamily="34" charset="0"/>
                <a:cs typeface="Times New Roman" panose="02020603050405020304" pitchFamily="18" charset="0"/>
              </a:rPr>
              <a:t> lay </a:t>
            </a: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đỗ</a:t>
            </a:r>
            <a:r>
              <a:rPr lang="en-US" dirty="0">
                <a:latin typeface="Times New Roman" panose="02020603050405020304" pitchFamily="18" charset="0"/>
                <a:ea typeface="Arial-Rounded" panose="020B0500000000000000" pitchFamily="34" charset="0"/>
                <a:cs typeface="Times New Roman" panose="02020603050405020304" pitchFamily="18" charset="0"/>
              </a:rPr>
              <a:t> con, </a:t>
            </a: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gặp</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ông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trời</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
        <p:nvSpPr>
          <p:cNvPr id="14" name="Speech Bubble: Oval 13">
            <a:extLst>
              <a:ext uri="{FF2B5EF4-FFF2-40B4-BE49-F238E27FC236}">
                <a16:creationId xmlns="" xmlns:a16="http://schemas.microsoft.com/office/drawing/2014/main" id="{61EBFC76-B521-48ED-BB33-7F3AC7FB28B8}"/>
              </a:ext>
            </a:extLst>
          </p:cNvPr>
          <p:cNvSpPr/>
          <p:nvPr/>
        </p:nvSpPr>
        <p:spPr>
          <a:xfrm>
            <a:off x="9755212" y="4056399"/>
            <a:ext cx="2426156" cy="156278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ea typeface="Arial-Rounded" panose="020B0500000000000000" pitchFamily="34" charset="0"/>
                <a:cs typeface="Times New Roman" panose="02020603050405020304" pitchFamily="18" charset="0"/>
              </a:rPr>
              <a:t>Chú</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trồi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mình</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lên</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khỏi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đất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xòe</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tay</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hướng</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về</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mặt</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trời</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ấm</a:t>
            </a:r>
            <a:r>
              <a:rPr lang="en-US" dirty="0">
                <a:latin typeface="Times New Roman" panose="02020603050405020304" pitchFamily="18" charset="0"/>
                <a:ea typeface="Arial-Rounded" panose="020B0500000000000000" pitchFamily="34" charset="0"/>
                <a:cs typeface="Times New Roman" panose="02020603050405020304" pitchFamily="18" charset="0"/>
              </a:rPr>
              <a:t> </a:t>
            </a:r>
            <a:r>
              <a:rPr lang="en-US" dirty="0" err="1">
                <a:latin typeface="Times New Roman" panose="02020603050405020304" pitchFamily="18" charset="0"/>
                <a:ea typeface="Arial-Rounded" panose="020B0500000000000000" pitchFamily="34" charset="0"/>
                <a:cs typeface="Times New Roman" panose="02020603050405020304" pitchFamily="18" charset="0"/>
              </a:rPr>
              <a:t>áp</a:t>
            </a:r>
            <a:endParaRPr lang="en-US" dirty="0">
              <a:latin typeface="Times New Roman" panose="02020603050405020304" pitchFamily="18" charset="0"/>
              <a:ea typeface="Arial-Rounded" panose="020B0500000000000000" pitchFamily="34" charset="0"/>
              <a:cs typeface="Times New Roman" panose="02020603050405020304" pitchFamily="18" charset="0"/>
            </a:endParaRPr>
          </a:p>
        </p:txBody>
      </p:sp>
    </p:spTree>
    <p:extLst>
      <p:ext uri="{BB962C8B-B14F-4D97-AF65-F5344CB8AC3E}">
        <p14:creationId xmlns:p14="http://schemas.microsoft.com/office/powerpoint/2010/main" val="127474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arn(inVertic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08CC8F3F-F679-497C-88AF-CD43454C89E4}"/>
              </a:ext>
            </a:extLst>
          </p:cNvPr>
          <p:cNvSpPr txBox="1"/>
          <p:nvPr/>
        </p:nvSpPr>
        <p:spPr>
          <a:xfrm>
            <a:off x="212652" y="308344"/>
            <a:ext cx="1078141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3.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Chọn</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kể</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1-2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đoạn</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của</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câu</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chuyện</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theo</a:t>
            </a:r>
            <a:r>
              <a:rPr kumimoji="0" lang="en-US" sz="3200" b="0" i="0" u="none" strike="noStrike" kern="1200" cap="none" spc="0" normalizeH="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 </a:t>
            </a:r>
            <a:r>
              <a:rPr kumimoji="0" lang="en-US" sz="3200" b="0" i="0" u="none" strike="noStrike" kern="1200" cap="none" spc="0" normalizeH="0" noProof="0" dirty="0" err="1">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rPr>
              <a:t>tranh</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Arial-Rounded" panose="020B0500000000000000" pitchFamily="34" charset="0"/>
              <a:cs typeface="Times New Roman" panose="02020603050405020304" pitchFamily="18" charset="0"/>
            </a:endParaRPr>
          </a:p>
        </p:txBody>
      </p:sp>
      <p:pic>
        <p:nvPicPr>
          <p:cNvPr id="6" name="Picture 5">
            <a:extLst>
              <a:ext uri="{FF2B5EF4-FFF2-40B4-BE49-F238E27FC236}">
                <a16:creationId xmlns="" xmlns:a16="http://schemas.microsoft.com/office/drawing/2014/main" id="{2415585C-6A40-4E2E-9C34-5E8F182AE8C0}"/>
              </a:ext>
            </a:extLst>
          </p:cNvPr>
          <p:cNvPicPr>
            <a:picLocks noChangeAspect="1"/>
          </p:cNvPicPr>
          <p:nvPr/>
        </p:nvPicPr>
        <p:blipFill>
          <a:blip r:embed="rId2"/>
          <a:stretch>
            <a:fillRect/>
          </a:stretch>
        </p:blipFill>
        <p:spPr>
          <a:xfrm>
            <a:off x="757646" y="945080"/>
            <a:ext cx="11434353" cy="3307833"/>
          </a:xfrm>
          <a:prstGeom prst="rect">
            <a:avLst/>
          </a:prstGeom>
        </p:spPr>
      </p:pic>
      <p:pic>
        <p:nvPicPr>
          <p:cNvPr id="7" name="Picture 6">
            <a:extLst>
              <a:ext uri="{FF2B5EF4-FFF2-40B4-BE49-F238E27FC236}">
                <a16:creationId xmlns="" xmlns:a16="http://schemas.microsoft.com/office/drawing/2014/main" id="{0194F5CD-CFF3-4645-A52A-B1F618D56882}"/>
              </a:ext>
            </a:extLst>
          </p:cNvPr>
          <p:cNvPicPr>
            <a:picLocks noChangeAspect="1"/>
          </p:cNvPicPr>
          <p:nvPr/>
        </p:nvPicPr>
        <p:blipFill>
          <a:blip r:embed="rId3"/>
          <a:stretch>
            <a:fillRect/>
          </a:stretch>
        </p:blipFill>
        <p:spPr>
          <a:xfrm>
            <a:off x="561703" y="4428460"/>
            <a:ext cx="11377748" cy="2381440"/>
          </a:xfrm>
          <a:prstGeom prst="rect">
            <a:avLst/>
          </a:prstGeom>
        </p:spPr>
      </p:pic>
    </p:spTree>
    <p:extLst>
      <p:ext uri="{BB962C8B-B14F-4D97-AF65-F5344CB8AC3E}">
        <p14:creationId xmlns:p14="http://schemas.microsoft.com/office/powerpoint/2010/main" val="285563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3" name="Picture 12">
            <a:extLst>
              <a:ext uri="{FF2B5EF4-FFF2-40B4-BE49-F238E27FC236}">
                <a16:creationId xmlns="" xmlns:a16="http://schemas.microsoft.com/office/drawing/2014/main" id="{EBDFE235-A1D3-444D-9AEA-9C192E4795A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876"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CE763278-C313-4EDF-987E-F22E21837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602"/>
            <a:ext cx="12191995" cy="6856793"/>
          </a:xfrm>
          <a:prstGeom prst="rect">
            <a:avLst/>
          </a:prstGeom>
        </p:spPr>
      </p:pic>
      <p:pic>
        <p:nvPicPr>
          <p:cNvPr id="32" name="1b" descr="A close up of a logo&#10;&#10;Description generated with high confidence">
            <a:extLst>
              <a:ext uri="{FF2B5EF4-FFF2-40B4-BE49-F238E27FC236}">
                <a16:creationId xmlns="" xmlns:a16="http://schemas.microsoft.com/office/drawing/2014/main" id="{BB610790-D290-419E-AF66-8F78EE25E9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47817" y="1099333"/>
            <a:ext cx="3218967" cy="2243522"/>
          </a:xfrm>
          <a:prstGeom prst="rect">
            <a:avLst/>
          </a:prstGeom>
        </p:spPr>
      </p:pic>
      <p:pic>
        <p:nvPicPr>
          <p:cNvPr id="34" name="2b">
            <a:extLst>
              <a:ext uri="{FF2B5EF4-FFF2-40B4-BE49-F238E27FC236}">
                <a16:creationId xmlns="" xmlns:a16="http://schemas.microsoft.com/office/drawing/2014/main" id="{D91F0E31-F505-45CC-A500-C8C2CBDA9A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5165" y="1099333"/>
            <a:ext cx="3212870" cy="2255716"/>
          </a:xfrm>
          <a:prstGeom prst="rect">
            <a:avLst/>
          </a:prstGeom>
        </p:spPr>
      </p:pic>
      <p:pic>
        <p:nvPicPr>
          <p:cNvPr id="36" name="3b">
            <a:extLst>
              <a:ext uri="{FF2B5EF4-FFF2-40B4-BE49-F238E27FC236}">
                <a16:creationId xmlns="" xmlns:a16="http://schemas.microsoft.com/office/drawing/2014/main" id="{014C4854-1F24-4C12-B5D7-588DEDA035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95063" y="3417188"/>
            <a:ext cx="3194581" cy="2225233"/>
          </a:xfrm>
          <a:prstGeom prst="rect">
            <a:avLst/>
          </a:prstGeom>
        </p:spPr>
      </p:pic>
      <p:pic>
        <p:nvPicPr>
          <p:cNvPr id="38" name="4b" descr="A close up of a logo&#10;&#10;Description generated with high confidence">
            <a:extLst>
              <a:ext uri="{FF2B5EF4-FFF2-40B4-BE49-F238E27FC236}">
                <a16:creationId xmlns="" xmlns:a16="http://schemas.microsoft.com/office/drawing/2014/main" id="{CC6EF77F-72C1-432E-A9A4-5E262484B35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91264" y="3438230"/>
            <a:ext cx="3176291" cy="2225233"/>
          </a:xfrm>
          <a:prstGeom prst="rect">
            <a:avLst/>
          </a:prstGeom>
        </p:spPr>
      </p:pic>
      <p:pic>
        <p:nvPicPr>
          <p:cNvPr id="53" name="Picture 52" descr="A close up of a logo&#10;&#10;Description generated with very high confidence">
            <a:extLst>
              <a:ext uri="{FF2B5EF4-FFF2-40B4-BE49-F238E27FC236}">
                <a16:creationId xmlns="" xmlns:a16="http://schemas.microsoft.com/office/drawing/2014/main" id="{069B54F1-CC45-43F6-97AD-194D52974A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59008">
            <a:off x="11579833" y="2857144"/>
            <a:ext cx="241845" cy="196196"/>
          </a:xfrm>
          <a:prstGeom prst="rect">
            <a:avLst/>
          </a:prstGeom>
        </p:spPr>
      </p:pic>
      <p:pic>
        <p:nvPicPr>
          <p:cNvPr id="57" name="buom" descr="A insect on the ground&#10;&#10;Description generated with high confidence">
            <a:extLst>
              <a:ext uri="{FF2B5EF4-FFF2-40B4-BE49-F238E27FC236}">
                <a16:creationId xmlns="" xmlns:a16="http://schemas.microsoft.com/office/drawing/2014/main" id="{633BA60B-A834-4BA0-9477-2FB9465B37F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770510">
            <a:off x="1835381" y="2493526"/>
            <a:ext cx="963915" cy="923430"/>
          </a:xfrm>
          <a:prstGeom prst="rect">
            <a:avLst/>
          </a:prstGeom>
        </p:spPr>
      </p:pic>
      <p:pic>
        <p:nvPicPr>
          <p:cNvPr id="3" name="Picture 2">
            <a:extLst>
              <a:ext uri="{FF2B5EF4-FFF2-40B4-BE49-F238E27FC236}">
                <a16:creationId xmlns="" xmlns:a16="http://schemas.microsoft.com/office/drawing/2014/main" id="{3269E7C5-4EA5-4C44-AA00-1B2105BB828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43426" y="4934926"/>
            <a:ext cx="506290" cy="506290"/>
          </a:xfrm>
          <a:prstGeom prst="rect">
            <a:avLst/>
          </a:prstGeom>
        </p:spPr>
      </p:pic>
      <p:pic>
        <p:nvPicPr>
          <p:cNvPr id="6" name="Picture 5">
            <a:extLst>
              <a:ext uri="{FF2B5EF4-FFF2-40B4-BE49-F238E27FC236}">
                <a16:creationId xmlns="" xmlns:a16="http://schemas.microsoft.com/office/drawing/2014/main" id="{2534BD2E-90FC-49F3-AC62-E2293F519BB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81073" y="144615"/>
            <a:ext cx="868643" cy="644243"/>
          </a:xfrm>
          <a:prstGeom prst="rect">
            <a:avLst/>
          </a:prstGeom>
        </p:spPr>
      </p:pic>
      <p:pic>
        <p:nvPicPr>
          <p:cNvPr id="4" name="Picture 3">
            <a:hlinkClick r:id="rId13" action="ppaction://hlinksldjump"/>
            <a:extLst>
              <a:ext uri="{FF2B5EF4-FFF2-40B4-BE49-F238E27FC236}">
                <a16:creationId xmlns="" xmlns:a16="http://schemas.microsoft.com/office/drawing/2014/main" id="{490A87E2-6F22-4B14-A9C6-16CD95B0AB62}"/>
              </a:ext>
            </a:extLst>
          </p:cNvPr>
          <p:cNvPicPr>
            <a:picLocks noChangeAspect="1"/>
          </p:cNvPicPr>
          <p:nvPr/>
        </p:nvPicPr>
        <p:blipFill rotWithShape="1">
          <a:blip r:embed="rId14">
            <a:extLst>
              <a:ext uri="{28A0092B-C50C-407E-A947-70E740481C1C}">
                <a14:useLocalDpi xmlns:a14="http://schemas.microsoft.com/office/drawing/2010/main" val="0"/>
              </a:ext>
            </a:extLst>
          </a:blip>
          <a:srcRect t="10052" b="11202"/>
          <a:stretch/>
        </p:blipFill>
        <p:spPr>
          <a:xfrm>
            <a:off x="7446645" y="6219825"/>
            <a:ext cx="1506247" cy="558165"/>
          </a:xfrm>
          <a:prstGeom prst="rect">
            <a:avLst/>
          </a:prstGeom>
        </p:spPr>
      </p:pic>
      <p:pic>
        <p:nvPicPr>
          <p:cNvPr id="7" name="Picture 6">
            <a:extLst>
              <a:ext uri="{FF2B5EF4-FFF2-40B4-BE49-F238E27FC236}">
                <a16:creationId xmlns="" xmlns:a16="http://schemas.microsoft.com/office/drawing/2014/main" id="{A54C3F12-C796-43C9-A1D2-7BBDD7BCE92C}"/>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947817" y="1099332"/>
            <a:ext cx="6619737" cy="4341884"/>
          </a:xfrm>
          <a:prstGeom prst="rect">
            <a:avLst/>
          </a:prstGeom>
        </p:spPr>
      </p:pic>
      <p:pic>
        <p:nvPicPr>
          <p:cNvPr id="20" name="1a">
            <a:hlinkClick r:id="rId16" action="ppaction://hlinksldjump"/>
            <a:extLst>
              <a:ext uri="{FF2B5EF4-FFF2-40B4-BE49-F238E27FC236}">
                <a16:creationId xmlns="" xmlns:a16="http://schemas.microsoft.com/office/drawing/2014/main" id="{1D755C37-7225-46B6-AECB-63145FE021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900572" y="850205"/>
            <a:ext cx="3449389" cy="2384680"/>
          </a:xfrm>
          <a:prstGeom prst="rect">
            <a:avLst/>
          </a:prstGeom>
        </p:spPr>
      </p:pic>
      <p:pic>
        <p:nvPicPr>
          <p:cNvPr id="22" name="2a">
            <a:hlinkClick r:id="rId18" action="ppaction://hlinksldjump"/>
            <a:extLst>
              <a:ext uri="{FF2B5EF4-FFF2-40B4-BE49-F238E27FC236}">
                <a16:creationId xmlns="" xmlns:a16="http://schemas.microsoft.com/office/drawing/2014/main" id="{E6388EE3-A630-4AAD-8615-8FA7CF881B6E}"/>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362092" y="778664"/>
            <a:ext cx="3235685" cy="2437320"/>
          </a:xfrm>
          <a:prstGeom prst="rect">
            <a:avLst/>
          </a:prstGeom>
        </p:spPr>
      </p:pic>
      <p:pic>
        <p:nvPicPr>
          <p:cNvPr id="23" name="3a">
            <a:hlinkClick r:id="rId13" action="ppaction://hlinksldjump"/>
            <a:extLst>
              <a:ext uri="{FF2B5EF4-FFF2-40B4-BE49-F238E27FC236}">
                <a16:creationId xmlns="" xmlns:a16="http://schemas.microsoft.com/office/drawing/2014/main" id="{92318311-7088-4865-B336-5759C85325C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947816" y="3005504"/>
            <a:ext cx="3371991" cy="2601079"/>
          </a:xfrm>
          <a:prstGeom prst="rect">
            <a:avLst/>
          </a:prstGeom>
        </p:spPr>
      </p:pic>
      <p:pic>
        <p:nvPicPr>
          <p:cNvPr id="24" name="4a">
            <a:hlinkClick r:id="rId21" action="ppaction://hlinksldjump"/>
            <a:extLst>
              <a:ext uri="{FF2B5EF4-FFF2-40B4-BE49-F238E27FC236}">
                <a16:creationId xmlns="" xmlns:a16="http://schemas.microsoft.com/office/drawing/2014/main" id="{89768423-E81D-4E09-86F4-B6A0DBF3AB24}"/>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7319806" y="2985757"/>
            <a:ext cx="3294993" cy="2677705"/>
          </a:xfrm>
          <a:prstGeom prst="rect">
            <a:avLst/>
          </a:prstGeom>
        </p:spPr>
      </p:pic>
    </p:spTree>
    <p:extLst>
      <p:ext uri="{BB962C8B-B14F-4D97-AF65-F5344CB8AC3E}">
        <p14:creationId xmlns:p14="http://schemas.microsoft.com/office/powerpoint/2010/main" val="2534002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2"/>
                  </p:tgtEl>
                </p:cond>
              </p:nextCondLst>
            </p:seq>
            <p:seq concurrent="1" nextAc="seek">
              <p:cTn id="8" restart="whenNotActive" fill="hold" evtFilter="cancelBubble" nodeType="interactiveSeq">
                <p:stCondLst>
                  <p:cond evt="onClick" delay="0">
                    <p:tgtEl>
                      <p:spTgt spid="3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4"/>
                                        </p:tgtEl>
                                      </p:cBhvr>
                                    </p:animEffect>
                                    <p:set>
                                      <p:cBhvr>
                                        <p:cTn id="13"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4"/>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8"/>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8"/>
                                        </p:tgtEl>
                                      </p:cBhvr>
                                    </p:animEffect>
                                    <p:set>
                                      <p:cBhvr>
                                        <p:cTn id="25"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38"/>
                  </p:tgtEl>
                </p:cond>
              </p:nextCondLst>
            </p:seq>
            <p:seq concurrent="1" nextAc="seek">
              <p:cTn id="26" restart="whenNotActive" fill="hold" evtFilter="cancelBubble" nodeType="interactiveSeq">
                <p:stCondLst>
                  <p:cond evt="onClick" delay="0">
                    <p:tgtEl>
                      <p:spTgt spid="57"/>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32"/>
                                        </p:tgtEl>
                                      </p:cBhvr>
                                    </p:animEffect>
                                    <p:set>
                                      <p:cBhvr>
                                        <p:cTn id="34" dur="1" fill="hold">
                                          <p:stCondLst>
                                            <p:cond delay="499"/>
                                          </p:stCondLst>
                                        </p:cTn>
                                        <p:tgtEl>
                                          <p:spTgt spid="32"/>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36"/>
                                        </p:tgtEl>
                                      </p:cBhvr>
                                    </p:animEffect>
                                    <p:set>
                                      <p:cBhvr>
                                        <p:cTn id="40" dur="1" fill="hold">
                                          <p:stCondLst>
                                            <p:cond delay="499"/>
                                          </p:stCondLst>
                                        </p:cTn>
                                        <p:tgtEl>
                                          <p:spTgt spid="36"/>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500"/>
                                        <p:tgtEl>
                                          <p:spTgt spid="38"/>
                                        </p:tgtEl>
                                      </p:cBhvr>
                                    </p:animEffect>
                                    <p:set>
                                      <p:cBhvr>
                                        <p:cTn id="43" dur="1" fill="hold">
                                          <p:stCondLst>
                                            <p:cond delay="499"/>
                                          </p:stCondLst>
                                        </p:cTn>
                                        <p:tgtEl>
                                          <p:spTgt spid="38"/>
                                        </p:tgtEl>
                                        <p:attrNameLst>
                                          <p:attrName>style.visibility</p:attrName>
                                        </p:attrNameLst>
                                      </p:cBhvr>
                                      <p:to>
                                        <p:strVal val="hidden"/>
                                      </p:to>
                                    </p:set>
                                  </p:childTnLst>
                                </p:cTn>
                              </p:par>
                              <p:par>
                                <p:cTn id="44" presetID="32" presetClass="emph" presetSubtype="0" repeatCount="indefinite" fill="hold" nodeType="withEffect">
                                  <p:stCondLst>
                                    <p:cond delay="0"/>
                                  </p:stCondLst>
                                  <p:childTnLst>
                                    <p:animRot by="120000">
                                      <p:cBhvr>
                                        <p:cTn id="45" dur="100" fill="hold">
                                          <p:stCondLst>
                                            <p:cond delay="0"/>
                                          </p:stCondLst>
                                        </p:cTn>
                                        <p:tgtEl>
                                          <p:spTgt spid="4"/>
                                        </p:tgtEl>
                                        <p:attrNameLst>
                                          <p:attrName>r</p:attrName>
                                        </p:attrNameLst>
                                      </p:cBhvr>
                                    </p:animRot>
                                    <p:animRot by="-240000">
                                      <p:cBhvr>
                                        <p:cTn id="46" dur="200" fill="hold">
                                          <p:stCondLst>
                                            <p:cond delay="200"/>
                                          </p:stCondLst>
                                        </p:cTn>
                                        <p:tgtEl>
                                          <p:spTgt spid="4"/>
                                        </p:tgtEl>
                                        <p:attrNameLst>
                                          <p:attrName>r</p:attrName>
                                        </p:attrNameLst>
                                      </p:cBhvr>
                                    </p:animRot>
                                    <p:animRot by="240000">
                                      <p:cBhvr>
                                        <p:cTn id="47" dur="200" fill="hold">
                                          <p:stCondLst>
                                            <p:cond delay="400"/>
                                          </p:stCondLst>
                                        </p:cTn>
                                        <p:tgtEl>
                                          <p:spTgt spid="4"/>
                                        </p:tgtEl>
                                        <p:attrNameLst>
                                          <p:attrName>r</p:attrName>
                                        </p:attrNameLst>
                                      </p:cBhvr>
                                    </p:animRot>
                                    <p:animRot by="-240000">
                                      <p:cBhvr>
                                        <p:cTn id="48" dur="200" fill="hold">
                                          <p:stCondLst>
                                            <p:cond delay="600"/>
                                          </p:stCondLst>
                                        </p:cTn>
                                        <p:tgtEl>
                                          <p:spTgt spid="4"/>
                                        </p:tgtEl>
                                        <p:attrNameLst>
                                          <p:attrName>r</p:attrName>
                                        </p:attrNameLst>
                                      </p:cBhvr>
                                    </p:animRot>
                                    <p:animRot by="120000">
                                      <p:cBhvr>
                                        <p:cTn id="49"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57"/>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2"/>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62" restart="whenNotActive" fill="hold" evtFilter="cancelBubble" nodeType="interactiveSeq">
                <p:stCondLst>
                  <p:cond evt="onClick" delay="0">
                    <p:tgtEl>
                      <p:spTgt spid="23"/>
                    </p:tgtEl>
                  </p:cond>
                </p:stCondLst>
                <p:endSync evt="end" delay="0">
                  <p:rtn val="all"/>
                </p:endSync>
                <p:childTnLst>
                  <p:par>
                    <p:cTn id="63" fill="hold">
                      <p:stCondLst>
                        <p:cond delay="0"/>
                      </p:stCondLst>
                      <p:childTnLst>
                        <p:par>
                          <p:cTn id="64" fill="hold">
                            <p:stCondLst>
                              <p:cond delay="0"/>
                            </p:stCondLst>
                            <p:childTnLst>
                              <p:par>
                                <p:cTn id="65" presetID="10" presetClass="exit" presetSubtype="0" fill="hold" nodeType="clickEffect">
                                  <p:stCondLst>
                                    <p:cond delay="0"/>
                                  </p:stCondLst>
                                  <p:childTnLst>
                                    <p:animEffect transition="out" filter="fade">
                                      <p:cBhvr>
                                        <p:cTn id="66" dur="500"/>
                                        <p:tgtEl>
                                          <p:spTgt spid="23"/>
                                        </p:tgtEl>
                                      </p:cBhvr>
                                    </p:animEffect>
                                    <p:set>
                                      <p:cBhvr>
                                        <p:cTn id="67"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8" restart="whenNotActive" fill="hold" evtFilter="cancelBubble" nodeType="interactiveSeq">
                <p:stCondLst>
                  <p:cond evt="onClick" delay="0">
                    <p:tgtEl>
                      <p:spTgt spid="24"/>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hlinkClick r:id="rId3" action="ppaction://hlinksldjump"/>
            <a:extLst>
              <a:ext uri="{FF2B5EF4-FFF2-40B4-BE49-F238E27FC236}">
                <a16:creationId xmlns="" xmlns:a16="http://schemas.microsoft.com/office/drawing/2014/main" id="{51610815-90AC-4463-A02A-2631C4B67A8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 xmlns:a16="http://schemas.microsoft.com/office/drawing/2014/main" id="{115EF1AB-B4D0-4F5F-8B39-FAE257D613F7}"/>
              </a:ext>
            </a:extLst>
          </p:cNvPr>
          <p:cNvSpPr txBox="1"/>
          <p:nvPr/>
        </p:nvSpPr>
        <p:spPr>
          <a:xfrm>
            <a:off x="1250066" y="1354238"/>
            <a:ext cx="5949064" cy="1569660"/>
          </a:xfrm>
          <a:prstGeom prst="rect">
            <a:avLst/>
          </a:prstGeom>
          <a:noFill/>
        </p:spPr>
        <p:txBody>
          <a:bodyPr wrap="none" rtlCol="0">
            <a:spAutoFit/>
          </a:bodyPr>
          <a:lstStyle/>
          <a:p>
            <a:pPr lvl="0">
              <a:defRPr/>
            </a:pPr>
            <a:r>
              <a:rPr lang="vi-VN" sz="3200" dirty="0">
                <a:solidFill>
                  <a:prstClr val="white"/>
                </a:solidFill>
                <a:latin typeface="Times New Roman" panose="02020603050405020304" pitchFamily="18" charset="0"/>
                <a:cs typeface="Times New Roman" panose="02020603050405020304" pitchFamily="18" charset="0"/>
              </a:rPr>
              <a:t>Cây gì có tên người cười, </a:t>
            </a:r>
            <a:endParaRPr lang="en-US" sz="3200" dirty="0">
              <a:solidFill>
                <a:prstClr val="white"/>
              </a:solidFill>
              <a:latin typeface="Times New Roman" panose="02020603050405020304" pitchFamily="18" charset="0"/>
              <a:cs typeface="Times New Roman" panose="02020603050405020304" pitchFamily="18" charset="0"/>
            </a:endParaRPr>
          </a:p>
          <a:p>
            <a:pPr lvl="0">
              <a:defRPr/>
            </a:pPr>
            <a:r>
              <a:rPr lang="vi-VN" sz="3200" dirty="0">
                <a:solidFill>
                  <a:prstClr val="white"/>
                </a:solidFill>
                <a:latin typeface="Times New Roman" panose="02020603050405020304" pitchFamily="18" charset="0"/>
                <a:cs typeface="Times New Roman" panose="02020603050405020304" pitchFamily="18" charset="0"/>
              </a:rPr>
              <a:t>Hễ ai chạm phải đang tươi héo liền</a:t>
            </a:r>
            <a:endParaRPr lang="en-US" sz="3200" dirty="0">
              <a:solidFill>
                <a:prstClr val="white"/>
              </a:solidFill>
              <a:latin typeface="Times New Roman" panose="02020603050405020304" pitchFamily="18" charset="0"/>
              <a:cs typeface="Times New Roman" panose="02020603050405020304" pitchFamily="18" charset="0"/>
            </a:endParaRPr>
          </a:p>
          <a:p>
            <a:pPr lvl="0">
              <a:defRPr/>
            </a:pPr>
            <a:r>
              <a:rPr lang="vi-VN" sz="3200" dirty="0">
                <a:solidFill>
                  <a:prstClr val="white"/>
                </a:solidFill>
                <a:latin typeface="Times New Roman" panose="02020603050405020304" pitchFamily="18" charset="0"/>
                <a:cs typeface="Times New Roman" panose="02020603050405020304" pitchFamily="18" charset="0"/>
              </a:rPr>
              <a:t>- Là cây gì?</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 xmlns:a16="http://schemas.microsoft.com/office/drawing/2014/main" id="{CB29C377-1663-4A93-951F-A769749FB432}"/>
              </a:ext>
            </a:extLst>
          </p:cNvPr>
          <p:cNvSpPr txBox="1"/>
          <p:nvPr/>
        </p:nvSpPr>
        <p:spPr>
          <a:xfrm>
            <a:off x="1250066" y="3300714"/>
            <a:ext cx="344677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Cây</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xấu</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hổ</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49663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 xmlns:a16="http://schemas.microsoft.com/office/drawing/2014/main" id="{BAC73DBC-8EDB-4C1D-ADC5-59A21F8A3FC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 xmlns:a16="http://schemas.microsoft.com/office/drawing/2014/main" id="{BDD9DFFB-2E60-49B7-AEC5-067BDDE415E2}"/>
              </a:ext>
            </a:extLst>
          </p:cNvPr>
          <p:cNvSpPr txBox="1"/>
          <p:nvPr/>
        </p:nvSpPr>
        <p:spPr>
          <a:xfrm>
            <a:off x="1250066" y="1354238"/>
            <a:ext cx="288572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Lúng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túng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7" name="TextBox 6">
            <a:extLst>
              <a:ext uri="{FF2B5EF4-FFF2-40B4-BE49-F238E27FC236}">
                <a16:creationId xmlns="" xmlns:a16="http://schemas.microsoft.com/office/drawing/2014/main" id="{BF8CDD6E-C461-48F3-9247-612D53219014}"/>
              </a:ext>
            </a:extLst>
          </p:cNvPr>
          <p:cNvSpPr txBox="1"/>
          <p:nvPr/>
        </p:nvSpPr>
        <p:spPr>
          <a:xfrm>
            <a:off x="1101210" y="2844225"/>
            <a:ext cx="604524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biết</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nói</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hoặc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thế</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nào</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 xmlns:a16="http://schemas.microsoft.com/office/drawing/2014/main" id="{95C452F0-327C-442F-8D09-E2EFF02F8AF8}"/>
              </a:ext>
            </a:extLst>
          </p:cNvPr>
          <p:cNvSpPr txBox="1"/>
          <p:nvPr/>
        </p:nvSpPr>
        <p:spPr>
          <a:xfrm>
            <a:off x="1101210" y="3749437"/>
            <a:ext cx="808644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B.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Tiếp</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tục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làm</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việc</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đã</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định</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mà</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không</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nản</a:t>
            </a:r>
            <a:r>
              <a:rPr kumimoji="0" lang="en-US" sz="3200" b="0" i="0" u="none" strike="noStrike" kern="1200" cap="none" spc="0" normalizeH="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lòng</a:t>
            </a:r>
            <a:endParaRPr kumimoji="0" lang="en-US" sz="3200" b="0"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endParaRPr>
          </a:p>
        </p:txBody>
      </p:sp>
      <p:sp>
        <p:nvSpPr>
          <p:cNvPr id="2" name="Oval 1">
            <a:extLst>
              <a:ext uri="{FF2B5EF4-FFF2-40B4-BE49-F238E27FC236}">
                <a16:creationId xmlns="" xmlns:a16="http://schemas.microsoft.com/office/drawing/2014/main" id="{B4A1DFEB-8D5C-4575-BB4C-6DFF59C37176}"/>
              </a:ext>
            </a:extLst>
          </p:cNvPr>
          <p:cNvSpPr/>
          <p:nvPr/>
        </p:nvSpPr>
        <p:spPr>
          <a:xfrm>
            <a:off x="946298" y="2844225"/>
            <a:ext cx="712381" cy="675152"/>
          </a:xfrm>
          <a:prstGeom prst="ellipse">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79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arn(inVertic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hlinkClick r:id="rId3" action="ppaction://hlinksldjump"/>
            <a:extLst>
              <a:ext uri="{FF2B5EF4-FFF2-40B4-BE49-F238E27FC236}">
                <a16:creationId xmlns="" xmlns:a16="http://schemas.microsoft.com/office/drawing/2014/main" id="{E8A3D8D8-1DFA-4A8B-9290-10ED9F0F074D}"/>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 xmlns:a16="http://schemas.microsoft.com/office/drawing/2014/main" id="{7CF2F40B-0C06-41A2-98EB-3C7D4751E754}"/>
              </a:ext>
            </a:extLst>
          </p:cNvPr>
          <p:cNvSpPr txBox="1"/>
          <p:nvPr/>
        </p:nvSpPr>
        <p:spPr>
          <a:xfrm>
            <a:off x="1250066" y="1354238"/>
            <a:ext cx="6672019" cy="1569660"/>
          </a:xfrm>
          <a:prstGeom prst="rect">
            <a:avLst/>
          </a:prstGeom>
          <a:noFill/>
        </p:spPr>
        <p:txBody>
          <a:bodyPr wrap="none" rtlCol="0">
            <a:spAutoFit/>
          </a:bodyPr>
          <a:lstStyle/>
          <a:p>
            <a:pPr lvl="0"/>
            <a:r>
              <a:rPr lang="en-US" sz="3200" dirty="0" err="1">
                <a:solidFill>
                  <a:prstClr val="white"/>
                </a:solidFill>
                <a:latin typeface="Times New Roman" panose="02020603050405020304" pitchFamily="18" charset="0"/>
                <a:cs typeface="Times New Roman" panose="02020603050405020304" pitchFamily="18" charset="0"/>
              </a:rPr>
              <a:t>Cái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gì</a:t>
            </a:r>
            <a:r>
              <a:rPr lang="en-US" sz="3200" dirty="0">
                <a:solidFill>
                  <a:prstClr val="white"/>
                </a:solidFill>
                <a:latin typeface="Times New Roman" panose="02020603050405020304" pitchFamily="18" charset="0"/>
                <a:cs typeface="Times New Roman" panose="02020603050405020304" pitchFamily="18" charset="0"/>
              </a:rPr>
              <a:t> 1 </a:t>
            </a:r>
            <a:r>
              <a:rPr lang="en-US" sz="3200" dirty="0" err="1">
                <a:solidFill>
                  <a:prstClr val="white"/>
                </a:solidFill>
                <a:latin typeface="Times New Roman" panose="02020603050405020304" pitchFamily="18" charset="0"/>
                <a:cs typeface="Times New Roman" panose="02020603050405020304" pitchFamily="18" charset="0"/>
              </a:rPr>
              <a:t>cặp</a:t>
            </a:r>
            <a:r>
              <a:rPr lang="en-US" sz="3200" dirty="0">
                <a:solidFill>
                  <a:prstClr val="white"/>
                </a:solidFill>
                <a:latin typeface="Times New Roman" panose="02020603050405020304" pitchFamily="18" charset="0"/>
                <a:cs typeface="Times New Roman" panose="02020603050405020304" pitchFamily="18" charset="0"/>
              </a:rPr>
              <a:t> song </a:t>
            </a:r>
            <a:r>
              <a:rPr lang="en-US" sz="3200" dirty="0" err="1">
                <a:solidFill>
                  <a:prstClr val="white"/>
                </a:solidFill>
                <a:latin typeface="Times New Roman" panose="02020603050405020304" pitchFamily="18" charset="0"/>
                <a:cs typeface="Times New Roman" panose="02020603050405020304" pitchFamily="18" charset="0"/>
              </a:rPr>
              <a:t>sinh</a:t>
            </a:r>
            <a:r>
              <a:rPr lang="en-US" sz="3200" dirty="0">
                <a:solidFill>
                  <a:prstClr val="white"/>
                </a:solidFill>
                <a:latin typeface="Times New Roman" panose="02020603050405020304" pitchFamily="18" charset="0"/>
                <a:cs typeface="Times New Roman" panose="02020603050405020304" pitchFamily="18" charset="0"/>
              </a:rPr>
              <a:t>.</a:t>
            </a:r>
          </a:p>
          <a:p>
            <a:pPr lvl="0"/>
            <a:r>
              <a:rPr lang="en-US" sz="3200" dirty="0">
                <a:solidFill>
                  <a:prstClr val="white"/>
                </a:solidFill>
                <a:latin typeface="Times New Roman" panose="02020603050405020304" pitchFamily="18" charset="0"/>
                <a:cs typeface="Times New Roman" panose="02020603050405020304" pitchFamily="18" charset="0"/>
              </a:rPr>
              <a:t>Long </a:t>
            </a:r>
            <a:r>
              <a:rPr lang="en-US" sz="3200" dirty="0" err="1">
                <a:solidFill>
                  <a:prstClr val="white"/>
                </a:solidFill>
                <a:latin typeface="Times New Roman" panose="02020603050405020304" pitchFamily="18" charset="0"/>
                <a:cs typeface="Times New Roman" panose="02020603050405020304" pitchFamily="18" charset="0"/>
              </a:rPr>
              <a:t>lanh</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sáng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tỏ</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để</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nhìn</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xung</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quanh</a:t>
            </a:r>
            <a:r>
              <a:rPr lang="en-US" sz="3200" dirty="0">
                <a:solidFill>
                  <a:prstClr val="white"/>
                </a:solidFill>
                <a:latin typeface="Times New Roman" panose="02020603050405020304" pitchFamily="18" charset="0"/>
                <a:cs typeface="Times New Roman" panose="02020603050405020304" pitchFamily="18" charset="0"/>
              </a:rPr>
              <a:t>?</a:t>
            </a:r>
          </a:p>
          <a:p>
            <a:pPr lvl="0"/>
            <a:r>
              <a:rPr lang="en-US" sz="3200" dirty="0">
                <a:solidFill>
                  <a:prstClr val="white"/>
                </a:solidFill>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Là</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gì</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5" name="TextBox 4">
            <a:extLst>
              <a:ext uri="{FF2B5EF4-FFF2-40B4-BE49-F238E27FC236}">
                <a16:creationId xmlns="" xmlns:a16="http://schemas.microsoft.com/office/drawing/2014/main" id="{DBA46285-AC70-4F24-87DC-EF5358B6E211}"/>
              </a:ext>
            </a:extLst>
          </p:cNvPr>
          <p:cNvSpPr txBox="1"/>
          <p:nvPr/>
        </p:nvSpPr>
        <p:spPr>
          <a:xfrm>
            <a:off x="1250066" y="3300714"/>
            <a:ext cx="2909771"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Đôi</a:t>
            </a:r>
            <a:r>
              <a:rPr lang="en-US" sz="3200" dirty="0">
                <a:solidFill>
                  <a:prstClr val="white"/>
                </a:solidFill>
                <a:latin typeface="Times New Roman" panose="02020603050405020304" pitchFamily="18" charset="0"/>
                <a:cs typeface="Times New Roman" panose="02020603050405020304" pitchFamily="18" charset="0"/>
              </a:rPr>
              <a:t> </a:t>
            </a:r>
            <a:r>
              <a:rPr lang="en-US" sz="3200" dirty="0" err="1">
                <a:solidFill>
                  <a:prstClr val="white"/>
                </a:solidFill>
                <a:latin typeface="Times New Roman" panose="02020603050405020304" pitchFamily="18" charset="0"/>
                <a:cs typeface="Times New Roman" panose="02020603050405020304" pitchFamily="18" charset="0"/>
              </a:rPr>
              <a:t>mắt</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00215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action="ppaction://hlinksldjump"/>
            <a:extLst>
              <a:ext uri="{FF2B5EF4-FFF2-40B4-BE49-F238E27FC236}">
                <a16:creationId xmlns="" xmlns:a16="http://schemas.microsoft.com/office/drawing/2014/main" id="{1D6E0EC9-6BBF-42E5-9782-CD06E7F07821}"/>
              </a:ext>
            </a:extLst>
          </p:cNvPr>
          <p:cNvSpPr/>
          <p:nvPr/>
        </p:nvSpPr>
        <p:spPr>
          <a:xfrm>
            <a:off x="6979920" y="6050280"/>
            <a:ext cx="2164080" cy="64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 xmlns:a16="http://schemas.microsoft.com/office/drawing/2014/main" id="{8FA92D6B-6B91-4DB9-A69B-6920AF53839F}"/>
              </a:ext>
            </a:extLst>
          </p:cNvPr>
          <p:cNvSpPr txBox="1"/>
          <p:nvPr/>
        </p:nvSpPr>
        <p:spPr>
          <a:xfrm>
            <a:off x="1250066" y="1354238"/>
            <a:ext cx="2807179" cy="2554545"/>
          </a:xfrm>
          <a:prstGeom prst="rect">
            <a:avLst/>
          </a:prstGeom>
          <a:noFill/>
        </p:spPr>
        <p:txBody>
          <a:bodyPr wrap="none" rtlCol="0">
            <a:spAutoFit/>
          </a:bodyPr>
          <a:lstStyle/>
          <a:p>
            <a:pPr lvl="0"/>
            <a:r>
              <a:rPr lang="vi-VN" sz="3200" dirty="0">
                <a:solidFill>
                  <a:prstClr val="white"/>
                </a:solidFill>
                <a:latin typeface="Times New Roman" panose="02020603050405020304" pitchFamily="18" charset="0"/>
                <a:cs typeface="Times New Roman" panose="02020603050405020304" pitchFamily="18" charset="0"/>
              </a:rPr>
              <a:t>Lúc vươn cổ</a:t>
            </a:r>
          </a:p>
          <a:p>
            <a:pPr lvl="0"/>
            <a:r>
              <a:rPr lang="vi-VN" sz="3200" dirty="0">
                <a:solidFill>
                  <a:prstClr val="white"/>
                </a:solidFill>
                <a:latin typeface="Times New Roman" panose="02020603050405020304" pitchFamily="18" charset="0"/>
                <a:cs typeface="Times New Roman" panose="02020603050405020304" pitchFamily="18" charset="0"/>
              </a:rPr>
              <a:t>Lúc rụt đầu</a:t>
            </a:r>
          </a:p>
          <a:p>
            <a:pPr lvl="0"/>
            <a:r>
              <a:rPr lang="vi-VN" sz="3200" dirty="0">
                <a:solidFill>
                  <a:prstClr val="white"/>
                </a:solidFill>
                <a:latin typeface="Times New Roman" panose="02020603050405020304" pitchFamily="18" charset="0"/>
                <a:cs typeface="Times New Roman" panose="02020603050405020304" pitchFamily="18" charset="0"/>
              </a:rPr>
              <a:t>Hễ đi đâu</a:t>
            </a:r>
          </a:p>
          <a:p>
            <a:pPr lvl="0"/>
            <a:r>
              <a:rPr lang="vi-VN" sz="3200" dirty="0">
                <a:solidFill>
                  <a:prstClr val="white"/>
                </a:solidFill>
                <a:latin typeface="Times New Roman" panose="02020603050405020304" pitchFamily="18" charset="0"/>
                <a:cs typeface="Times New Roman" panose="02020603050405020304" pitchFamily="18" charset="0"/>
              </a:rPr>
              <a:t>Cõng nhà đi đó.</a:t>
            </a:r>
          </a:p>
          <a:p>
            <a:pPr lvl="0"/>
            <a:r>
              <a:rPr lang="vi-VN" sz="3200" dirty="0">
                <a:solidFill>
                  <a:prstClr val="white"/>
                </a:solidFill>
                <a:latin typeface="Times New Roman" panose="02020603050405020304" pitchFamily="18" charset="0"/>
                <a:cs typeface="Times New Roman" panose="02020603050405020304" pitchFamily="18" charset="0"/>
              </a:rPr>
              <a:t>(Là con gì?</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 xmlns:a16="http://schemas.microsoft.com/office/drawing/2014/main" id="{F6E535D8-67EC-45C9-8FD9-E06670C45FE9}"/>
              </a:ext>
            </a:extLst>
          </p:cNvPr>
          <p:cNvSpPr txBox="1"/>
          <p:nvPr/>
        </p:nvSpPr>
        <p:spPr>
          <a:xfrm>
            <a:off x="1250066" y="4108788"/>
            <a:ext cx="2887329"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Đáp</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án</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Con </a:t>
            </a:r>
            <a:r>
              <a:rPr kumimoji="0" lang="en-US" sz="3200" b="0" i="0" u="none" strike="noStrike" kern="1200" cap="none" spc="0" normalizeH="0" baseline="0" noProof="0" dirty="0" err="1" smtClean="0">
                <a:ln>
                  <a:noFill/>
                </a:ln>
                <a:solidFill>
                  <a:prstClr val="white"/>
                </a:solidFill>
                <a:effectLst/>
                <a:uLnTx/>
                <a:uFillTx/>
                <a:latin typeface="Times New Roman" panose="02020603050405020304" pitchFamily="18" charset="0"/>
                <a:ea typeface="+mn-ea"/>
                <a:cs typeface="Times New Roman" panose="02020603050405020304" pitchFamily="18" charset="0"/>
              </a:rPr>
              <a:t>rùa</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5351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 xmlns:a16="http://schemas.microsoft.com/office/drawing/2014/main" id="{8A11654C-DDDF-4ABA-8EEF-C17775ED0FF5}"/>
              </a:ext>
            </a:extLst>
          </p:cNvPr>
          <p:cNvSpPr/>
          <p:nvPr/>
        </p:nvSpPr>
        <p:spPr>
          <a:xfrm>
            <a:off x="2106487" y="0"/>
            <a:ext cx="5558816" cy="6856754"/>
          </a:xfrm>
          <a:custGeom>
            <a:avLst/>
            <a:gdLst>
              <a:gd name="connsiteX0" fmla="*/ 0 w 5558816"/>
              <a:gd name="connsiteY0" fmla="*/ 0 h 6881992"/>
              <a:gd name="connsiteX1" fmla="*/ 182458 w 5558816"/>
              <a:gd name="connsiteY1" fmla="*/ 0 h 6881992"/>
              <a:gd name="connsiteX2" fmla="*/ 5558816 w 5558816"/>
              <a:gd name="connsiteY2" fmla="*/ 6881992 h 6881992"/>
              <a:gd name="connsiteX3" fmla="*/ 0 w 5558816"/>
              <a:gd name="connsiteY3" fmla="*/ 6881992 h 6881992"/>
            </a:gdLst>
            <a:ahLst/>
            <a:cxnLst>
              <a:cxn ang="0">
                <a:pos x="connsiteX0" y="connsiteY0"/>
              </a:cxn>
              <a:cxn ang="0">
                <a:pos x="connsiteX1" y="connsiteY1"/>
              </a:cxn>
              <a:cxn ang="0">
                <a:pos x="connsiteX2" y="connsiteY2"/>
              </a:cxn>
              <a:cxn ang="0">
                <a:pos x="connsiteX3" y="connsiteY3"/>
              </a:cxn>
            </a:cxnLst>
            <a:rect l="l" t="t" r="r" b="b"/>
            <a:pathLst>
              <a:path w="5558816" h="6881992">
                <a:moveTo>
                  <a:pt x="0" y="0"/>
                </a:moveTo>
                <a:lnTo>
                  <a:pt x="182458" y="0"/>
                </a:lnTo>
                <a:lnTo>
                  <a:pt x="5558816" y="6881992"/>
                </a:lnTo>
                <a:lnTo>
                  <a:pt x="0" y="6881992"/>
                </a:lnTo>
                <a:close/>
              </a:path>
            </a:pathLst>
          </a:cu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3" name="3">
            <a:extLst>
              <a:ext uri="{FF2B5EF4-FFF2-40B4-BE49-F238E27FC236}">
                <a16:creationId xmlns="" xmlns:a16="http://schemas.microsoft.com/office/drawing/2014/main" id="{0A295D24-B15B-42B1-8DE2-8741941BE604}"/>
              </a:ext>
            </a:extLst>
          </p:cNvPr>
          <p:cNvSpPr/>
          <p:nvPr/>
        </p:nvSpPr>
        <p:spPr>
          <a:xfrm>
            <a:off x="-17252" y="1246"/>
            <a:ext cx="2198450" cy="6858000"/>
          </a:xfrm>
          <a:prstGeom prst="rect">
            <a:avLst/>
          </a:pr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6">
            <a:extLst>
              <a:ext uri="{FF2B5EF4-FFF2-40B4-BE49-F238E27FC236}">
                <a16:creationId xmlns="" xmlns:a16="http://schemas.microsoft.com/office/drawing/2014/main" id="{67085E1A-1A05-4834-BDFE-A021CD217E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695" t="13963" r="15432" b="9410"/>
          <a:stretch/>
        </p:blipFill>
        <p:spPr>
          <a:xfrm rot="5400000">
            <a:off x="3252282" y="-917042"/>
            <a:ext cx="5468049" cy="8556553"/>
          </a:xfrm>
          <a:prstGeom prst="rect">
            <a:avLst/>
          </a:prstGeom>
          <a:effectLst>
            <a:outerShdw blurRad="152400" dist="76200" dir="5400000" algn="t" rotWithShape="0">
              <a:prstClr val="black">
                <a:alpha val="40000"/>
              </a:prstClr>
            </a:outerShdw>
          </a:effectLst>
        </p:spPr>
      </p:pic>
      <p:cxnSp>
        <p:nvCxnSpPr>
          <p:cNvPr id="5" name="17">
            <a:extLst>
              <a:ext uri="{FF2B5EF4-FFF2-40B4-BE49-F238E27FC236}">
                <a16:creationId xmlns="" xmlns:a16="http://schemas.microsoft.com/office/drawing/2014/main" id="{9E33FF87-1BC4-40F9-ADF7-1CBE9AB121CF}"/>
              </a:ext>
            </a:extLst>
          </p:cNvPr>
          <p:cNvCxnSpPr>
            <a:cxnSpLocks/>
          </p:cNvCxnSpPr>
          <p:nvPr/>
        </p:nvCxnSpPr>
        <p:spPr>
          <a:xfrm>
            <a:off x="724619" y="2518913"/>
            <a:ext cx="9834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19">
            <a:extLst>
              <a:ext uri="{FF2B5EF4-FFF2-40B4-BE49-F238E27FC236}">
                <a16:creationId xmlns="" xmlns:a16="http://schemas.microsoft.com/office/drawing/2014/main" id="{CF742677-0762-4856-B619-D7E63B6E5EBE}"/>
              </a:ext>
            </a:extLst>
          </p:cNvPr>
          <p:cNvCxnSpPr>
            <a:cxnSpLocks/>
          </p:cNvCxnSpPr>
          <p:nvPr/>
        </p:nvCxnSpPr>
        <p:spPr>
          <a:xfrm>
            <a:off x="1009290" y="2664441"/>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21">
            <a:extLst>
              <a:ext uri="{FF2B5EF4-FFF2-40B4-BE49-F238E27FC236}">
                <a16:creationId xmlns="" xmlns:a16="http://schemas.microsoft.com/office/drawing/2014/main" id="{3D061997-5C91-4D28-9FCA-CE356C6FBF87}"/>
              </a:ext>
            </a:extLst>
          </p:cNvPr>
          <p:cNvCxnSpPr>
            <a:cxnSpLocks/>
          </p:cNvCxnSpPr>
          <p:nvPr/>
        </p:nvCxnSpPr>
        <p:spPr>
          <a:xfrm>
            <a:off x="2280565" y="1023116"/>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22">
            <a:extLst>
              <a:ext uri="{FF2B5EF4-FFF2-40B4-BE49-F238E27FC236}">
                <a16:creationId xmlns="" xmlns:a16="http://schemas.microsoft.com/office/drawing/2014/main" id="{EF1D8500-3039-41BE-8642-FB07BFED60B8}"/>
              </a:ext>
            </a:extLst>
          </p:cNvPr>
          <p:cNvCxnSpPr>
            <a:cxnSpLocks/>
          </p:cNvCxnSpPr>
          <p:nvPr/>
        </p:nvCxnSpPr>
        <p:spPr>
          <a:xfrm>
            <a:off x="10389395" y="1333667"/>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24">
            <a:extLst>
              <a:ext uri="{FF2B5EF4-FFF2-40B4-BE49-F238E27FC236}">
                <a16:creationId xmlns="" xmlns:a16="http://schemas.microsoft.com/office/drawing/2014/main" id="{EDD2C576-0A0B-4FEC-A6B9-57D4B2CA893C}"/>
              </a:ext>
            </a:extLst>
          </p:cNvPr>
          <p:cNvCxnSpPr>
            <a:cxnSpLocks/>
          </p:cNvCxnSpPr>
          <p:nvPr/>
        </p:nvCxnSpPr>
        <p:spPr>
          <a:xfrm>
            <a:off x="10803463" y="119564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25">
            <a:extLst>
              <a:ext uri="{FF2B5EF4-FFF2-40B4-BE49-F238E27FC236}">
                <a16:creationId xmlns="" xmlns:a16="http://schemas.microsoft.com/office/drawing/2014/main" id="{093F6B2F-9E8C-435D-B763-AEA8C219A7F0}"/>
              </a:ext>
            </a:extLst>
          </p:cNvPr>
          <p:cNvCxnSpPr>
            <a:cxnSpLocks/>
          </p:cNvCxnSpPr>
          <p:nvPr/>
        </p:nvCxnSpPr>
        <p:spPr>
          <a:xfrm>
            <a:off x="10724229" y="377549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26">
            <a:extLst>
              <a:ext uri="{FF2B5EF4-FFF2-40B4-BE49-F238E27FC236}">
                <a16:creationId xmlns="" xmlns:a16="http://schemas.microsoft.com/office/drawing/2014/main" id="{09DA45AC-4D60-4EEA-866A-00FB0EB0DE3B}"/>
              </a:ext>
            </a:extLst>
          </p:cNvPr>
          <p:cNvCxnSpPr>
            <a:cxnSpLocks/>
          </p:cNvCxnSpPr>
          <p:nvPr/>
        </p:nvCxnSpPr>
        <p:spPr>
          <a:xfrm>
            <a:off x="10882697" y="3901657"/>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28">
            <a:extLst>
              <a:ext uri="{FF2B5EF4-FFF2-40B4-BE49-F238E27FC236}">
                <a16:creationId xmlns="" xmlns:a16="http://schemas.microsoft.com/office/drawing/2014/main" id="{90F128AB-2A4E-43E5-97F4-22CC7D474E71}"/>
              </a:ext>
            </a:extLst>
          </p:cNvPr>
          <p:cNvCxnSpPr>
            <a:cxnSpLocks/>
          </p:cNvCxnSpPr>
          <p:nvPr/>
        </p:nvCxnSpPr>
        <p:spPr>
          <a:xfrm>
            <a:off x="4885895" y="6230789"/>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29">
            <a:extLst>
              <a:ext uri="{FF2B5EF4-FFF2-40B4-BE49-F238E27FC236}">
                <a16:creationId xmlns="" xmlns:a16="http://schemas.microsoft.com/office/drawing/2014/main" id="{F6FBD7E5-A848-45DA-B90A-601AD7BFDA61}"/>
              </a:ext>
            </a:extLst>
          </p:cNvPr>
          <p:cNvSpPr/>
          <p:nvPr/>
        </p:nvSpPr>
        <p:spPr>
          <a:xfrm>
            <a:off x="1684185" y="3901657"/>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4" name="30">
            <a:extLst>
              <a:ext uri="{FF2B5EF4-FFF2-40B4-BE49-F238E27FC236}">
                <a16:creationId xmlns="" xmlns:a16="http://schemas.microsoft.com/office/drawing/2014/main" id="{DAC81680-EC3C-456B-AC1B-B4D62833278A}"/>
              </a:ext>
            </a:extLst>
          </p:cNvPr>
          <p:cNvSpPr/>
          <p:nvPr/>
        </p:nvSpPr>
        <p:spPr>
          <a:xfrm>
            <a:off x="1684185" y="4169395"/>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5" name="31">
            <a:extLst>
              <a:ext uri="{FF2B5EF4-FFF2-40B4-BE49-F238E27FC236}">
                <a16:creationId xmlns="" xmlns:a16="http://schemas.microsoft.com/office/drawing/2014/main" id="{B7E8A5F4-80D0-4378-873A-1AFC6C936174}"/>
              </a:ext>
            </a:extLst>
          </p:cNvPr>
          <p:cNvSpPr/>
          <p:nvPr/>
        </p:nvSpPr>
        <p:spPr>
          <a:xfrm>
            <a:off x="1681311" y="4477072"/>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32">
            <a:extLst>
              <a:ext uri="{FF2B5EF4-FFF2-40B4-BE49-F238E27FC236}">
                <a16:creationId xmlns="" xmlns:a16="http://schemas.microsoft.com/office/drawing/2014/main" id="{5ED2F97C-03C1-46AA-93B9-D4562065573D}"/>
              </a:ext>
            </a:extLst>
          </p:cNvPr>
          <p:cNvSpPr/>
          <p:nvPr/>
        </p:nvSpPr>
        <p:spPr>
          <a:xfrm>
            <a:off x="10803463" y="2174854"/>
            <a:ext cx="130646" cy="1306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7" name="33">
            <a:extLst>
              <a:ext uri="{FF2B5EF4-FFF2-40B4-BE49-F238E27FC236}">
                <a16:creationId xmlns="" xmlns:a16="http://schemas.microsoft.com/office/drawing/2014/main" id="{7EB82FD3-4270-4605-8514-1185115DC8F1}"/>
              </a:ext>
            </a:extLst>
          </p:cNvPr>
          <p:cNvSpPr/>
          <p:nvPr/>
        </p:nvSpPr>
        <p:spPr>
          <a:xfrm>
            <a:off x="9295686" y="6230789"/>
            <a:ext cx="322170" cy="3221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8" name="34">
            <a:extLst>
              <a:ext uri="{FF2B5EF4-FFF2-40B4-BE49-F238E27FC236}">
                <a16:creationId xmlns="" xmlns:a16="http://schemas.microsoft.com/office/drawing/2014/main" id="{5BC57DCA-E49E-4ECD-9154-FC00806210F4}"/>
              </a:ext>
            </a:extLst>
          </p:cNvPr>
          <p:cNvSpPr/>
          <p:nvPr/>
        </p:nvSpPr>
        <p:spPr>
          <a:xfrm>
            <a:off x="9784141" y="6461396"/>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 name="35">
            <a:extLst>
              <a:ext uri="{FF2B5EF4-FFF2-40B4-BE49-F238E27FC236}">
                <a16:creationId xmlns="" xmlns:a16="http://schemas.microsoft.com/office/drawing/2014/main" id="{B622EADE-7D93-4CA0-BDB3-A16297015644}"/>
              </a:ext>
            </a:extLst>
          </p:cNvPr>
          <p:cNvSpPr/>
          <p:nvPr/>
        </p:nvSpPr>
        <p:spPr>
          <a:xfrm>
            <a:off x="649748" y="963852"/>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0" name="36">
            <a:extLst>
              <a:ext uri="{FF2B5EF4-FFF2-40B4-BE49-F238E27FC236}">
                <a16:creationId xmlns="" xmlns:a16="http://schemas.microsoft.com/office/drawing/2014/main" id="{68BC9D8F-F623-4EA4-815D-8DE3483F08F8}"/>
              </a:ext>
            </a:extLst>
          </p:cNvPr>
          <p:cNvSpPr/>
          <p:nvPr/>
        </p:nvSpPr>
        <p:spPr>
          <a:xfrm>
            <a:off x="961988" y="740548"/>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1" name="37">
            <a:extLst>
              <a:ext uri="{FF2B5EF4-FFF2-40B4-BE49-F238E27FC236}">
                <a16:creationId xmlns="" xmlns:a16="http://schemas.microsoft.com/office/drawing/2014/main" id="{8A57394D-355B-4FB7-ACFB-32138A2F51DA}"/>
              </a:ext>
            </a:extLst>
          </p:cNvPr>
          <p:cNvSpPr/>
          <p:nvPr/>
        </p:nvSpPr>
        <p:spPr>
          <a:xfrm>
            <a:off x="943131" y="5351811"/>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2" name="38">
            <a:extLst>
              <a:ext uri="{FF2B5EF4-FFF2-40B4-BE49-F238E27FC236}">
                <a16:creationId xmlns="" xmlns:a16="http://schemas.microsoft.com/office/drawing/2014/main" id="{8E161094-691A-471C-8632-65F1684C5961}"/>
              </a:ext>
            </a:extLst>
          </p:cNvPr>
          <p:cNvSpPr/>
          <p:nvPr/>
        </p:nvSpPr>
        <p:spPr>
          <a:xfrm>
            <a:off x="9835236" y="1101881"/>
            <a:ext cx="93758" cy="937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39">
            <a:extLst>
              <a:ext uri="{FF2B5EF4-FFF2-40B4-BE49-F238E27FC236}">
                <a16:creationId xmlns="" xmlns:a16="http://schemas.microsoft.com/office/drawing/2014/main" id="{D7AC1928-DA19-45C2-8771-B16711E0A7BD}"/>
              </a:ext>
            </a:extLst>
          </p:cNvPr>
          <p:cNvSpPr/>
          <p:nvPr/>
        </p:nvSpPr>
        <p:spPr>
          <a:xfrm>
            <a:off x="11473132" y="4180858"/>
            <a:ext cx="156520" cy="1565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TextBox 26">
            <a:extLst>
              <a:ext uri="{FF2B5EF4-FFF2-40B4-BE49-F238E27FC236}">
                <a16:creationId xmlns="" xmlns:a16="http://schemas.microsoft.com/office/drawing/2014/main" id="{D2498525-6E24-4DAE-87BF-7802486B196A}"/>
              </a:ext>
            </a:extLst>
          </p:cNvPr>
          <p:cNvSpPr txBox="1"/>
          <p:nvPr/>
        </p:nvSpPr>
        <p:spPr>
          <a:xfrm>
            <a:off x="2691441" y="1983460"/>
            <a:ext cx="6604245"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8800" b="1" i="0" u="none" strike="noStrike" kern="1200" cap="none" spc="0" normalizeH="0" baseline="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7: </a:t>
            </a:r>
            <a:r>
              <a:rPr kumimoji="0" lang="en-US" sz="8800" b="1" i="0" u="none" strike="noStrike" kern="1200" cap="none" spc="0" normalizeH="0" baseline="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8800" b="1" i="0" u="none" strike="noStrike" kern="1200" cap="none" spc="0" normalizeH="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1" i="0" u="none" strike="noStrike" kern="1200" cap="none" spc="0" normalizeH="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xấu</a:t>
            </a:r>
            <a:r>
              <a:rPr kumimoji="0" lang="en-US" sz="8800" b="1" i="0" u="none" strike="noStrike" kern="1200" cap="none" spc="0" normalizeH="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8800" b="1" i="0" u="none" strike="noStrike" kern="1200" cap="none" spc="0" normalizeH="0" noProof="0" dirty="0" err="1">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rPr>
              <a:t>hổ</a:t>
            </a:r>
            <a:endParaRPr kumimoji="0" lang="en-US" sz="8800" b="1" i="0" u="none" strike="noStrike" kern="1200" cap="none" spc="0" normalizeH="0" baseline="0" noProof="0" dirty="0">
              <a:ln w="12700">
                <a:solidFill>
                  <a:srgbClr val="4472C4"/>
                </a:solidFill>
                <a:prstDash val="solid"/>
              </a:ln>
              <a:pattFill prst="pct50">
                <a:fgClr>
                  <a:srgbClr val="4472C4"/>
                </a:fgClr>
                <a:bgClr>
                  <a:srgbClr val="4472C4">
                    <a:lumMod val="20000"/>
                    <a:lumOff val="80000"/>
                  </a:srgbClr>
                </a:bgClr>
              </a:pattFill>
              <a:effectLst>
                <a:outerShdw dist="38100" dir="2640000" algn="bl" rotWithShape="0">
                  <a:srgbClr val="4472C4"/>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 xmlns:a16="http://schemas.microsoft.com/office/drawing/2014/main" id="{D696009B-60B3-4CB5-BDD1-F95D55238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5686" y="2664441"/>
            <a:ext cx="2997677" cy="4193560"/>
          </a:xfrm>
          <a:prstGeom prst="rect">
            <a:avLst/>
          </a:prstGeom>
        </p:spPr>
      </p:pic>
      <p:pic>
        <p:nvPicPr>
          <p:cNvPr id="29" name="Picture 28">
            <a:extLst>
              <a:ext uri="{FF2B5EF4-FFF2-40B4-BE49-F238E27FC236}">
                <a16:creationId xmlns="" xmlns:a16="http://schemas.microsoft.com/office/drawing/2014/main" id="{D78F0133-D49B-4C91-864B-C2E2487848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37288"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3378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2" presetClass="entr" presetSubtype="4"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down)">
                                      <p:cBhvr>
                                        <p:cTn id="8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1103</Words>
  <Application>Microsoft Office PowerPoint</Application>
  <PresentationFormat>Widescreen</PresentationFormat>
  <Paragraphs>121</Paragraphs>
  <Slides>31</Slides>
  <Notes>14</Notes>
  <HiddenSlides>0</HiddenSlides>
  <MMClips>2</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31</vt:i4>
      </vt:variant>
    </vt:vector>
  </HeadingPairs>
  <TitlesOfParts>
    <vt:vector size="53" baseType="lpstr">
      <vt:lpstr>Microsoft YaHei</vt:lpstr>
      <vt:lpstr>黑体</vt:lpstr>
      <vt:lpstr>宋体</vt:lpstr>
      <vt:lpstr>宋体</vt:lpstr>
      <vt:lpstr>Arial</vt:lpstr>
      <vt:lpstr>Arial Rounded MT Bold</vt:lpstr>
      <vt:lpstr>Arial-Rounded</vt:lpstr>
      <vt:lpstr>Calibri</vt:lpstr>
      <vt:lpstr>Calibri Light</vt:lpstr>
      <vt:lpstr>HP001 4 hàng</vt:lpstr>
      <vt:lpstr>HP001 4 hang 1 ô ly</vt:lpstr>
      <vt:lpstr>Montserrat Medium</vt:lpstr>
      <vt:lpstr>Times New Roman</vt:lpstr>
      <vt:lpstr>等线</vt:lpstr>
      <vt:lpstr>Office 主题</vt:lpstr>
      <vt:lpstr>3_Office Theme</vt:lpstr>
      <vt:lpstr>1_Office Theme</vt:lpstr>
      <vt:lpstr>4_Office Theme</vt:lpstr>
      <vt:lpstr>5_Office Theme</vt:lpstr>
      <vt:lpstr>6_Office Theme</vt:lpstr>
      <vt:lpstr>1_Office 主题​​</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Dựa vào câu hỏi gợi ý, đoán nội dung từng tranh?</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20</cp:revision>
  <dcterms:created xsi:type="dcterms:W3CDTF">2021-05-22T10:10:43Z</dcterms:created>
  <dcterms:modified xsi:type="dcterms:W3CDTF">2021-09-28T02:12:04Z</dcterms:modified>
</cp:coreProperties>
</file>