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704" r:id="rId3"/>
    <p:sldMasterId id="2147483718" r:id="rId4"/>
    <p:sldMasterId id="2147483730" r:id="rId5"/>
    <p:sldMasterId id="2147483755" r:id="rId6"/>
  </p:sldMasterIdLst>
  <p:notesMasterIdLst>
    <p:notesMasterId r:id="rId41"/>
  </p:notesMasterIdLst>
  <p:sldIdLst>
    <p:sldId id="578" r:id="rId7"/>
    <p:sldId id="579" r:id="rId8"/>
    <p:sldId id="474" r:id="rId9"/>
    <p:sldId id="562" r:id="rId10"/>
    <p:sldId id="509" r:id="rId11"/>
    <p:sldId id="556" r:id="rId12"/>
    <p:sldId id="564" r:id="rId13"/>
    <p:sldId id="510" r:id="rId14"/>
    <p:sldId id="565" r:id="rId15"/>
    <p:sldId id="582" r:id="rId16"/>
    <p:sldId id="583" r:id="rId17"/>
    <p:sldId id="340" r:id="rId18"/>
    <p:sldId id="480" r:id="rId19"/>
    <p:sldId id="515" r:id="rId20"/>
    <p:sldId id="505" r:id="rId21"/>
    <p:sldId id="482" r:id="rId22"/>
    <p:sldId id="577" r:id="rId23"/>
    <p:sldId id="581" r:id="rId24"/>
    <p:sldId id="567" r:id="rId25"/>
    <p:sldId id="568" r:id="rId26"/>
    <p:sldId id="569" r:id="rId27"/>
    <p:sldId id="539" r:id="rId28"/>
    <p:sldId id="540" r:id="rId29"/>
    <p:sldId id="571" r:id="rId30"/>
    <p:sldId id="572" r:id="rId31"/>
    <p:sldId id="573" r:id="rId32"/>
    <p:sldId id="584" r:id="rId33"/>
    <p:sldId id="586" r:id="rId34"/>
    <p:sldId id="585" r:id="rId35"/>
    <p:sldId id="537" r:id="rId36"/>
    <p:sldId id="574" r:id="rId37"/>
    <p:sldId id="575" r:id="rId38"/>
    <p:sldId id="576" r:id="rId39"/>
    <p:sldId id="27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544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6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74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245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45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1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851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448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9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1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91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51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27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71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9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1/10/2021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7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7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7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51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3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37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10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1/10/2021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1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143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1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7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150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058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289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24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46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87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3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07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05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15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00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281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25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0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984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085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873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093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7910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864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514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837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8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7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7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6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68" r:id="rId12"/>
    <p:sldLayoutId id="21474837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45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8.jpe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8.jpe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8.jpe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8.jpe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image" Target="../media/image48.png"/><Relationship Id="rId26" Type="http://schemas.openxmlformats.org/officeDocument/2006/relationships/image" Target="../media/image52.gif"/><Relationship Id="rId3" Type="http://schemas.openxmlformats.org/officeDocument/2006/relationships/image" Target="../media/image39.png"/><Relationship Id="rId21" Type="http://schemas.microsoft.com/office/2007/relationships/hdphoto" Target="../media/hdphoto9.wdp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17" Type="http://schemas.openxmlformats.org/officeDocument/2006/relationships/image" Target="../media/image47.gif"/><Relationship Id="rId25" Type="http://schemas.microsoft.com/office/2007/relationships/hdphoto" Target="../media/hdphoto11.wdp"/><Relationship Id="rId2" Type="http://schemas.openxmlformats.org/officeDocument/2006/relationships/notesSlide" Target="../notesSlides/notesSlide15.xml"/><Relationship Id="rId16" Type="http://schemas.microsoft.com/office/2007/relationships/hdphoto" Target="../media/hdphoto7.wdp"/><Relationship Id="rId20" Type="http://schemas.openxmlformats.org/officeDocument/2006/relationships/image" Target="../media/image49.pn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58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image" Target="../media/image51.png"/><Relationship Id="rId5" Type="http://schemas.openxmlformats.org/officeDocument/2006/relationships/image" Target="../media/image40.png"/><Relationship Id="rId15" Type="http://schemas.openxmlformats.org/officeDocument/2006/relationships/image" Target="../media/image46.png"/><Relationship Id="rId23" Type="http://schemas.microsoft.com/office/2007/relationships/hdphoto" Target="../media/hdphoto10.wdp"/><Relationship Id="rId28" Type="http://schemas.microsoft.com/office/2007/relationships/hdphoto" Target="../media/hdphoto12.wdp"/><Relationship Id="rId10" Type="http://schemas.openxmlformats.org/officeDocument/2006/relationships/image" Target="../media/image43.png"/><Relationship Id="rId19" Type="http://schemas.microsoft.com/office/2007/relationships/hdphoto" Target="../media/hdphoto8.wdp"/><Relationship Id="rId4" Type="http://schemas.microsoft.com/office/2007/relationships/hdphoto" Target="../media/hdphoto2.wdp"/><Relationship Id="rId9" Type="http://schemas.openxmlformats.org/officeDocument/2006/relationships/image" Target="../media/image42.gif"/><Relationship Id="rId14" Type="http://schemas.openxmlformats.org/officeDocument/2006/relationships/image" Target="../media/image45.gif"/><Relationship Id="rId22" Type="http://schemas.openxmlformats.org/officeDocument/2006/relationships/image" Target="../media/image50.png"/><Relationship Id="rId27" Type="http://schemas.openxmlformats.org/officeDocument/2006/relationships/image" Target="../media/image53.png"/><Relationship Id="rId30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39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5691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CA7C08C-771E-40F1-B736-09DD1CDBDF1E}"/>
              </a:ext>
            </a:extLst>
          </p:cNvPr>
          <p:cNvSpPr txBox="1"/>
          <p:nvPr/>
        </p:nvSpPr>
        <p:spPr>
          <a:xfrm>
            <a:off x="-191386" y="6464595"/>
            <a:ext cx="4285892" cy="470710"/>
          </a:xfrm>
          <a:prstGeom prst="roundRect">
            <a:avLst>
              <a:gd name="adj" fmla="val 50000"/>
            </a:avLst>
          </a:prstGeom>
          <a:solidFill>
            <a:srgbClr val="ED2F6A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98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=""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24949" y="238944"/>
            <a:ext cx="9967052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=""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2038667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ai?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3"/>
            <a:ext cx="9685141" cy="1853652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=""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586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Vì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sao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chưa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đội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nào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muốn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nhận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gấu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con?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=""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3948337"/>
            <a:ext cx="9685141" cy="122083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015616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cầu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thủ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dự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bị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làm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2996503" y="3017165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chậm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chạp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đá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bóng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tốt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662182" y="4691039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nhặt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bóng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các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luyện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hàng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ngày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endParaRPr lang="zh-CN" alt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chuyện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kể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về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2861561" y="5216909"/>
            <a:ext cx="8886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41C46EA-92C3-4CD5-814F-D0B8F979C6E2}"/>
              </a:ext>
            </a:extLst>
          </p:cNvPr>
          <p:cNvSpPr txBox="1"/>
          <p:nvPr/>
        </p:nvSpPr>
        <p:spPr>
          <a:xfrm>
            <a:off x="2996503" y="5263393"/>
            <a:ext cx="8886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D07F4D20-1F76-4BD7-8790-8F821A931322}"/>
              </a:ext>
            </a:extLst>
          </p:cNvPr>
          <p:cNvSpPr txBox="1"/>
          <p:nvPr/>
        </p:nvSpPr>
        <p:spPr>
          <a:xfrm>
            <a:off x="4227332" y="6001781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luyện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endParaRPr lang="zh-CN" alt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=""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B4B99EE-334E-405E-B79C-C7BC5BFA3B4E}"/>
              </a:ext>
            </a:extLst>
          </p:cNvPr>
          <p:cNvSpPr/>
          <p:nvPr/>
        </p:nvSpPr>
        <p:spPr>
          <a:xfrm>
            <a:off x="276447" y="106326"/>
            <a:ext cx="10207255" cy="691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216E9AA9-3460-4D49-9B72-A7D5D6BAA087}"/>
              </a:ext>
            </a:extLst>
          </p:cNvPr>
          <p:cNvSpPr/>
          <p:nvPr/>
        </p:nvSpPr>
        <p:spPr>
          <a:xfrm>
            <a:off x="2349793" y="1818864"/>
            <a:ext cx="5901071" cy="7123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con,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623C27-0571-4292-9DBC-07A3C543DE12}"/>
              </a:ext>
            </a:extLst>
          </p:cNvPr>
          <p:cNvSpPr txBox="1"/>
          <p:nvPr/>
        </p:nvSpPr>
        <p:spPr>
          <a:xfrm>
            <a:off x="393405" y="2214983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F4F3950-BE91-488A-80CA-4C247FDD2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ABDEB27-96DF-460E-A146-CC20D5950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30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1309" y="2291939"/>
            <a:ext cx="9417281" cy="590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Cầu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thủ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dự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bị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3672821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56312" y="1625772"/>
            <a:ext cx="9474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-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53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30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8832" y="2297249"/>
            <a:ext cx="3336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Cầu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thủ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dự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bị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692" y="2886148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Hằng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sân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sớm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để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thế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càng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giỏi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đều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muốn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rủ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về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mình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394" y="3601720"/>
            <a:ext cx="11552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xa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chạy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nhặt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rồi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vào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gôn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lại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,…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Cứ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0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riêng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587EB64-3994-4461-B1C1-8EFCB0FA6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16" y="2290540"/>
            <a:ext cx="6347637" cy="229209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CBE1302E-25E9-4EED-A3F4-B37CB8B8CFF7}"/>
              </a:ext>
            </a:extLst>
          </p:cNvPr>
          <p:cNvSpPr/>
          <p:nvPr/>
        </p:nvSpPr>
        <p:spPr>
          <a:xfrm>
            <a:off x="2902688" y="2105247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A52225C0-14BE-491E-8BAA-2131AAFE5B09}"/>
              </a:ext>
            </a:extLst>
          </p:cNvPr>
          <p:cNvSpPr/>
          <p:nvPr/>
        </p:nvSpPr>
        <p:spPr>
          <a:xfrm>
            <a:off x="7230139" y="2190308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1A3C28C-020C-4445-92EC-1002ACA94F72}"/>
              </a:ext>
            </a:extLst>
          </p:cNvPr>
          <p:cNvSpPr/>
          <p:nvPr/>
        </p:nvSpPr>
        <p:spPr>
          <a:xfrm>
            <a:off x="5061097" y="3582396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D8F63DB0-182E-44BA-B753-4B14CF49EBAF}"/>
              </a:ext>
            </a:extLst>
          </p:cNvPr>
          <p:cNvSpPr/>
          <p:nvPr/>
        </p:nvSpPr>
        <p:spPr>
          <a:xfrm>
            <a:off x="7230139" y="3614293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Cầu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thủ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dự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bị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160477"/>
      </p:ext>
    </p:extLst>
  </p:cSld>
  <p:clrMapOvr>
    <a:masterClrMapping/>
  </p:clrMapOvr>
  <p:transition advClick="0" advTm="3713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xếp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0906254-6B5E-4CC8-8172-AFD3D56E6019}"/>
              </a:ext>
            </a:extLst>
          </p:cNvPr>
          <p:cNvSpPr txBox="1"/>
          <p:nvPr/>
        </p:nvSpPr>
        <p:spPr>
          <a:xfrm>
            <a:off x="1903228" y="1871330"/>
            <a:ext cx="62838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Nguyễn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Ngọc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Anh</a:t>
            </a:r>
          </a:p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Nguyễn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Vũ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Phạm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Cường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 Gia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Huy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FF6A5E1-A9C6-4D91-8341-1904F118006E}"/>
              </a:ext>
            </a:extLst>
          </p:cNvPr>
          <p:cNvSpPr txBox="1"/>
          <p:nvPr/>
        </p:nvSpPr>
        <p:spPr>
          <a:xfrm>
            <a:off x="5802283" y="2378629"/>
            <a:ext cx="60543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Nguyễn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Ngọc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Anh</a:t>
            </a:r>
          </a:p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Cường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Phạm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Huy</a:t>
            </a:r>
            <a:endParaRPr lang="en-US" sz="32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Nguyễn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Vũ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2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01291" y="176257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vở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9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0EDB92E-EDB9-465C-9B3B-D72BE91FD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F5A669-0D6C-4CB2-ACE5-8099BBF4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C4F1E5-0211-49E3-8B72-B66667C77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367AAFB-B1F5-484C-80B5-B8C3AA682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287" y="990600"/>
            <a:ext cx="8447314" cy="26765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9929B3B5-5DD3-4828-80DC-C1923469B0D8}"/>
              </a:ext>
            </a:extLst>
          </p:cNvPr>
          <p:cNvSpPr/>
          <p:nvPr/>
        </p:nvSpPr>
        <p:spPr>
          <a:xfrm>
            <a:off x="3032567" y="3667125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C8EA26E8-F1C4-497B-BF22-59B6D091DC1A}"/>
              </a:ext>
            </a:extLst>
          </p:cNvPr>
          <p:cNvSpPr/>
          <p:nvPr/>
        </p:nvSpPr>
        <p:spPr>
          <a:xfrm>
            <a:off x="6020316" y="3667125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B640306A-57AC-495F-9CE9-D0BCEBA71563}"/>
              </a:ext>
            </a:extLst>
          </p:cNvPr>
          <p:cNvSpPr/>
          <p:nvPr/>
        </p:nvSpPr>
        <p:spPr>
          <a:xfrm>
            <a:off x="8548591" y="3667124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044EDD29-D1F7-4E36-A4E3-036EE07C7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224" y="643466"/>
            <a:ext cx="7605552" cy="557106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4B9F1667-7BA6-4F97-9031-251184FC6298}"/>
              </a:ext>
            </a:extLst>
          </p:cNvPr>
          <p:cNvSpPr/>
          <p:nvPr/>
        </p:nvSpPr>
        <p:spPr>
          <a:xfrm>
            <a:off x="2817628" y="3116261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AF6355EB-6A53-4223-9B05-8904373F9C2D}"/>
              </a:ext>
            </a:extLst>
          </p:cNvPr>
          <p:cNvSpPr/>
          <p:nvPr/>
        </p:nvSpPr>
        <p:spPr>
          <a:xfrm>
            <a:off x="6475228" y="3116261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chành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F9FB41C4-1870-47E4-9AE8-7371AE20E058}"/>
              </a:ext>
            </a:extLst>
          </p:cNvPr>
          <p:cNvSpPr/>
          <p:nvPr/>
        </p:nvSpPr>
        <p:spPr>
          <a:xfrm>
            <a:off x="2923954" y="5710605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Nu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nu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E77897AB-CB3D-4527-AE7C-9E882662706E}"/>
              </a:ext>
            </a:extLst>
          </p:cNvPr>
          <p:cNvSpPr/>
          <p:nvPr/>
        </p:nvSpPr>
        <p:spPr>
          <a:xfrm>
            <a:off x="6741042" y="5710605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Dung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0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BAFAD1-5F5E-4509-899E-D4EAECE18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D0C8F4-12AC-4ABD-B1A9-FED43B184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CC6719-A1FD-48D5-91D0-16593DF28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557" y="1371600"/>
            <a:ext cx="6667500" cy="4677569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="" xmlns:a16="http://schemas.microsoft.com/office/drawing/2014/main" id="{8716C650-DE0B-48B9-9B58-C855470851CD}"/>
              </a:ext>
            </a:extLst>
          </p:cNvPr>
          <p:cNvSpPr/>
          <p:nvPr/>
        </p:nvSpPr>
        <p:spPr>
          <a:xfrm>
            <a:off x="340242" y="1690688"/>
            <a:ext cx="2413591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="" xmlns:a16="http://schemas.microsoft.com/office/drawing/2014/main" id="{218ECDA0-C93C-47BB-9829-6428302EB230}"/>
              </a:ext>
            </a:extLst>
          </p:cNvPr>
          <p:cNvSpPr/>
          <p:nvPr/>
        </p:nvSpPr>
        <p:spPr>
          <a:xfrm>
            <a:off x="9525443" y="1478037"/>
            <a:ext cx="2413591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="" xmlns:a16="http://schemas.microsoft.com/office/drawing/2014/main" id="{A4F2CCD7-5292-4499-B463-D04FDFA575F9}"/>
              </a:ext>
            </a:extLst>
          </p:cNvPr>
          <p:cNvSpPr/>
          <p:nvPr/>
        </p:nvSpPr>
        <p:spPr>
          <a:xfrm>
            <a:off x="7418424" y="3980085"/>
            <a:ext cx="3214134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rổ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42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30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8832" y="2297249"/>
            <a:ext cx="3336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Cầu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thủ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dự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bị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692" y="2886148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Hằng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sân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sớm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để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thế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càng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giỏi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đều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muốn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rủ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về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mình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394" y="3601720"/>
            <a:ext cx="11552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xa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chạy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nhặt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rồi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vào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gôn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lại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,…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Cứ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414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HP001 4 hàng" panose="020B0603050302020204" pitchFamily="34" charset="0"/>
              </a:rPr>
              <a:t>1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1" y="1621830"/>
            <a:ext cx="5073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5: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271058"/>
            <a:ext cx="10724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thể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thao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hoặc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trò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chơi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692" y="2886148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394" y="3601720"/>
            <a:ext cx="11552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6: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rộng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32561" y="3257898"/>
            <a:ext cx="7362701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18772" y="4690753"/>
            <a:ext cx="10136458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724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E6708A3-DB05-4730-8B84-9E4CB8737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902" y="320416"/>
            <a:ext cx="8027582" cy="2561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7A5BDCF-65C5-4F67-8965-41392A1F3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512" y="3051544"/>
            <a:ext cx="6792544" cy="3317358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="" xmlns:a16="http://schemas.microsoft.com/office/drawing/2014/main" id="{C1712ED3-EE6B-461C-8C2A-03AA59F1F11C}"/>
              </a:ext>
            </a:extLst>
          </p:cNvPr>
          <p:cNvSpPr/>
          <p:nvPr/>
        </p:nvSpPr>
        <p:spPr>
          <a:xfrm>
            <a:off x="202019" y="2456121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="" xmlns:a16="http://schemas.microsoft.com/office/drawing/2014/main" id="{DD0B8BD5-B759-4D67-B8E3-C4241FC433E1}"/>
              </a:ext>
            </a:extLst>
          </p:cNvPr>
          <p:cNvSpPr/>
          <p:nvPr/>
        </p:nvSpPr>
        <p:spPr>
          <a:xfrm>
            <a:off x="9824484" y="2317897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="" xmlns:a16="http://schemas.microsoft.com/office/drawing/2014/main" id="{40D73334-B266-4AF2-82F2-A1C72A8E2F01}"/>
              </a:ext>
            </a:extLst>
          </p:cNvPr>
          <p:cNvSpPr/>
          <p:nvPr/>
        </p:nvSpPr>
        <p:spPr>
          <a:xfrm>
            <a:off x="1871330" y="4540102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="" xmlns:a16="http://schemas.microsoft.com/office/drawing/2014/main" id="{A118A3E4-70C5-46A4-B432-3FD0D21DCBDB}"/>
              </a:ext>
            </a:extLst>
          </p:cNvPr>
          <p:cNvSpPr/>
          <p:nvPr/>
        </p:nvSpPr>
        <p:spPr>
          <a:xfrm>
            <a:off x="8468833" y="4343399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DD3271F-07B2-4863-B3D5-A059385EC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2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9046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thao?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video bai 8-2">
            <a:hlinkClick r:id="" action="ppaction://media"/>
            <a:extLst>
              <a:ext uri="{FF2B5EF4-FFF2-40B4-BE49-F238E27FC236}">
                <a16:creationId xmlns="" xmlns:a16="http://schemas.microsoft.com/office/drawing/2014/main" id="{4C44B9B5-EBEB-4093-9D75-8E76F0B10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4397" y="155767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5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2... hẹn gặp lại các bạn ở bài sau nhé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47105DC4-C3FD-4BA5-889E-DF289D916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83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8">
            <a:hlinkClick r:id="" action="ppaction://media"/>
            <a:extLst>
              <a:ext uri="{FF2B5EF4-FFF2-40B4-BE49-F238E27FC236}">
                <a16:creationId xmlns="" xmlns:a16="http://schemas.microsoft.com/office/drawing/2014/main" id="{C13A2CC8-6791-4269-9916-BB815C6C4D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E0B635A-4688-4805-BD23-5AD489D5F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96" y="563526"/>
            <a:ext cx="8256292" cy="54119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E5F4493-B61B-4A1C-B1FA-B744418A1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21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B80D4C-5833-4201-B52A-491920E2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3F28E79-DAB6-4F62-8C54-07A622659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5B345106-E596-461E-BE7A-098968FC00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E742202-E580-494A-A075-86827C689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229" y="2551814"/>
            <a:ext cx="7804298" cy="1095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56C4AB7-C93D-4097-8EFD-D77A62110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1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=""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3875922" y="2250842"/>
            <a:ext cx="6630153" cy="2315191"/>
            <a:chOff x="214985" y="3183956"/>
            <a:chExt cx="3657960" cy="2109019"/>
          </a:xfrm>
        </p:grpSpPr>
        <p:sp>
          <p:nvSpPr>
            <p:cNvPr id="43" name="Hexagon 42">
              <a:extLst>
                <a:ext uri="{FF2B5EF4-FFF2-40B4-BE49-F238E27FC236}">
                  <a16:creationId xmlns=""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214985" y="3183956"/>
              <a:ext cx="3657960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479267" y="3401788"/>
              <a:ext cx="3287475" cy="176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Dự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bị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viên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hoặc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sung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cần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CA7C08C-771E-40F1-B736-09DD1CDBDF1E}"/>
              </a:ext>
            </a:extLst>
          </p:cNvPr>
          <p:cNvSpPr txBox="1"/>
          <p:nvPr/>
        </p:nvSpPr>
        <p:spPr>
          <a:xfrm>
            <a:off x="-191386" y="6464595"/>
            <a:ext cx="4285892" cy="470710"/>
          </a:xfrm>
          <a:prstGeom prst="roundRect">
            <a:avLst>
              <a:gd name="adj" fmla="val 50000"/>
            </a:avLst>
          </a:prstGeom>
          <a:solidFill>
            <a:srgbClr val="ED2F6A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84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612</Words>
  <Application>Microsoft Office PowerPoint</Application>
  <PresentationFormat>Widescreen</PresentationFormat>
  <Paragraphs>109</Paragraphs>
  <Slides>34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Microsoft YaHei</vt:lpstr>
      <vt:lpstr>黑体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Times New Roman</vt:lpstr>
      <vt:lpstr>等线</vt:lpstr>
      <vt:lpstr>Office 主题</vt:lpstr>
      <vt:lpstr>3_Office Theme</vt:lpstr>
      <vt:lpstr>5_Office Theme</vt:lpstr>
      <vt:lpstr>6_Office Theme</vt:lpstr>
      <vt:lpstr>1_Office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24</cp:revision>
  <dcterms:created xsi:type="dcterms:W3CDTF">2021-05-22T11:24:17Z</dcterms:created>
  <dcterms:modified xsi:type="dcterms:W3CDTF">2021-10-01T01:49:37Z</dcterms:modified>
</cp:coreProperties>
</file>