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9.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0.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 id="2147483698" r:id="rId4"/>
    <p:sldMasterId id="2147483712" r:id="rId5"/>
    <p:sldMasterId id="2147483714" r:id="rId6"/>
    <p:sldMasterId id="2147483738" r:id="rId7"/>
    <p:sldMasterId id="2147483751" r:id="rId8"/>
    <p:sldMasterId id="2147483763" r:id="rId9"/>
    <p:sldMasterId id="2147483769" r:id="rId10"/>
    <p:sldMasterId id="2147483781" r:id="rId11"/>
  </p:sldMasterIdLst>
  <p:notesMasterIdLst>
    <p:notesMasterId r:id="rId43"/>
  </p:notesMasterIdLst>
  <p:sldIdLst>
    <p:sldId id="257" r:id="rId12"/>
    <p:sldId id="307" r:id="rId13"/>
    <p:sldId id="258" r:id="rId14"/>
    <p:sldId id="259" r:id="rId15"/>
    <p:sldId id="262" r:id="rId16"/>
    <p:sldId id="290" r:id="rId17"/>
    <p:sldId id="291" r:id="rId18"/>
    <p:sldId id="292" r:id="rId19"/>
    <p:sldId id="269" r:id="rId20"/>
    <p:sldId id="293" r:id="rId21"/>
    <p:sldId id="271" r:id="rId22"/>
    <p:sldId id="272" r:id="rId23"/>
    <p:sldId id="276" r:id="rId24"/>
    <p:sldId id="308" r:id="rId25"/>
    <p:sldId id="277" r:id="rId26"/>
    <p:sldId id="278" r:id="rId27"/>
    <p:sldId id="279" r:id="rId28"/>
    <p:sldId id="294" r:id="rId29"/>
    <p:sldId id="280" r:id="rId30"/>
    <p:sldId id="295" r:id="rId31"/>
    <p:sldId id="296" r:id="rId32"/>
    <p:sldId id="281" r:id="rId33"/>
    <p:sldId id="297" r:id="rId34"/>
    <p:sldId id="298" r:id="rId35"/>
    <p:sldId id="299" r:id="rId36"/>
    <p:sldId id="300" r:id="rId37"/>
    <p:sldId id="301" r:id="rId38"/>
    <p:sldId id="302" r:id="rId39"/>
    <p:sldId id="303" r:id="rId40"/>
    <p:sldId id="305" r:id="rId41"/>
    <p:sldId id="30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52B69F9-231A-4F8A-AA04-24D83D126B5B}">
          <p14:sldIdLst>
            <p14:sldId id="257"/>
            <p14:sldId id="307"/>
            <p14:sldId id="258"/>
            <p14:sldId id="259"/>
            <p14:sldId id="262"/>
            <p14:sldId id="290"/>
            <p14:sldId id="291"/>
            <p14:sldId id="292"/>
            <p14:sldId id="269"/>
            <p14:sldId id="293"/>
            <p14:sldId id="271"/>
            <p14:sldId id="272"/>
            <p14:sldId id="276"/>
            <p14:sldId id="308"/>
            <p14:sldId id="277"/>
            <p14:sldId id="278"/>
            <p14:sldId id="279"/>
            <p14:sldId id="294"/>
            <p14:sldId id="280"/>
            <p14:sldId id="295"/>
            <p14:sldId id="296"/>
            <p14:sldId id="281"/>
            <p14:sldId id="297"/>
            <p14:sldId id="298"/>
            <p14:sldId id="299"/>
            <p14:sldId id="300"/>
            <p14:sldId id="301"/>
            <p14:sldId id="302"/>
            <p14:sldId id="303"/>
            <p14:sldId id="305"/>
            <p14:sldId id="306"/>
          </p14:sldIdLst>
        </p14:section>
        <p14:section name="Untitled Section" id="{81C38E0B-C4D1-495B-8EE3-C31454E19DA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 id="2" name="Admin" initials="A" lastIdx="1" clrIdx="1">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5-30T13:51:13.700" idx="1">
    <p:pos x="7680" y="-12"/>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55093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2118659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3553"/>
          <p:cNvSpPr>
            <a:spLocks noGrp="1" noRot="1" noChangeAspect="1" noTextEdit="1"/>
          </p:cNvSpPr>
          <p:nvPr>
            <p:ph type="sldImg"/>
          </p:nvPr>
        </p:nvSpPr>
        <p:spPr/>
      </p:sp>
      <p:sp>
        <p:nvSpPr>
          <p:cNvPr id="21507" name="文本占位符 2355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21508"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24</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537032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p:sp>
      <p:sp>
        <p:nvSpPr>
          <p:cNvPr id="24579" name="Rectangle 3"/>
          <p:cNvSpPr>
            <a:spLocks noGrp="1"/>
          </p:cNvSpPr>
          <p:nvPr>
            <p:ph type="body" idx="1"/>
          </p:nvPr>
        </p:nvSpPr>
        <p:spPr/>
        <p:txBody>
          <a:bodyPr wrap="square" lIns="91440" tIns="45720" rIns="91440" bIns="45720" anchor="t" anchorCtr="0"/>
          <a:lstStyle/>
          <a:p>
            <a:pPr lvl="0" eaLnBrk="1" hangingPunct="1"/>
            <a:r>
              <a:rPr dirty="0"/>
              <a:t>Cách chơi: Bấm vào thân hộp quà -&gt; Xuất hiện câu hỏi, nhấp chuột để xuất hiện câu trả lời. Nhấp vào nắp hộp quà để tặng con một tràng vỗ tay. Bấm “Go home” để trờ về hộp quà tiếp theo và làm tương tự như trên.</a:t>
            </a:r>
          </a:p>
        </p:txBody>
      </p:sp>
    </p:spTree>
    <p:extLst>
      <p:ext uri="{BB962C8B-B14F-4D97-AF65-F5344CB8AC3E}">
        <p14:creationId xmlns:p14="http://schemas.microsoft.com/office/powerpoint/2010/main" val="3905803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30</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009420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1B2AA4F-B828-4D7C-AFD3-893933DAFCB4}" type="slidenum">
              <a:rPr lang="en-US" smtClean="0"/>
              <a:t>31</a:t>
            </a:fld>
            <a:endParaRPr lang="en-US"/>
          </a:p>
        </p:txBody>
      </p:sp>
    </p:spTree>
    <p:extLst>
      <p:ext uri="{BB962C8B-B14F-4D97-AF65-F5344CB8AC3E}">
        <p14:creationId xmlns:p14="http://schemas.microsoft.com/office/powerpoint/2010/main" val="3691271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691971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6</a:t>
            </a:fld>
            <a:endParaRPr lang="zh-CN" altLang="en-US"/>
          </a:p>
        </p:txBody>
      </p:sp>
    </p:spTree>
    <p:extLst>
      <p:ext uri="{BB962C8B-B14F-4D97-AF65-F5344CB8AC3E}">
        <p14:creationId xmlns:p14="http://schemas.microsoft.com/office/powerpoint/2010/main" val="265495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7</a:t>
            </a:fld>
            <a:endParaRPr lang="zh-CN" altLang="en-US"/>
          </a:p>
        </p:txBody>
      </p:sp>
    </p:spTree>
    <p:extLst>
      <p:ext uri="{BB962C8B-B14F-4D97-AF65-F5344CB8AC3E}">
        <p14:creationId xmlns:p14="http://schemas.microsoft.com/office/powerpoint/2010/main" val="4065114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8</a:t>
            </a:fld>
            <a:endParaRPr lang="zh-CN" altLang="en-US"/>
          </a:p>
        </p:txBody>
      </p:sp>
    </p:spTree>
    <p:extLst>
      <p:ext uri="{BB962C8B-B14F-4D97-AF65-F5344CB8AC3E}">
        <p14:creationId xmlns:p14="http://schemas.microsoft.com/office/powerpoint/2010/main" val="285138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50229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408645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20</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extLst>
      <p:ext uri="{BB962C8B-B14F-4D97-AF65-F5344CB8AC3E}">
        <p14:creationId xmlns:p14="http://schemas.microsoft.com/office/powerpoint/2010/main" val="1861374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23</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extLst>
      <p:ext uri="{BB962C8B-B14F-4D97-AF65-F5344CB8AC3E}">
        <p14:creationId xmlns:p14="http://schemas.microsoft.com/office/powerpoint/2010/main" val="970437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9.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45047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12192000" cy="6851250"/>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rgbClr val="FFFF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4584" y="617538"/>
            <a:ext cx="10390716" cy="114300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6860117" y="2017713"/>
            <a:ext cx="5080000" cy="19812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6860117" y="4151313"/>
            <a:ext cx="5080000" cy="19812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5"/>
          <p:cNvSpPr>
            <a:spLocks noGrp="1"/>
          </p:cNvSpPr>
          <p:nvPr>
            <p:ph type="dt" sz="half" idx="12"/>
          </p:nvPr>
        </p:nvSpPr>
        <p:spPr bwMode="auto">
          <a:xfrm>
            <a:off x="1219200" y="63246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6"/>
          <p:cNvSpPr>
            <a:spLocks noGrp="1"/>
          </p:cNvSpPr>
          <p:nvPr>
            <p:ph type="ftr" sz="quarter" idx="13"/>
          </p:nvPr>
        </p:nvSpPr>
        <p:spPr bwMode="auto">
          <a:xfrm>
            <a:off x="4470400" y="63246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7"/>
          <p:cNvSpPr>
            <a:spLocks noGrp="1"/>
          </p:cNvSpPr>
          <p:nvPr>
            <p:ph type="sldNum" sz="quarter" idx="4"/>
          </p:nvPr>
        </p:nvSpPr>
        <p:spPr bwMode="auto">
          <a:xfrm>
            <a:off x="9042400" y="63246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D2030DC-C178-46E5-9288-4D4F640FC479}" type="slidenum">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transition spd="med" advClick="0" advTm="10000">
    <p:blinds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5/10/2021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5/10/2021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5/10/2021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rgbClr val="FFFF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4584" y="617538"/>
            <a:ext cx="10390716" cy="1143000"/>
          </a:xfrm>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60117" y="20177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60117" y="41513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5"/>
          <p:cNvSpPr>
            <a:spLocks noGrp="1"/>
          </p:cNvSpPr>
          <p:nvPr>
            <p:ph type="dt" sz="half" idx="12"/>
          </p:nvPr>
        </p:nvSpPr>
        <p:spPr bwMode="auto">
          <a:xfrm>
            <a:off x="1219200" y="63246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6"/>
          <p:cNvSpPr>
            <a:spLocks noGrp="1"/>
          </p:cNvSpPr>
          <p:nvPr>
            <p:ph type="ftr" sz="quarter" idx="13"/>
          </p:nvPr>
        </p:nvSpPr>
        <p:spPr bwMode="auto">
          <a:xfrm>
            <a:off x="4470400" y="6324600"/>
            <a:ext cx="38608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7"/>
          <p:cNvSpPr>
            <a:spLocks noGrp="1"/>
          </p:cNvSpPr>
          <p:nvPr>
            <p:ph type="sldNum" sz="quarter" idx="4"/>
          </p:nvPr>
        </p:nvSpPr>
        <p:spPr bwMode="auto">
          <a:xfrm>
            <a:off x="9042400" y="63246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15D2767-D998-468D-9632-EA107E4ADF4F}" type="slidenum">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transition spd="med" advClick="0" advTm="10000">
    <p:blinds dir="ver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5/10/2021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5/10/2021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2" name="Footer Placeholder 1"/>
          <p:cNvSpPr>
            <a:spLocks noGrp="1"/>
          </p:cNvSpPr>
          <p:nvPr>
            <p:ph type="ftr" sz="quarter" idx="11"/>
          </p:nvPr>
        </p:nvSpPr>
        <p:spPr/>
        <p:txBody>
          <a:bodyPr/>
          <a:lstStyle/>
          <a:p>
            <a:endParaRPr lang="zh-CN" altLang="en-US"/>
          </a:p>
        </p:txBody>
      </p:sp>
      <p:sp>
        <p:nvSpPr>
          <p:cNvPr id="15" name="Slide Number Placeholder 14"/>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19" name="Footer Placeholder 18"/>
          <p:cNvSpPr>
            <a:spLocks noGrp="1"/>
          </p:cNvSpPr>
          <p:nvPr>
            <p:ph type="ftr" sz="quarter" idx="11"/>
          </p:nvPr>
        </p:nvSpPr>
        <p:spPr>
          <a:xfrm>
            <a:off x="4775200" y="76201"/>
            <a:ext cx="3860800" cy="288925"/>
          </a:xfrm>
        </p:spPr>
        <p:txBody>
          <a:bodyPr/>
          <a:lstStyle/>
          <a:p>
            <a:endParaRPr lang="zh-CN" altLang="en-US"/>
          </a:p>
        </p:txBody>
      </p:sp>
      <p:sp>
        <p:nvSpPr>
          <p:cNvPr id="16" name="Slide Number Placeholder 15"/>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11" name="Footer Placeholder 10"/>
          <p:cNvSpPr>
            <a:spLocks noGrp="1"/>
          </p:cNvSpPr>
          <p:nvPr>
            <p:ph type="ftr" sz="quarter" idx="11"/>
          </p:nvPr>
        </p:nvSpPr>
        <p:spPr/>
        <p:txBody>
          <a:bodyPr/>
          <a:lstStyle/>
          <a:p>
            <a:endParaRPr lang="zh-CN" altLang="en-US"/>
          </a:p>
        </p:txBody>
      </p:sp>
      <p:sp>
        <p:nvSpPr>
          <p:cNvPr id="16" name="Slide Number Placeholder 15"/>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10" name="Footer Placeholder 9"/>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10972800" y="6477000"/>
            <a:ext cx="1016000" cy="246888"/>
          </a:xfrm>
        </p:spPr>
        <p:txBody>
          <a:bodyPr/>
          <a:lstStyle/>
          <a:p>
            <a:fld id="{929447A0-8F3A-4CEC-AF03-0972B3128EE1}" type="slidenum">
              <a:rPr lang="zh-CN" altLang="en-US" smtClean="0"/>
              <a:t>‹#›</a:t>
            </a:fld>
            <a:endParaRPr lang="zh-CN" alt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21" name="Footer Placeholder 20"/>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24" name="Footer Placeholder 23"/>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29" name="Footer Placeholder 28"/>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10.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11.jpe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1.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7.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4.jpe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7.xml"/><Relationship Id="rId7" Type="http://schemas.openxmlformats.org/officeDocument/2006/relationships/image" Target="../media/image5.jpeg"/><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theme" Target="../theme/theme9.xml"/><Relationship Id="rId5" Type="http://schemas.openxmlformats.org/officeDocument/2006/relationships/slideLayout" Target="../slideLayouts/slideLayout89.xml"/><Relationship Id="rId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5/10/2021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9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7C6662AC-A369-4D70-88AD-1C73A87EEAD0}" type="datetimeFigureOut">
              <a:rPr lang="zh-CN" altLang="en-US" smtClean="0"/>
              <a:t>2021/10/5</a:t>
            </a:fld>
            <a:endParaRPr lang="zh-CN" alt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29447A0-8F3A-4CEC-AF03-0972B3128EE1}" type="slidenum">
              <a:rPr lang="zh-CN" altLang="en-US" smtClean="0"/>
              <a:t>‹#›</a:t>
            </a:fld>
            <a:endParaRPr lang="zh-CN" alt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6332DFF-139B-4A56-89CE-268933A5BF12}" type="datetimeFigureOut">
              <a:rPr lang="zh-CN" altLang="en-US" smtClean="0"/>
              <a:t>2021/10/5</a:t>
            </a:fld>
            <a:endParaRPr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158A4B-13F8-4102-82ED-E8F16841985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09600" y="274638"/>
            <a:ext cx="10972800" cy="1143000"/>
          </a:xfrm>
          <a:prstGeom prst="rect">
            <a:avLst/>
          </a:prstGeom>
          <a:noFill/>
          <a:ln w="9525">
            <a:noFill/>
          </a:ln>
        </p:spPr>
        <p:txBody>
          <a:bodyPr anchor="ctr"/>
          <a:lstStyle/>
          <a:p>
            <a:pPr lvl="0"/>
            <a:r>
              <a:rPr lang="vi-VN" dirty="0"/>
              <a:t>Click to edit Master title style</a:t>
            </a:r>
          </a:p>
        </p:txBody>
      </p:sp>
      <p:sp>
        <p:nvSpPr>
          <p:cNvPr id="1027" name="Rectangle 3"/>
          <p:cNvSpPr>
            <a:spLocks noGrp="1"/>
          </p:cNvSpPr>
          <p:nvPr>
            <p:ph type="body"/>
          </p:nvPr>
        </p:nvSpPr>
        <p:spPr>
          <a:xfrm>
            <a:off x="609600" y="1600200"/>
            <a:ext cx="10972800" cy="4525963"/>
          </a:xfrm>
          <a:prstGeom prst="rect">
            <a:avLst/>
          </a:prstGeom>
          <a:noFill/>
          <a:ln w="9525">
            <a:noFill/>
          </a:ln>
        </p:spPr>
        <p:txBody>
          <a:bodyPr anchor="t"/>
          <a:lstStyle/>
          <a:p>
            <a:pPr lvl="0"/>
            <a:r>
              <a:rPr lang="vi-VN" dirty="0"/>
              <a:t>Click to edit Master text styles</a:t>
            </a:r>
          </a:p>
          <a:p>
            <a:pPr lvl="1" indent="-285750"/>
            <a:r>
              <a:rPr lang="vi-VN" dirty="0"/>
              <a:t>Second level</a:t>
            </a:r>
          </a:p>
          <a:p>
            <a:pPr lvl="2" indent="-228600"/>
            <a:r>
              <a:rPr lang="vi-VN" dirty="0"/>
              <a:t>Third level</a:t>
            </a:r>
          </a:p>
          <a:p>
            <a:pPr lvl="3" indent="-228600"/>
            <a:r>
              <a:rPr lang="vi-VN" dirty="0"/>
              <a:t>Fourth level</a:t>
            </a:r>
          </a:p>
          <a:p>
            <a:pPr lvl="4" indent="-228600"/>
            <a:r>
              <a:rPr lang="vi-VN" dirty="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1400">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1400">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4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2021/10/5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09600" y="274638"/>
            <a:ext cx="10972800" cy="1143000"/>
          </a:xfrm>
          <a:prstGeom prst="rect">
            <a:avLst/>
          </a:prstGeom>
          <a:noFill/>
          <a:ln w="9525">
            <a:noFill/>
          </a:ln>
        </p:spPr>
        <p:txBody>
          <a:bodyPr anchor="ctr"/>
          <a:lstStyle/>
          <a:p>
            <a:pPr lvl="0"/>
            <a:r>
              <a:rPr dirty="0"/>
              <a:t>Click to edit Master title style</a:t>
            </a:r>
          </a:p>
        </p:txBody>
      </p:sp>
      <p:sp>
        <p:nvSpPr>
          <p:cNvPr id="1027" name="Rectangle 3"/>
          <p:cNvSpPr>
            <a:spLocks noGrp="1"/>
          </p:cNvSpPr>
          <p:nvPr>
            <p:ph type="body" idx="1"/>
          </p:nvPr>
        </p:nvSpPr>
        <p:spPr>
          <a:xfrm>
            <a:off x="609600" y="1600200"/>
            <a:ext cx="10972800" cy="4525963"/>
          </a:xfrm>
          <a:prstGeom prst="rect">
            <a:avLst/>
          </a:prstGeom>
          <a:noFill/>
          <a:ln w="9525">
            <a:noFill/>
          </a:ln>
        </p:spPr>
        <p:txBody>
          <a:body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1400">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1400">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4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1.xml"/></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52.xml"/><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52.xml"/><Relationship Id="rId5" Type="http://schemas.openxmlformats.org/officeDocument/2006/relationships/image" Target="../media/image33.png"/><Relationship Id="rId4" Type="http://schemas.openxmlformats.org/officeDocument/2006/relationships/image" Target="../media/image27.emf"/></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48.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0.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4.xml"/><Relationship Id="rId7" Type="http://schemas.openxmlformats.org/officeDocument/2006/relationships/image" Target="../media/image3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5.emf"/><Relationship Id="rId5" Type="http://schemas.openxmlformats.org/officeDocument/2006/relationships/image" Target="../media/image27.emf"/><Relationship Id="rId4" Type="http://schemas.openxmlformats.org/officeDocument/2006/relationships/image" Target="../media/image26.emf"/></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5.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48.xml"/><Relationship Id="rId5" Type="http://schemas.openxmlformats.org/officeDocument/2006/relationships/image" Target="../media/image22.jpe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8.png"/><Relationship Id="rId1" Type="http://schemas.openxmlformats.org/officeDocument/2006/relationships/slideLayout" Target="../slideLayouts/slideLayout50.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88.xml"/><Relationship Id="rId6" Type="http://schemas.openxmlformats.org/officeDocument/2006/relationships/image" Target="../media/image22.jpeg"/><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52.xml"/><Relationship Id="rId5" Type="http://schemas.openxmlformats.org/officeDocument/2006/relationships/image" Target="../media/image42.png"/><Relationship Id="rId4" Type="http://schemas.openxmlformats.org/officeDocument/2006/relationships/image" Target="../media/image25.emf"/></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88.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107.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8" Type="http://schemas.openxmlformats.org/officeDocument/2006/relationships/slide" Target="slide27.xml"/><Relationship Id="rId13" Type="http://schemas.openxmlformats.org/officeDocument/2006/relationships/image" Target="../media/image50.png"/><Relationship Id="rId18" Type="http://schemas.openxmlformats.org/officeDocument/2006/relationships/audio" Target="../media/audio3.wav"/><Relationship Id="rId3" Type="http://schemas.openxmlformats.org/officeDocument/2006/relationships/image" Target="../media/image44.jpeg"/><Relationship Id="rId7" Type="http://schemas.openxmlformats.org/officeDocument/2006/relationships/image" Target="../media/image46.png"/><Relationship Id="rId12" Type="http://schemas.openxmlformats.org/officeDocument/2006/relationships/image" Target="../media/image49.png"/><Relationship Id="rId17" Type="http://schemas.openxmlformats.org/officeDocument/2006/relationships/image" Target="../media/image53.GIF"/><Relationship Id="rId2" Type="http://schemas.openxmlformats.org/officeDocument/2006/relationships/notesSlide" Target="../notesSlides/notesSlide11.xml"/><Relationship Id="rId16" Type="http://schemas.openxmlformats.org/officeDocument/2006/relationships/image" Target="../media/image52.png"/><Relationship Id="rId1" Type="http://schemas.openxmlformats.org/officeDocument/2006/relationships/slideLayout" Target="../slideLayouts/slideLayout107.xml"/><Relationship Id="rId6" Type="http://schemas.openxmlformats.org/officeDocument/2006/relationships/image" Target="../media/image45.png"/><Relationship Id="rId11" Type="http://schemas.openxmlformats.org/officeDocument/2006/relationships/slide" Target="slide28.xml"/><Relationship Id="rId5" Type="http://schemas.openxmlformats.org/officeDocument/2006/relationships/audio" Target="../media/audio1.wav"/><Relationship Id="rId15" Type="http://schemas.openxmlformats.org/officeDocument/2006/relationships/image" Target="../media/image51.png"/><Relationship Id="rId10" Type="http://schemas.openxmlformats.org/officeDocument/2006/relationships/image" Target="../media/image48.png"/><Relationship Id="rId4" Type="http://schemas.openxmlformats.org/officeDocument/2006/relationships/slide" Target="slide26.xml"/><Relationship Id="rId9" Type="http://schemas.openxmlformats.org/officeDocument/2006/relationships/image" Target="../media/image47.png"/><Relationship Id="rId14" Type="http://schemas.openxmlformats.org/officeDocument/2006/relationships/slide" Target="slide29.xml"/></Relationships>
</file>

<file path=ppt/slides/_rels/slide26.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61.GIF"/><Relationship Id="rId3" Type="http://schemas.openxmlformats.org/officeDocument/2006/relationships/audio" Target="../media/audio4.wav"/><Relationship Id="rId7" Type="http://schemas.openxmlformats.org/officeDocument/2006/relationships/image" Target="../media/image55.jpeg"/><Relationship Id="rId12" Type="http://schemas.openxmlformats.org/officeDocument/2006/relationships/image" Target="../media/image60.GIF"/><Relationship Id="rId2" Type="http://schemas.openxmlformats.org/officeDocument/2006/relationships/audio" Target="../media/audio1.wav"/><Relationship Id="rId1" Type="http://schemas.openxmlformats.org/officeDocument/2006/relationships/slideLayout" Target="../slideLayouts/slideLayout107.xml"/><Relationship Id="rId6" Type="http://schemas.openxmlformats.org/officeDocument/2006/relationships/image" Target="../media/image46.png"/><Relationship Id="rId11" Type="http://schemas.openxmlformats.org/officeDocument/2006/relationships/image" Target="../media/image59.GIF"/><Relationship Id="rId5" Type="http://schemas.openxmlformats.org/officeDocument/2006/relationships/image" Target="../media/image45.png"/><Relationship Id="rId15" Type="http://schemas.openxmlformats.org/officeDocument/2006/relationships/slide" Target="slide25.xml"/><Relationship Id="rId10" Type="http://schemas.openxmlformats.org/officeDocument/2006/relationships/image" Target="../media/image58.GIF"/><Relationship Id="rId4" Type="http://schemas.openxmlformats.org/officeDocument/2006/relationships/image" Target="../media/image54.GIF"/><Relationship Id="rId9" Type="http://schemas.openxmlformats.org/officeDocument/2006/relationships/image" Target="../media/image57.png"/><Relationship Id="rId14" Type="http://schemas.openxmlformats.org/officeDocument/2006/relationships/image" Target="../media/image62.GIF"/></Relationships>
</file>

<file path=ppt/slides/_rels/slide27.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61.GIF"/><Relationship Id="rId3" Type="http://schemas.openxmlformats.org/officeDocument/2006/relationships/audio" Target="../media/audio4.wav"/><Relationship Id="rId7" Type="http://schemas.openxmlformats.org/officeDocument/2006/relationships/image" Target="../media/image55.jpeg"/><Relationship Id="rId12" Type="http://schemas.openxmlformats.org/officeDocument/2006/relationships/image" Target="../media/image60.GIF"/><Relationship Id="rId2" Type="http://schemas.openxmlformats.org/officeDocument/2006/relationships/audio" Target="../media/audio1.wav"/><Relationship Id="rId1" Type="http://schemas.openxmlformats.org/officeDocument/2006/relationships/slideLayout" Target="../slideLayouts/slideLayout107.xml"/><Relationship Id="rId6" Type="http://schemas.openxmlformats.org/officeDocument/2006/relationships/image" Target="../media/image48.png"/><Relationship Id="rId11" Type="http://schemas.openxmlformats.org/officeDocument/2006/relationships/image" Target="../media/image59.GIF"/><Relationship Id="rId5" Type="http://schemas.openxmlformats.org/officeDocument/2006/relationships/image" Target="../media/image47.png"/><Relationship Id="rId15" Type="http://schemas.openxmlformats.org/officeDocument/2006/relationships/slide" Target="slide24.xml"/><Relationship Id="rId10" Type="http://schemas.openxmlformats.org/officeDocument/2006/relationships/image" Target="../media/image58.GIF"/><Relationship Id="rId4" Type="http://schemas.openxmlformats.org/officeDocument/2006/relationships/image" Target="../media/image54.GIF"/><Relationship Id="rId9" Type="http://schemas.openxmlformats.org/officeDocument/2006/relationships/image" Target="../media/image57.png"/><Relationship Id="rId14" Type="http://schemas.openxmlformats.org/officeDocument/2006/relationships/image" Target="../media/image62.GIF"/></Relationships>
</file>

<file path=ppt/slides/_rels/slide28.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61.GIF"/><Relationship Id="rId3" Type="http://schemas.openxmlformats.org/officeDocument/2006/relationships/audio" Target="../media/audio4.wav"/><Relationship Id="rId7" Type="http://schemas.openxmlformats.org/officeDocument/2006/relationships/image" Target="../media/image55.jpeg"/><Relationship Id="rId12" Type="http://schemas.openxmlformats.org/officeDocument/2006/relationships/image" Target="../media/image60.GIF"/><Relationship Id="rId2" Type="http://schemas.openxmlformats.org/officeDocument/2006/relationships/audio" Target="../media/audio1.wav"/><Relationship Id="rId1" Type="http://schemas.openxmlformats.org/officeDocument/2006/relationships/slideLayout" Target="../slideLayouts/slideLayout107.xml"/><Relationship Id="rId6" Type="http://schemas.openxmlformats.org/officeDocument/2006/relationships/image" Target="../media/image50.png"/><Relationship Id="rId11" Type="http://schemas.openxmlformats.org/officeDocument/2006/relationships/image" Target="../media/image59.GIF"/><Relationship Id="rId5" Type="http://schemas.openxmlformats.org/officeDocument/2006/relationships/image" Target="../media/image49.png"/><Relationship Id="rId15" Type="http://schemas.openxmlformats.org/officeDocument/2006/relationships/slide" Target="slide25.xml"/><Relationship Id="rId10" Type="http://schemas.openxmlformats.org/officeDocument/2006/relationships/image" Target="../media/image58.GIF"/><Relationship Id="rId4" Type="http://schemas.openxmlformats.org/officeDocument/2006/relationships/image" Target="../media/image54.GIF"/><Relationship Id="rId9" Type="http://schemas.openxmlformats.org/officeDocument/2006/relationships/image" Target="../media/image63.png"/><Relationship Id="rId14" Type="http://schemas.openxmlformats.org/officeDocument/2006/relationships/image" Target="../media/image62.GIF"/></Relationships>
</file>

<file path=ppt/slides/_rels/slide29.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61.GIF"/><Relationship Id="rId3" Type="http://schemas.openxmlformats.org/officeDocument/2006/relationships/audio" Target="../media/audio4.wav"/><Relationship Id="rId7" Type="http://schemas.openxmlformats.org/officeDocument/2006/relationships/image" Target="../media/image55.jpeg"/><Relationship Id="rId12" Type="http://schemas.openxmlformats.org/officeDocument/2006/relationships/image" Target="../media/image60.GIF"/><Relationship Id="rId2" Type="http://schemas.openxmlformats.org/officeDocument/2006/relationships/audio" Target="../media/audio1.wav"/><Relationship Id="rId1" Type="http://schemas.openxmlformats.org/officeDocument/2006/relationships/slideLayout" Target="../slideLayouts/slideLayout107.xml"/><Relationship Id="rId6" Type="http://schemas.openxmlformats.org/officeDocument/2006/relationships/image" Target="../media/image52.png"/><Relationship Id="rId11" Type="http://schemas.openxmlformats.org/officeDocument/2006/relationships/image" Target="../media/image59.GIF"/><Relationship Id="rId5" Type="http://schemas.openxmlformats.org/officeDocument/2006/relationships/image" Target="../media/image51.png"/><Relationship Id="rId15" Type="http://schemas.openxmlformats.org/officeDocument/2006/relationships/slide" Target="slide25.xml"/><Relationship Id="rId10" Type="http://schemas.openxmlformats.org/officeDocument/2006/relationships/image" Target="../media/image58.GIF"/><Relationship Id="rId4" Type="http://schemas.openxmlformats.org/officeDocument/2006/relationships/image" Target="../media/image54.GIF"/><Relationship Id="rId9" Type="http://schemas.openxmlformats.org/officeDocument/2006/relationships/image" Target="../media/image57.png"/><Relationship Id="rId14" Type="http://schemas.openxmlformats.org/officeDocument/2006/relationships/image" Target="../media/image62.GIF"/></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07.xml"/><Relationship Id="rId5" Type="http://schemas.openxmlformats.org/officeDocument/2006/relationships/image" Target="../media/image64.png"/><Relationship Id="rId4" Type="http://schemas.openxmlformats.org/officeDocument/2006/relationships/audio" Target="../media/audio2.wav"/></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comments" Target="../comments/comment1.xml"/><Relationship Id="rId2" Type="http://schemas.openxmlformats.org/officeDocument/2006/relationships/notesSlide" Target="../notesSlides/notesSlide13.xml"/><Relationship Id="rId1" Type="http://schemas.openxmlformats.org/officeDocument/2006/relationships/slideLayout" Target="../slideLayouts/slideLayout107.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0.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3.xml"/><Relationship Id="rId1" Type="http://schemas.openxmlformats.org/officeDocument/2006/relationships/slideLayout" Target="../slideLayouts/slideLayout5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7.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xml"/><Relationship Id="rId1" Type="http://schemas.openxmlformats.org/officeDocument/2006/relationships/slideLayout" Target="../slideLayouts/slideLayout5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audio" Target="../media/audio1.wav"/><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3612" y="565755"/>
            <a:ext cx="11718388" cy="179833"/>
          </a:xfrm>
          <a:prstGeom prst="rect">
            <a:avLst/>
          </a:prstGeom>
          <a:solidFill>
            <a:srgbClr val="94BC7F"/>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latin typeface="Arial-Rounded" panose="020B0500000000000000" charset="0"/>
              <a:cs typeface="Arial-Rounded" panose="020B0500000000000000" charset="0"/>
            </a:endParaRPr>
          </a:p>
        </p:txBody>
      </p:sp>
      <p:pic>
        <p:nvPicPr>
          <p:cNvPr id="6" name="图片 5"/>
          <p:cNvPicPr>
            <a:picLocks noChangeAspect="1"/>
          </p:cNvPicPr>
          <p:nvPr/>
        </p:nvPicPr>
        <p:blipFill rotWithShape="1">
          <a:blip r:embed="rId2"/>
          <a:srcRect t="50811"/>
          <a:stretch>
            <a:fillRect/>
          </a:stretch>
        </p:blipFill>
        <p:spPr>
          <a:xfrm>
            <a:off x="197963" y="0"/>
            <a:ext cx="3276542" cy="1131509"/>
          </a:xfrm>
          <a:prstGeom prst="rect">
            <a:avLst/>
          </a:prstGeom>
        </p:spPr>
      </p:pic>
      <p:sp>
        <p:nvSpPr>
          <p:cNvPr id="8" name="矩形 7"/>
          <p:cNvSpPr/>
          <p:nvPr/>
        </p:nvSpPr>
        <p:spPr>
          <a:xfrm>
            <a:off x="3656330" y="934616"/>
            <a:ext cx="7805420" cy="847327"/>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1.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Cô</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giáo</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đáp</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lại</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lời</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chào</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của</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học</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sinh</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như</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thế</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smtClean="0">
                <a:latin typeface="Times New Roman" panose="02020603050405020304" pitchFamily="18" charset="0"/>
                <a:ea typeface="汉仪黑荔枝体简" panose="00020600040101010101" pitchFamily="18" charset="-122"/>
                <a:cs typeface="Times New Roman" panose="02020603050405020304" pitchFamily="18" charset="0"/>
              </a:rPr>
              <a:t>nào</a:t>
            </a:r>
            <a:r>
              <a:rPr lang="en-US" altLang="zh-CN" sz="2800" dirty="0" smtClean="0">
                <a:latin typeface="Times New Roman" panose="02020603050405020304" pitchFamily="18" charset="0"/>
                <a:ea typeface="汉仪黑荔枝体简" panose="00020600040101010101" pitchFamily="18" charset="-122"/>
                <a:cs typeface="Times New Roman" panose="02020603050405020304" pitchFamily="18" charset="0"/>
              </a:rPr>
              <a:t>?</a:t>
            </a:r>
            <a:endPar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endParaRPr>
          </a:p>
        </p:txBody>
      </p:sp>
      <p:sp>
        <p:nvSpPr>
          <p:cNvPr id="9" name="TextBox 9"/>
          <p:cNvSpPr txBox="1"/>
          <p:nvPr/>
        </p:nvSpPr>
        <p:spPr>
          <a:xfrm>
            <a:off x="4041912" y="1508260"/>
            <a:ext cx="6734967" cy="738696"/>
          </a:xfrm>
          <a:prstGeom prst="rect">
            <a:avLst/>
          </a:prstGeom>
          <a:noFill/>
        </p:spPr>
        <p:txBody>
          <a:bodyPr wrap="square" lIns="91472" tIns="45736" rIns="91472" bIns="45736" rtlCol="0">
            <a:spAutoFit/>
          </a:bodyPr>
          <a:lstStyle/>
          <a:p>
            <a:pPr>
              <a:lnSpc>
                <a:spcPct val="150000"/>
              </a:lnSpc>
            </a:pPr>
            <a:r>
              <a:rPr lang="en-US" altLang="zh-CN" sz="2800" dirty="0" err="1" smtClean="0">
                <a:latin typeface="Times New Roman" panose="02020603050405020304" pitchFamily="18" charset="0"/>
                <a:ea typeface="汉仪黑荔枝体简" panose="00020600040101010101" pitchFamily="18" charset="-122"/>
                <a:cs typeface="Times New Roman" panose="02020603050405020304" pitchFamily="18" charset="0"/>
              </a:rPr>
              <a:t>Cô</a:t>
            </a:r>
            <a:r>
              <a:rPr lang="en-US" altLang="zh-CN" sz="2800" dirty="0" smtClean="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smtClean="0">
                <a:latin typeface="Times New Roman" panose="02020603050405020304" pitchFamily="18" charset="0"/>
                <a:ea typeface="汉仪黑荔枝体简" panose="00020600040101010101" pitchFamily="18" charset="-122"/>
                <a:cs typeface="Times New Roman" panose="02020603050405020304" pitchFamily="18" charset="0"/>
              </a:rPr>
              <a:t>mỉm</a:t>
            </a:r>
            <a:r>
              <a:rPr lang="en-US" altLang="zh-CN" sz="2800" dirty="0" smtClean="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smtClean="0">
                <a:latin typeface="Times New Roman" panose="02020603050405020304" pitchFamily="18" charset="0"/>
                <a:ea typeface="汉仪黑荔枝体简" panose="00020600040101010101" pitchFamily="18" charset="-122"/>
                <a:cs typeface="Times New Roman" panose="02020603050405020304" pitchFamily="18" charset="0"/>
              </a:rPr>
              <a:t>cười</a:t>
            </a:r>
            <a:r>
              <a:rPr lang="en-US" altLang="zh-CN" sz="2800" dirty="0" smtClean="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smtClean="0">
                <a:latin typeface="Times New Roman" panose="02020603050405020304" pitchFamily="18" charset="0"/>
                <a:ea typeface="汉仪黑荔枝体简" panose="00020600040101010101" pitchFamily="18" charset="-122"/>
                <a:cs typeface="Times New Roman" panose="02020603050405020304" pitchFamily="18" charset="0"/>
              </a:rPr>
              <a:t>thật</a:t>
            </a:r>
            <a:r>
              <a:rPr lang="en-US" altLang="zh-CN" sz="2800" dirty="0" smtClean="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smtClean="0">
                <a:latin typeface="Times New Roman" panose="02020603050405020304" pitchFamily="18" charset="0"/>
                <a:ea typeface="汉仪黑荔枝体简" panose="00020600040101010101" pitchFamily="18" charset="-122"/>
                <a:cs typeface="Times New Roman" panose="02020603050405020304" pitchFamily="18" charset="0"/>
              </a:rPr>
              <a:t>tươi</a:t>
            </a:r>
            <a:r>
              <a:rPr lang="en-US" altLang="zh-CN" sz="2800" dirty="0" smtClean="0">
                <a:latin typeface="Times New Roman" panose="02020603050405020304" pitchFamily="18" charset="0"/>
                <a:ea typeface="汉仪黑荔枝体简" panose="00020600040101010101" pitchFamily="18" charset="-122"/>
                <a:cs typeface="Times New Roman" panose="02020603050405020304" pitchFamily="18" charset="0"/>
              </a:rPr>
              <a:t>.</a:t>
            </a:r>
            <a:endPar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endParaRPr>
          </a:p>
        </p:txBody>
      </p:sp>
      <p:sp>
        <p:nvSpPr>
          <p:cNvPr id="11" name="矩形 10"/>
          <p:cNvSpPr/>
          <p:nvPr/>
        </p:nvSpPr>
        <p:spPr>
          <a:xfrm>
            <a:off x="3656330" y="2125582"/>
            <a:ext cx="8421370" cy="718548"/>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2.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Tìm</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những</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câu</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thơ</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tả</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cảnh</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vật</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khi</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cô</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dạy</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em</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học</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bài</a:t>
            </a:r>
            <a:endPar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endParaRPr>
          </a:p>
        </p:txBody>
      </p:sp>
      <p:sp>
        <p:nvSpPr>
          <p:cNvPr id="12" name="TextBox 12"/>
          <p:cNvSpPr txBox="1"/>
          <p:nvPr/>
        </p:nvSpPr>
        <p:spPr>
          <a:xfrm>
            <a:off x="3851467" y="2589133"/>
            <a:ext cx="6861278" cy="1291590"/>
          </a:xfrm>
          <a:prstGeom prst="rect">
            <a:avLst/>
          </a:prstGeom>
          <a:noFill/>
        </p:spPr>
        <p:txBody>
          <a:bodyPr wrap="square" lIns="91472" tIns="45736" rIns="91472" bIns="45736" rtlCol="0">
            <a:spAutoFit/>
          </a:bodyPr>
          <a:lstStyle/>
          <a:p>
            <a:pPr>
              <a:lnSpc>
                <a:spcPct val="150000"/>
              </a:lnSpc>
            </a:pP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Gió</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đưa</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thoảng</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hương</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nhài</a:t>
            </a:r>
            <a:endParaRPr lang="en-US" sz="2600" dirty="0">
              <a:solidFill>
                <a:sysClr val="windowText" lastClr="000000"/>
              </a:solidFill>
              <a:latin typeface="Times New Roman" panose="02020603050405020304" pitchFamily="18" charset="0"/>
              <a:cs typeface="Times New Roman" panose="02020603050405020304" pitchFamily="18" charset="0"/>
              <a:sym typeface="+mn-ea"/>
            </a:endParaRPr>
          </a:p>
          <a:p>
            <a:pPr>
              <a:lnSpc>
                <a:spcPct val="150000"/>
              </a:lnSpc>
            </a:pP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Nắng</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ghé</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vào</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cửa</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lớp</a:t>
            </a:r>
            <a:endParaRPr lang="zh-CN" altLang="en-US" sz="2800" dirty="0">
              <a:latin typeface="Times New Roman" panose="02020603050405020304" pitchFamily="18" charset="0"/>
              <a:ea typeface="汉仪黑荔枝体简" panose="00020600040101010101" pitchFamily="18" charset="-122"/>
              <a:cs typeface="Times New Roman" panose="02020603050405020304" pitchFamily="18" charset="0"/>
            </a:endParaRPr>
          </a:p>
        </p:txBody>
      </p:sp>
      <p:pic>
        <p:nvPicPr>
          <p:cNvPr id="13" name="图片 12"/>
          <p:cNvPicPr>
            <a:picLocks noChangeAspect="1"/>
          </p:cNvPicPr>
          <p:nvPr/>
        </p:nvPicPr>
        <p:blipFill>
          <a:blip r:embed="rId3"/>
          <a:stretch>
            <a:fillRect/>
          </a:stretch>
        </p:blipFill>
        <p:spPr>
          <a:xfrm flipH="1">
            <a:off x="124460" y="2400300"/>
            <a:ext cx="3204845" cy="2786380"/>
          </a:xfrm>
          <a:prstGeom prst="rect">
            <a:avLst/>
          </a:prstGeom>
        </p:spPr>
      </p:pic>
      <p:sp>
        <p:nvSpPr>
          <p:cNvPr id="2" name="矩形 10"/>
          <p:cNvSpPr/>
          <p:nvPr/>
        </p:nvSpPr>
        <p:spPr>
          <a:xfrm>
            <a:off x="3656330" y="3880485"/>
            <a:ext cx="842137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3.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Bạn</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nhỏ</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đã</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kể</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những</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gì</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về</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cô</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giáo</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của</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mình</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a:t>
            </a:r>
          </a:p>
        </p:txBody>
      </p:sp>
      <p:sp>
        <p:nvSpPr>
          <p:cNvPr id="5" name="TextBox 12"/>
          <p:cNvSpPr txBox="1"/>
          <p:nvPr/>
        </p:nvSpPr>
        <p:spPr>
          <a:xfrm>
            <a:off x="3814637" y="4226163"/>
            <a:ext cx="6861278" cy="691515"/>
          </a:xfrm>
          <a:prstGeom prst="rect">
            <a:avLst/>
          </a:prstGeom>
          <a:noFill/>
        </p:spPr>
        <p:txBody>
          <a:bodyPr wrap="square" lIns="91472" tIns="45736" rIns="91472" bIns="45736" rtlCol="0">
            <a:spAutoFit/>
          </a:bodyPr>
          <a:lstStyle/>
          <a:p>
            <a:pPr>
              <a:lnSpc>
                <a:spcPct val="150000"/>
              </a:lnSpc>
            </a:pP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Kể</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cô</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dạy</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tập</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viết</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giảng</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bài</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endParaRPr lang="zh-CN" altLang="en-US" sz="2800" dirty="0">
              <a:latin typeface="Times New Roman" panose="02020603050405020304" pitchFamily="18" charset="0"/>
              <a:ea typeface="汉仪黑荔枝体简" panose="00020600040101010101" pitchFamily="18" charset="-122"/>
              <a:cs typeface="Times New Roman" panose="02020603050405020304" pitchFamily="18" charset="0"/>
            </a:endParaRPr>
          </a:p>
        </p:txBody>
      </p:sp>
      <p:sp>
        <p:nvSpPr>
          <p:cNvPr id="14" name="矩形 10"/>
          <p:cNvSpPr/>
          <p:nvPr/>
        </p:nvSpPr>
        <p:spPr>
          <a:xfrm>
            <a:off x="3619500" y="4984750"/>
            <a:ext cx="8421370" cy="79502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4. Qua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bài</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thơ</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em</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thấy</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tình</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cảm</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của</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bạn</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nhỏ</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dành</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cho</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cô</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như</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thế</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 </a:t>
            </a:r>
            <a:r>
              <a:rPr lang="en-US" altLang="zh-CN" sz="2800" dirty="0" err="1">
                <a:latin typeface="Times New Roman" panose="02020603050405020304" pitchFamily="18" charset="0"/>
                <a:ea typeface="汉仪黑荔枝体简" panose="00020600040101010101" pitchFamily="18" charset="-122"/>
                <a:cs typeface="Times New Roman" panose="02020603050405020304" pitchFamily="18" charset="0"/>
              </a:rPr>
              <a:t>nào</a:t>
            </a:r>
            <a:r>
              <a:rPr lang="en-US" altLang="zh-CN" sz="2800" dirty="0">
                <a:latin typeface="Times New Roman" panose="02020603050405020304" pitchFamily="18" charset="0"/>
                <a:ea typeface="汉仪黑荔枝体简" panose="00020600040101010101" pitchFamily="18" charset="-122"/>
                <a:cs typeface="Times New Roman" panose="02020603050405020304" pitchFamily="18" charset="0"/>
              </a:rPr>
              <a:t>?</a:t>
            </a:r>
          </a:p>
        </p:txBody>
      </p:sp>
      <p:sp>
        <p:nvSpPr>
          <p:cNvPr id="15" name="TextBox 12"/>
          <p:cNvSpPr txBox="1"/>
          <p:nvPr/>
        </p:nvSpPr>
        <p:spPr>
          <a:xfrm>
            <a:off x="3656522" y="5780643"/>
            <a:ext cx="6861278" cy="691515"/>
          </a:xfrm>
          <a:prstGeom prst="rect">
            <a:avLst/>
          </a:prstGeom>
          <a:noFill/>
        </p:spPr>
        <p:txBody>
          <a:bodyPr wrap="square" lIns="91472" tIns="45736" rIns="91472" bIns="45736" rtlCol="0">
            <a:spAutoFit/>
          </a:bodyPr>
          <a:lstStyle/>
          <a:p>
            <a:pPr>
              <a:lnSpc>
                <a:spcPct val="150000"/>
              </a:lnSpc>
            </a:pP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Bạn</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nhỏ</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rất</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yêu</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quý</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cô</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giáo</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của</a:t>
            </a:r>
            <a:r>
              <a:rPr lang="en-US" sz="2600" dirty="0">
                <a:solidFill>
                  <a:sysClr val="windowText" lastClr="000000"/>
                </a:solidFill>
                <a:latin typeface="Times New Roman" panose="02020603050405020304" pitchFamily="18" charset="0"/>
                <a:cs typeface="Times New Roman" panose="02020603050405020304" pitchFamily="18" charset="0"/>
                <a:sym typeface="+mn-ea"/>
              </a:rPr>
              <a:t> </a:t>
            </a:r>
            <a:r>
              <a:rPr lang="en-US" sz="2600" dirty="0" err="1">
                <a:solidFill>
                  <a:sysClr val="windowText" lastClr="000000"/>
                </a:solidFill>
                <a:latin typeface="Times New Roman" panose="02020603050405020304" pitchFamily="18" charset="0"/>
                <a:cs typeface="Times New Roman" panose="02020603050405020304" pitchFamily="18" charset="0"/>
                <a:sym typeface="+mn-ea"/>
              </a:rPr>
              <a:t>mình</a:t>
            </a:r>
            <a:endParaRPr lang="zh-CN" altLang="en-US" sz="2800" dirty="0">
              <a:latin typeface="Times New Roman" panose="02020603050405020304" pitchFamily="18" charset="0"/>
              <a:ea typeface="汉仪黑荔枝体简" panose="00020600040101010101" pitchFamily="18"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lt">
                                    <p:tmPct val="30000"/>
                                  </p:iterate>
                                  <p:childTnLst>
                                    <p:set>
                                      <p:cBhvr>
                                        <p:cTn id="11" dur="1" fill="hold">
                                          <p:stCondLst>
                                            <p:cond delay="0"/>
                                          </p:stCondLst>
                                        </p:cTn>
                                        <p:tgtEl>
                                          <p:spTgt spid="9"/>
                                        </p:tgtEl>
                                        <p:attrNameLst>
                                          <p:attrName>style.visibility</p:attrName>
                                        </p:attrNameLst>
                                      </p:cBhvr>
                                      <p:to>
                                        <p:strVal val="visible"/>
                                      </p:to>
                                    </p:set>
                                    <p:animEffect transition="in" filter="wipe(left)">
                                      <p:cBhvr>
                                        <p:cTn id="12" dur="100"/>
                                        <p:tgtEl>
                                          <p:spTgt spid="9"/>
                                        </p:tgtEl>
                                      </p:cBhvr>
                                    </p:animEffect>
                                  </p:childTnLst>
                                </p:cTn>
                              </p:par>
                              <p:par>
                                <p:cTn id="13" presetID="36" presetClass="emph" presetSubtype="0" fill="hold" grpId="1" nodeType="withEffect">
                                  <p:stCondLst>
                                    <p:cond delay="0"/>
                                  </p:stCondLst>
                                  <p:iterate type="lt">
                                    <p:tmPct val="30000"/>
                                  </p:iterate>
                                  <p:childTnLst>
                                    <p:animScale>
                                      <p:cBhvr>
                                        <p:cTn id="14" dur="50" autoRev="1" fill="hold">
                                          <p:stCondLst>
                                            <p:cond delay="0"/>
                                          </p:stCondLst>
                                        </p:cTn>
                                        <p:tgtEl>
                                          <p:spTgt spid="9"/>
                                        </p:tgtEl>
                                      </p:cBhvr>
                                      <p:to x="80000" y="100000"/>
                                    </p:animScale>
                                    <p:anim by="(#ppt_w*0.10)" calcmode="lin" valueType="num">
                                      <p:cBhvr>
                                        <p:cTn id="15" dur="50" autoRev="1" fill="hold">
                                          <p:stCondLst>
                                            <p:cond delay="0"/>
                                          </p:stCondLst>
                                        </p:cTn>
                                        <p:tgtEl>
                                          <p:spTgt spid="9"/>
                                        </p:tgtEl>
                                        <p:attrNameLst>
                                          <p:attrName>ppt_x</p:attrName>
                                        </p:attrNameLst>
                                      </p:cBhvr>
                                    </p:anim>
                                    <p:anim by="(-#ppt_w*0.10)" calcmode="lin" valueType="num">
                                      <p:cBhvr>
                                        <p:cTn id="16" dur="50" autoRev="1" fill="hold">
                                          <p:stCondLst>
                                            <p:cond delay="0"/>
                                          </p:stCondLst>
                                        </p:cTn>
                                        <p:tgtEl>
                                          <p:spTgt spid="9"/>
                                        </p:tgtEl>
                                        <p:attrNameLst>
                                          <p:attrName>ppt_y</p:attrName>
                                        </p:attrNameLst>
                                      </p:cBhvr>
                                    </p:anim>
                                    <p:animRot by="-480000">
                                      <p:cBhvr>
                                        <p:cTn id="17" dur="50" autoRev="1" fill="hold">
                                          <p:stCondLst>
                                            <p:cond delay="0"/>
                                          </p:stCondLst>
                                        </p:cTn>
                                        <p:tgtEl>
                                          <p:spTgt spid="9"/>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arn(inVertic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p:bldP spid="9" grpId="1"/>
      <p:bldP spid="11" grpId="0" animBg="1"/>
      <p:bldP spid="11" grpId="1" animBg="1"/>
      <p:bldP spid="12" grpId="0"/>
      <p:bldP spid="12" grpId="1"/>
      <p:bldP spid="2" grpId="0" animBg="1"/>
      <p:bldP spid="5" grpId="0"/>
      <p:bldP spid="5" grpId="1"/>
      <p:bldP spid="14" grpId="0" animBg="1"/>
      <p:bldP spid="14" grpId="1" animBg="1"/>
      <p:bldP spid="15" grpId="0"/>
      <p:bldP spid="1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67335" y="450850"/>
            <a:ext cx="11007090" cy="1446550"/>
          </a:xfrm>
          <a:prstGeom prst="rect">
            <a:avLst/>
          </a:prstGeom>
          <a:noFill/>
        </p:spPr>
        <p:txBody>
          <a:bodyPr wrap="square" rtlCol="0" anchor="t">
            <a:spAutoFit/>
          </a:bodyPr>
          <a:lstStyle/>
          <a:p>
            <a:r>
              <a:rPr lang="en-US" sz="4400" b="1" dirty="0">
                <a:solidFill>
                  <a:srgbClr val="FF0000"/>
                </a:solidFill>
                <a:latin typeface="Arial-Rounded" panose="020B0500000000000000" charset="0"/>
                <a:cs typeface="Arial-Rounded" panose="020B0500000000000000" charset="0"/>
                <a:sym typeface="+mn-ea"/>
              </a:rPr>
              <a:t>1</a:t>
            </a:r>
            <a:r>
              <a:rPr lang="en-US" sz="4400" b="1" dirty="0" smtClean="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Nói</a:t>
            </a:r>
            <a:r>
              <a:rPr lang="en-US" sz="4400" b="1" dirty="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câu</a:t>
            </a:r>
            <a:r>
              <a:rPr lang="en-US" sz="4400" b="1" dirty="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thể</a:t>
            </a:r>
            <a:r>
              <a:rPr lang="en-US" sz="4400" b="1" dirty="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hiện</a:t>
            </a:r>
            <a:r>
              <a:rPr lang="en-US" sz="4400" b="1" dirty="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sự</a:t>
            </a:r>
            <a:r>
              <a:rPr lang="en-US" sz="4400" b="1" dirty="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ngạc</a:t>
            </a:r>
            <a:r>
              <a:rPr lang="en-US" sz="4400" b="1" dirty="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nhiên</a:t>
            </a:r>
            <a:r>
              <a:rPr lang="en-US" sz="4400" b="1" dirty="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của</a:t>
            </a:r>
            <a:r>
              <a:rPr lang="en-US" sz="4400" b="1" dirty="0">
                <a:solidFill>
                  <a:srgbClr val="FF0000"/>
                </a:solidFill>
                <a:latin typeface="Arial-Rounded" panose="020B0500000000000000" charset="0"/>
                <a:cs typeface="Arial-Rounded" panose="020B0500000000000000" charset="0"/>
                <a:sym typeface="+mn-ea"/>
              </a:rPr>
              <a:t> </a:t>
            </a:r>
            <a:r>
              <a:rPr lang="en-US" sz="4400" b="1" dirty="0" err="1">
                <a:solidFill>
                  <a:srgbClr val="FF0000"/>
                </a:solidFill>
                <a:latin typeface="Arial-Rounded" panose="020B0500000000000000" charset="0"/>
                <a:cs typeface="Arial-Rounded" panose="020B0500000000000000" charset="0"/>
                <a:sym typeface="+mn-ea"/>
              </a:rPr>
              <a:t>em</a:t>
            </a:r>
            <a:r>
              <a:rPr lang="en-US" sz="4400" b="1" dirty="0">
                <a:solidFill>
                  <a:srgbClr val="FF0000"/>
                </a:solidFill>
                <a:latin typeface="Arial-Rounded" panose="020B0500000000000000" charset="0"/>
                <a:cs typeface="Arial-Rounded" panose="020B0500000000000000" charset="0"/>
                <a:sym typeface="+mn-ea"/>
              </a:rPr>
              <a:t> </a:t>
            </a:r>
            <a:r>
              <a:rPr lang="en-US" sz="4400" b="1" dirty="0" err="1" smtClean="0">
                <a:solidFill>
                  <a:srgbClr val="FF0000"/>
                </a:solidFill>
                <a:latin typeface="Arial-Rounded" panose="020B0500000000000000" charset="0"/>
                <a:cs typeface="Arial-Rounded" panose="020B0500000000000000" charset="0"/>
                <a:sym typeface="+mn-ea"/>
              </a:rPr>
              <a:t>khi</a:t>
            </a:r>
            <a:r>
              <a:rPr lang="en-US" sz="4400" b="1" dirty="0">
                <a:solidFill>
                  <a:srgbClr val="FF0000"/>
                </a:solidFill>
                <a:latin typeface="Arial-Rounded" panose="020B0500000000000000" charset="0"/>
                <a:cs typeface="Arial-Rounded" panose="020B0500000000000000" charset="0"/>
                <a:sym typeface="+mn-ea"/>
              </a:rPr>
              <a:t>:</a:t>
            </a:r>
            <a:endParaRPr lang="en-US" sz="4400" dirty="0">
              <a:latin typeface="Arial-Rounded" panose="020B0500000000000000" charset="0"/>
              <a:cs typeface="Arial-Rounded" panose="020B0500000000000000" charset="0"/>
            </a:endParaRPr>
          </a:p>
        </p:txBody>
      </p:sp>
      <p:sp>
        <p:nvSpPr>
          <p:cNvPr id="5" name="Rounded Rectangular Callout 4"/>
          <p:cNvSpPr/>
          <p:nvPr/>
        </p:nvSpPr>
        <p:spPr>
          <a:xfrm>
            <a:off x="2550795" y="3357245"/>
            <a:ext cx="7272655" cy="286004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en-US" sz="3200">
                <a:latin typeface="Arial-Rounded" panose="020B0500000000000000" charset="0"/>
                <a:cs typeface="Arial-Rounded" panose="020B0500000000000000" charset="0"/>
                <a:sym typeface="+mn-ea"/>
              </a:rPr>
              <a:t>a. Ôi! Bạn hát hay quá!</a:t>
            </a:r>
          </a:p>
          <a:p>
            <a:pPr marL="0" indent="0" algn="just">
              <a:buNone/>
            </a:pPr>
            <a:r>
              <a:rPr lang="en-US" sz="3200">
                <a:latin typeface="Arial-Rounded" panose="020B0500000000000000" charset="0"/>
                <a:cs typeface="Arial-Rounded" panose="020B0500000000000000" charset="0"/>
                <a:sym typeface="+mn-ea"/>
              </a:rPr>
              <a:t>b. Oa!Con rất thích món quà này! Cảm ơn bố mẹ!</a:t>
            </a:r>
          </a:p>
        </p:txBody>
      </p:sp>
      <p:pic>
        <p:nvPicPr>
          <p:cNvPr id="10" name="图片 9"/>
          <p:cNvPicPr>
            <a:picLocks noGrp="1" noChangeAspect="1"/>
          </p:cNvPicPr>
          <p:nvPr>
            <p:ph idx="1"/>
          </p:nvPr>
        </p:nvPicPr>
        <p:blipFill rotWithShape="1">
          <a:blip r:embed="rId2"/>
          <a:srcRect l="46256" t="-41660" r="-22977" b="41660"/>
          <a:stretch>
            <a:fillRect/>
          </a:stretch>
        </p:blipFill>
        <p:spPr>
          <a:xfrm>
            <a:off x="267335" y="5012055"/>
            <a:ext cx="1512570" cy="1569085"/>
          </a:xfrm>
          <a:prstGeom prst="rect">
            <a:avLst/>
          </a:prstGeom>
        </p:spPr>
      </p:pic>
      <p:grpSp>
        <p:nvGrpSpPr>
          <p:cNvPr id="23" name="组合 22"/>
          <p:cNvGrpSpPr/>
          <p:nvPr/>
        </p:nvGrpSpPr>
        <p:grpSpPr>
          <a:xfrm>
            <a:off x="10240996" y="4636770"/>
            <a:ext cx="1715737" cy="1962272"/>
            <a:chOff x="8194080" y="3408873"/>
            <a:chExt cx="2724693" cy="3182549"/>
          </a:xfrm>
        </p:grpSpPr>
        <p:pic>
          <p:nvPicPr>
            <p:cNvPr id="18" name="图片 17"/>
            <p:cNvPicPr>
              <a:picLocks noChangeAspect="1"/>
            </p:cNvPicPr>
            <p:nvPr/>
          </p:nvPicPr>
          <p:blipFill rotWithShape="1">
            <a:blip r:embed="rId3"/>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4"/>
            <a:stretch>
              <a:fillRect/>
            </a:stretch>
          </p:blipFill>
          <p:spPr>
            <a:xfrm>
              <a:off x="9445250" y="3408873"/>
              <a:ext cx="1473523" cy="1473563"/>
            </a:xfrm>
            <a:prstGeom prst="rect">
              <a:avLst/>
            </a:prstGeom>
          </p:spPr>
        </p:pic>
      </p:grpSp>
      <p:sp>
        <p:nvSpPr>
          <p:cNvPr id="2" name="Text Box 1"/>
          <p:cNvSpPr txBox="1"/>
          <p:nvPr/>
        </p:nvSpPr>
        <p:spPr>
          <a:xfrm>
            <a:off x="419100" y="1576705"/>
            <a:ext cx="11007090" cy="1445260"/>
          </a:xfrm>
          <a:prstGeom prst="rect">
            <a:avLst/>
          </a:prstGeom>
          <a:noFill/>
        </p:spPr>
        <p:txBody>
          <a:bodyPr wrap="square" rtlCol="0" anchor="t">
            <a:spAutoFit/>
          </a:bodyPr>
          <a:lstStyle/>
          <a:p>
            <a:r>
              <a:rPr lang="en-US" sz="4400">
                <a:solidFill>
                  <a:schemeClr val="tx1"/>
                </a:solidFill>
                <a:latin typeface="Arial-Rounded" panose="020B0500000000000000" charset="0"/>
                <a:cs typeface="Arial-Rounded" panose="020B0500000000000000" charset="0"/>
                <a:sym typeface="+mn-ea"/>
              </a:rPr>
              <a:t>a. Lần đầu thấy bạn hát rất hay</a:t>
            </a:r>
          </a:p>
          <a:p>
            <a:r>
              <a:rPr lang="en-US" sz="4400">
                <a:solidFill>
                  <a:schemeClr val="tx1"/>
                </a:solidFill>
                <a:latin typeface="Arial-Rounded" panose="020B0500000000000000" charset="0"/>
                <a:cs typeface="Arial-Rounded" panose="020B0500000000000000" charset="0"/>
              </a:rPr>
              <a:t>b. Được bố mẹ tặng một món quà bất ngờ</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35610"/>
            <a:ext cx="10515600" cy="1325563"/>
          </a:xfrm>
        </p:spPr>
        <p:txBody>
          <a:bodyPr>
            <a:normAutofit/>
          </a:bodyPr>
          <a:lstStyle/>
          <a:p>
            <a:r>
              <a:rPr lang="en-US" b="1">
                <a:solidFill>
                  <a:srgbClr val="FF0000"/>
                </a:solidFill>
                <a:latin typeface="Arial-Rounded" panose="020B0500000000000000" charset="0"/>
                <a:cs typeface="Arial-Rounded" panose="020B0500000000000000" charset="0"/>
                <a:sym typeface="+mn-ea"/>
              </a:rPr>
              <a:t>2. Nói câu thể hiện tình cảm của em với thầy cô giáo của mình</a:t>
            </a:r>
            <a:endParaRPr lang="en-US">
              <a:latin typeface="Arial-Rounded" panose="020B0500000000000000" charset="0"/>
              <a:cs typeface="Arial-Rounded" panose="020B0500000000000000" charset="0"/>
            </a:endParaRPr>
          </a:p>
        </p:txBody>
      </p:sp>
      <p:pic>
        <p:nvPicPr>
          <p:cNvPr id="10" name="图片 9"/>
          <p:cNvPicPr>
            <a:picLocks noGrp="1" noChangeAspect="1"/>
          </p:cNvPicPr>
          <p:nvPr>
            <p:ph idx="1"/>
          </p:nvPr>
        </p:nvPicPr>
        <p:blipFill rotWithShape="1">
          <a:blip r:embed="rId2"/>
          <a:srcRect l="46256" t="-41660" r="-22977" b="41660"/>
          <a:stretch>
            <a:fillRect/>
          </a:stretch>
        </p:blipFill>
        <p:spPr>
          <a:xfrm>
            <a:off x="247650" y="5041900"/>
            <a:ext cx="1512570" cy="1569085"/>
          </a:xfrm>
          <a:prstGeom prst="rect">
            <a:avLst/>
          </a:prstGeom>
        </p:spPr>
      </p:pic>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3"/>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4"/>
            <a:stretch>
              <a:fillRect/>
            </a:stretch>
          </p:blipFill>
          <p:spPr>
            <a:xfrm>
              <a:off x="9445250" y="3408873"/>
              <a:ext cx="1473523" cy="1473563"/>
            </a:xfrm>
            <a:prstGeom prst="rect">
              <a:avLst/>
            </a:prstGeom>
          </p:spPr>
        </p:pic>
      </p:grpSp>
      <p:pic>
        <p:nvPicPr>
          <p:cNvPr id="3" name="Picture 2"/>
          <p:cNvPicPr>
            <a:picLocks noChangeAspect="1"/>
          </p:cNvPicPr>
          <p:nvPr/>
        </p:nvPicPr>
        <p:blipFill>
          <a:blip r:embed="rId5"/>
          <a:stretch>
            <a:fillRect/>
          </a:stretch>
        </p:blipFill>
        <p:spPr>
          <a:xfrm>
            <a:off x="2856230" y="2135505"/>
            <a:ext cx="7116445" cy="36937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3</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5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968832" y="2297249"/>
            <a:ext cx="3336966"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Chữ</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hoa</a:t>
            </a:r>
            <a:r>
              <a:rPr lang="en-US" sz="3200" b="1" dirty="0" smtClean="0">
                <a:solidFill>
                  <a:schemeClr val="bg1"/>
                </a:solidFill>
                <a:latin typeface="HP001 4 hàng" panose="020B0603050302020204" pitchFamily="34" charset="0"/>
              </a:rPr>
              <a:t> D</a:t>
            </a:r>
            <a:endParaRPr lang="en-US" sz="3200" b="1" dirty="0">
              <a:solidFill>
                <a:schemeClr val="bg1"/>
              </a:solidFill>
              <a:latin typeface="HP001 4 hàng" panose="020B0603050302020204" pitchFamily="34" charset="0"/>
            </a:endParaRPr>
          </a:p>
        </p:txBody>
      </p:sp>
      <p:sp>
        <p:nvSpPr>
          <p:cNvPr id="9" name="TextBox 8"/>
          <p:cNvSpPr txBox="1"/>
          <p:nvPr/>
        </p:nvSpPr>
        <p:spPr>
          <a:xfrm>
            <a:off x="178692" y="2886148"/>
            <a:ext cx="1154234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32972" y="4317293"/>
            <a:ext cx="1172522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Cậu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bé</a:t>
            </a:r>
            <a:r>
              <a:rPr lang="en-US" sz="3200" b="1" dirty="0" smtClean="0">
                <a:solidFill>
                  <a:schemeClr val="bg1"/>
                </a:solidFill>
                <a:latin typeface="HP001 4 hàng" panose="020B0603050302020204" pitchFamily="34" charset="0"/>
              </a:rPr>
              <a:t> ham </a:t>
            </a:r>
            <a:r>
              <a:rPr lang="en-US" sz="3200" b="1" dirty="0" err="1" smtClean="0">
                <a:solidFill>
                  <a:schemeClr val="bg1"/>
                </a:solidFill>
                <a:latin typeface="HP001 4 hàng" panose="020B0603050302020204" pitchFamily="34" charset="0"/>
              </a:rPr>
              <a:t>học</a:t>
            </a:r>
            <a:endParaRPr lang="en-US" sz="3200" b="1" dirty="0">
              <a:solidFill>
                <a:schemeClr val="bg1"/>
              </a:solidFill>
              <a:latin typeface="HP001 4 hàng" panose="020B0603050302020204" pitchFamily="34" charset="0"/>
            </a:endParaRPr>
          </a:p>
        </p:txBody>
      </p:sp>
      <p:sp>
        <p:nvSpPr>
          <p:cNvPr id="11" name="TextBox 10"/>
          <p:cNvSpPr txBox="1"/>
          <p:nvPr/>
        </p:nvSpPr>
        <p:spPr>
          <a:xfrm>
            <a:off x="132972" y="500493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a:t>
            </a:r>
            <a:endParaRPr lang="en-US" sz="3200" dirty="0">
              <a:solidFill>
                <a:schemeClr val="bg1"/>
              </a:solidFill>
              <a:latin typeface="HP001 4 hàng" panose="020B0603050302020204" pitchFamily="34" charset="0"/>
            </a:endParaRPr>
          </a:p>
        </p:txBody>
      </p:sp>
      <p:sp>
        <p:nvSpPr>
          <p:cNvPr id="12" name="TextBox 11"/>
          <p:cNvSpPr txBox="1"/>
          <p:nvPr/>
        </p:nvSpPr>
        <p:spPr>
          <a:xfrm>
            <a:off x="2823482" y="3601720"/>
            <a:ext cx="903471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Nói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và</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nghe</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56312" y="3383756"/>
            <a:ext cx="7327075" cy="0"/>
          </a:xfrm>
          <a:prstGeom prst="line">
            <a:avLst/>
          </a:prstGeom>
          <a:ln w="762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5828089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 xmlns:a16="http://schemas.microsoft.com/office/drawing/2014/main" id="{BC2F63FD-50B0-4E89-91B0-4E23F7044AD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pic>
        <p:nvPicPr>
          <p:cNvPr id="10" name="图片 9"/>
          <p:cNvPicPr>
            <a:picLocks noChangeAspect="1"/>
          </p:cNvPicPr>
          <p:nvPr/>
        </p:nvPicPr>
        <p:blipFill rotWithShape="1">
          <a:blip r:embed="rId6"/>
          <a:srcRect l="46256" t="-41660" r="-22977" b="41660"/>
          <a:stretch>
            <a:fillRect/>
          </a:stretch>
        </p:blipFill>
        <p:spPr>
          <a:xfrm>
            <a:off x="247650" y="5041900"/>
            <a:ext cx="1512570" cy="1569085"/>
          </a:xfrm>
          <a:prstGeom prst="rect">
            <a:avLst/>
          </a:prstGeom>
        </p:spPr>
      </p:pic>
      <p:pic>
        <p:nvPicPr>
          <p:cNvPr id="5" name="chu D">
            <a:hlinkClick r:id="" action="ppaction://media"/>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7"/>
          <a:stretch>
            <a:fillRect/>
          </a:stretch>
        </p:blipFill>
        <p:spPr>
          <a:xfrm>
            <a:off x="3158490" y="292735"/>
            <a:ext cx="6511925" cy="5703570"/>
          </a:xfrm>
          <a:prstGeom prst="rect">
            <a:avLst/>
          </a:prstGeom>
        </p:spPr>
      </p:pic>
      <p:sp>
        <p:nvSpPr>
          <p:cNvPr id="3" name="Content Placeholder 2">
            <a:extLst>
              <a:ext uri="{FF2B5EF4-FFF2-40B4-BE49-F238E27FC236}">
                <a16:creationId xmlns="" xmlns:a16="http://schemas.microsoft.com/office/drawing/2014/main" id="{2F9AE87F-B1C9-4AAD-B732-5CBB7E009F48}"/>
              </a:ext>
            </a:extLst>
          </p:cNvPr>
          <p:cNvSpPr>
            <a:spLocks noGrp="1"/>
          </p:cNvSpPr>
          <p:nvPr>
            <p:ph sz="half" idx="1"/>
          </p:nvPr>
        </p:nvSpPr>
        <p:spPr/>
        <p:txBody>
          <a:bodyPr/>
          <a:lstStyle/>
          <a:p>
            <a:endParaRPr lang="en-GB"/>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1015365"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Dung dăng dung dẻ</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charset="0"/>
                <a:ea typeface="+mn-ea"/>
                <a:cs typeface="Arial-Rounded" panose="020B0500000000000000"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1015365" y="3691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Dắt trẻ đi chơi</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 xmlns:a16="http://schemas.microsoft.com/office/drawing/2014/main" id="{84CBE9CD-AB0E-4EC8-BB6C-6A3C5EED39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725741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7295679" y="3248812"/>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nghe</a:t>
            </a:r>
          </a:p>
        </p:txBody>
      </p:sp>
      <p:pic>
        <p:nvPicPr>
          <p:cNvPr id="6" name="Picture 5">
            <a:extLst>
              <a:ext uri="{FF2B5EF4-FFF2-40B4-BE49-F238E27FC236}">
                <a16:creationId xmlns="" xmlns:a16="http://schemas.microsoft.com/office/drawing/2014/main" id="{4EA2A6A2-2F25-42C1-BCC1-E44015C660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hai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4</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168958" y="2308969"/>
            <a:ext cx="94096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795912" y="2979465"/>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Cô</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giáo</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lớp</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em</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267411508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Nghe kể chuyện</a:t>
            </a:r>
          </a:p>
        </p:txBody>
      </p:sp>
      <p:pic>
        <p:nvPicPr>
          <p:cNvPr id="5" name="Picture 4">
            <a:extLst>
              <a:ext uri="{FF2B5EF4-FFF2-40B4-BE49-F238E27FC236}">
                <a16:creationId xmlns="" xmlns:a16="http://schemas.microsoft.com/office/drawing/2014/main" id="{BEE8B9F7-B371-48B1-9A92-24556AFFE1A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video bài 9">
            <a:hlinkClick r:id="" action="ppaction://media"/>
          </p:cNvPr>
          <p:cNvPicPr>
            <a:picLocks noGrp="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15085" y="365125"/>
            <a:ext cx="9591040" cy="5822950"/>
          </a:xfrm>
          <a:prstGeom prst="rect">
            <a:avLst/>
          </a:prstGeom>
        </p:spPr>
      </p:pic>
    </p:spTree>
  </p:cSld>
  <p:clrMapOvr>
    <a:masterClrMapping/>
  </p:clrMapOvr>
  <p:timing>
    <p:tnLst>
      <p:par>
        <p:cTn id="1" dur="indefinite" restart="never" nodeType="tmRoot">
          <p:childTnLst>
            <p:video>
              <p:cMediaNode>
                <p:cTn id="2" fill="hold" display="1">
                  <p:stCondLst>
                    <p:cond delay="indefinite"/>
                  </p:stCondLst>
                  <p:endCondLst>
                    <p:cond evt="onNext" delay="0">
                      <p:tgtEl>
                        <p:sldTgt/>
                      </p:tgtEl>
                    </p:cond>
                    <p:cond evt="onPrev" delay="0">
                      <p:tgtEl>
                        <p:sldTgt/>
                      </p:tgtEl>
                    </p:cond>
                  </p:end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2"/>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3"/>
            <a:stretch>
              <a:fillRect/>
            </a:stretch>
          </p:blipFill>
          <p:spPr>
            <a:xfrm>
              <a:off x="9445250" y="3408873"/>
              <a:ext cx="1473523" cy="1473563"/>
            </a:xfrm>
            <a:prstGeom prst="rect">
              <a:avLst/>
            </a:prstGeom>
          </p:spPr>
        </p:pic>
      </p:grpSp>
      <p:pic>
        <p:nvPicPr>
          <p:cNvPr id="10" name="图片 9"/>
          <p:cNvPicPr>
            <a:picLocks noChangeAspect="1"/>
          </p:cNvPicPr>
          <p:nvPr/>
        </p:nvPicPr>
        <p:blipFill rotWithShape="1">
          <a:blip r:embed="rId4"/>
          <a:srcRect l="46256" t="-41660" r="-22977" b="41660"/>
          <a:stretch>
            <a:fillRect/>
          </a:stretch>
        </p:blipFill>
        <p:spPr>
          <a:xfrm>
            <a:off x="247650" y="5041900"/>
            <a:ext cx="1512570" cy="1569085"/>
          </a:xfrm>
          <a:prstGeom prst="rect">
            <a:avLst/>
          </a:prstGeom>
        </p:spPr>
      </p:pic>
      <p:pic>
        <p:nvPicPr>
          <p:cNvPr id="3" name="Picture 2"/>
          <p:cNvPicPr>
            <a:picLocks noChangeAspect="1"/>
          </p:cNvPicPr>
          <p:nvPr/>
        </p:nvPicPr>
        <p:blipFill>
          <a:blip r:embed="rId5"/>
          <a:stretch>
            <a:fillRect/>
          </a:stretch>
        </p:blipFill>
        <p:spPr>
          <a:xfrm>
            <a:off x="2339340" y="215900"/>
            <a:ext cx="7430135" cy="63950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2090420"/>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Kể lại chuyện theo tranh</a:t>
            </a: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图片 8196" descr="20"/>
          <p:cNvPicPr>
            <a:picLocks noChangeAspect="1"/>
          </p:cNvPicPr>
          <p:nvPr/>
        </p:nvPicPr>
        <p:blipFill>
          <a:blip r:embed="rId4"/>
          <a:stretch>
            <a:fillRect/>
          </a:stretch>
        </p:blipFill>
        <p:spPr>
          <a:xfrm>
            <a:off x="0" y="160867"/>
            <a:ext cx="11432117" cy="6697133"/>
          </a:xfrm>
          <a:prstGeom prst="rect">
            <a:avLst/>
          </a:prstGeom>
          <a:noFill/>
          <a:ln w="9525">
            <a:noFill/>
          </a:ln>
        </p:spPr>
      </p:pic>
      <p:sp>
        <p:nvSpPr>
          <p:cNvPr id="8198" name="文本框 8197"/>
          <p:cNvSpPr txBox="1"/>
          <p:nvPr/>
        </p:nvSpPr>
        <p:spPr>
          <a:xfrm>
            <a:off x="5283200" y="2514600"/>
            <a:ext cx="5181600" cy="1543050"/>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charset="0"/>
                <a:ea typeface="SimSun" panose="02010600030101010101" pitchFamily="2" charset="-122"/>
                <a:cs typeface="Arial-Rounded" panose="020B0500000000000000" charset="0"/>
              </a:rPr>
              <a:t>Trả lời câu hỏi kể chuyện theo tranh qua trò chơi “Hộp quà bí ẩn”</a:t>
            </a:r>
          </a:p>
        </p:txBody>
      </p:sp>
      <p:sp>
        <p:nvSpPr>
          <p:cNvPr id="8200" name="文本框 8199"/>
          <p:cNvSpPr txBox="1"/>
          <p:nvPr/>
        </p:nvSpPr>
        <p:spPr>
          <a:xfrm>
            <a:off x="406400" y="2209800"/>
            <a:ext cx="3352800" cy="640715"/>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735" b="0" i="0" u="none" strike="noStrike" kern="1200" cap="none" spc="0" normalizeH="0" baseline="0" noProof="0" dirty="0">
                <a:ln>
                  <a:noFill/>
                </a:ln>
                <a:solidFill>
                  <a:prstClr val="black"/>
                </a:solidFill>
                <a:effectLst/>
                <a:uLnTx/>
                <a:uFillTx/>
                <a:latin typeface="Arial-Rounded" panose="020B0500000000000000" charset="0"/>
                <a:ea typeface="SimSun" panose="02010600030101010101" pitchFamily="2" charset="-122"/>
                <a:cs typeface="Arial-Rounded" panose="020B0500000000000000" charset="0"/>
              </a:rPr>
              <a:t>Cùng bạn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p:cTn id="7" dur="1000" fill="hold"/>
                                        <p:tgtEl>
                                          <p:spTgt spid="8197"/>
                                        </p:tgtEl>
                                        <p:attrNameLst>
                                          <p:attrName>ppt_w</p:attrName>
                                        </p:attrNameLst>
                                      </p:cBhvr>
                                      <p:tavLst>
                                        <p:tav tm="0">
                                          <p:val>
                                            <p:fltVal val="0"/>
                                          </p:val>
                                        </p:tav>
                                        <p:tav tm="100000">
                                          <p:val>
                                            <p:strVal val="#ppt_w"/>
                                          </p:val>
                                        </p:tav>
                                      </p:tavLst>
                                    </p:anim>
                                    <p:anim calcmode="lin" valueType="num">
                                      <p:cBhvr>
                                        <p:cTn id="8" dur="1000" fill="hold"/>
                                        <p:tgtEl>
                                          <p:spTgt spid="8197"/>
                                        </p:tgtEl>
                                        <p:attrNameLst>
                                          <p:attrName>ppt_h</p:attrName>
                                        </p:attrNameLst>
                                      </p:cBhvr>
                                      <p:tavLst>
                                        <p:tav tm="0">
                                          <p:val>
                                            <p:fltVal val="0"/>
                                          </p:val>
                                        </p:tav>
                                        <p:tav tm="100000">
                                          <p:val>
                                            <p:strVal val="#ppt_h"/>
                                          </p:val>
                                        </p:tav>
                                      </p:tavLst>
                                    </p:anim>
                                    <p:anim calcmode="lin" valueType="num">
                                      <p:cBhvr>
                                        <p:cTn id="9"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19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8200">
                                            <p:txEl>
                                              <p:pRg st="0" end="0"/>
                                            </p:txEl>
                                          </p:spTgt>
                                        </p:tgtEl>
                                        <p:attrNameLst>
                                          <p:attrName>style.visibility</p:attrName>
                                        </p:attrNameLst>
                                      </p:cBhvr>
                                      <p:to>
                                        <p:strVal val="visible"/>
                                      </p:to>
                                    </p:set>
                                    <p:anim calcmode="discrete" valueType="clr">
                                      <p:cBhvr override="childStyle">
                                        <p:cTn id="14" dur="80"/>
                                        <p:tgtEl>
                                          <p:spTgt spid="820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200">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8200">
                                            <p:txEl>
                                              <p:pRg st="0" end="0"/>
                                            </p:txEl>
                                          </p:spTgt>
                                        </p:tgtEl>
                                        <p:attrNameLst>
                                          <p:attrName>fill.type</p:attrName>
                                        </p:attrNameLst>
                                      </p:cBhvr>
                                      <p:to>
                                        <p:strVal val="solid"/>
                                      </p:to>
                                    </p:set>
                                  </p:childTnLst>
                                </p:cTn>
                              </p:par>
                            </p:childTnLst>
                          </p:cTn>
                        </p:par>
                        <p:par>
                          <p:cTn id="17" fill="hold">
                            <p:stCondLst>
                              <p:cond delay="136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8198">
                                            <p:txEl>
                                              <p:pRg st="0" end="0"/>
                                            </p:txEl>
                                          </p:spTgt>
                                        </p:tgtEl>
                                        <p:attrNameLst>
                                          <p:attrName>style.visibility</p:attrName>
                                        </p:attrNameLst>
                                      </p:cBhvr>
                                      <p:to>
                                        <p:strVal val="visible"/>
                                      </p:to>
                                    </p:set>
                                    <p:anim calcmode="discrete" valueType="clr">
                                      <p:cBhvr override="childStyle">
                                        <p:cTn id="20" dur="80"/>
                                        <p:tgtEl>
                                          <p:spTgt spid="81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198">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819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allAtOnce"/>
      <p:bldP spid="8200"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0"/>
          <p:cNvSpPr/>
          <p:nvPr/>
        </p:nvSpPr>
        <p:spPr>
          <a:xfrm>
            <a:off x="0" y="1839384"/>
            <a:ext cx="12192000" cy="1143000"/>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55" name="Rectangle 29"/>
          <p:cNvSpPr/>
          <p:nvPr/>
        </p:nvSpPr>
        <p:spPr>
          <a:xfrm>
            <a:off x="0" y="5156200"/>
            <a:ext cx="12192000" cy="1140884"/>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a:hlinkClick r:id="rId4" action="ppaction://hlinksldjump">
              <a:snd r:embed="rId5" name="chimes.wav"/>
            </a:hlinkClick>
          </p:cNvPr>
          <p:cNvPicPr>
            <a:picLocks noChangeAspect="1"/>
          </p:cNvPicPr>
          <p:nvPr/>
        </p:nvPicPr>
        <p:blipFill>
          <a:blip r:embed="rId6"/>
          <a:stretch>
            <a:fillRect/>
          </a:stretch>
        </p:blipFill>
        <p:spPr>
          <a:xfrm>
            <a:off x="410845" y="889000"/>
            <a:ext cx="1968500" cy="1744133"/>
          </a:xfrm>
          <a:prstGeom prst="rect">
            <a:avLst/>
          </a:prstGeom>
          <a:noFill/>
          <a:ln w="9525">
            <a:noFill/>
          </a:ln>
        </p:spPr>
      </p:pic>
      <p:pic>
        <p:nvPicPr>
          <p:cNvPr id="9" name="Picture 8"/>
          <p:cNvPicPr>
            <a:picLocks noChangeAspect="1"/>
          </p:cNvPicPr>
          <p:nvPr/>
        </p:nvPicPr>
        <p:blipFill>
          <a:blip r:embed="rId7"/>
          <a:stretch>
            <a:fillRect/>
          </a:stretch>
        </p:blipFill>
        <p:spPr>
          <a:xfrm>
            <a:off x="410633" y="419100"/>
            <a:ext cx="2059517" cy="1382184"/>
          </a:xfrm>
          <a:prstGeom prst="rect">
            <a:avLst/>
          </a:prstGeom>
          <a:noFill/>
          <a:ln w="9525">
            <a:noFill/>
          </a:ln>
        </p:spPr>
      </p:pic>
      <p:pic>
        <p:nvPicPr>
          <p:cNvPr id="10" name="Picture 9">
            <a:hlinkClick r:id="rId8" action="ppaction://hlinksldjump">
              <a:snd r:embed="rId5" name="chimes.wav"/>
            </a:hlinkClick>
          </p:cNvPr>
          <p:cNvPicPr>
            <a:picLocks noChangeAspect="1"/>
          </p:cNvPicPr>
          <p:nvPr/>
        </p:nvPicPr>
        <p:blipFill>
          <a:blip r:embed="rId9"/>
          <a:stretch>
            <a:fillRect/>
          </a:stretch>
        </p:blipFill>
        <p:spPr>
          <a:xfrm>
            <a:off x="2734733" y="931333"/>
            <a:ext cx="1968500" cy="1744133"/>
          </a:xfrm>
          <a:prstGeom prst="rect">
            <a:avLst/>
          </a:prstGeom>
          <a:noFill/>
          <a:ln w="9525">
            <a:noFill/>
          </a:ln>
        </p:spPr>
      </p:pic>
      <p:pic>
        <p:nvPicPr>
          <p:cNvPr id="11" name="Picture 10"/>
          <p:cNvPicPr>
            <a:picLocks noChangeAspect="1"/>
          </p:cNvPicPr>
          <p:nvPr/>
        </p:nvPicPr>
        <p:blipFill>
          <a:blip r:embed="rId10"/>
          <a:stretch>
            <a:fillRect/>
          </a:stretch>
        </p:blipFill>
        <p:spPr>
          <a:xfrm>
            <a:off x="2743200" y="381000"/>
            <a:ext cx="2059517" cy="1382184"/>
          </a:xfrm>
          <a:prstGeom prst="rect">
            <a:avLst/>
          </a:prstGeom>
          <a:noFill/>
          <a:ln w="9525">
            <a:noFill/>
          </a:ln>
        </p:spPr>
      </p:pic>
      <p:pic>
        <p:nvPicPr>
          <p:cNvPr id="12" name="Picture 11">
            <a:hlinkClick r:id="rId11" action="ppaction://hlinksldjump">
              <a:snd r:embed="rId5" name="chimes.wav"/>
            </a:hlinkClick>
          </p:cNvPr>
          <p:cNvPicPr>
            <a:picLocks noChangeAspect="1"/>
          </p:cNvPicPr>
          <p:nvPr/>
        </p:nvPicPr>
        <p:blipFill>
          <a:blip r:embed="rId12"/>
          <a:stretch>
            <a:fillRect/>
          </a:stretch>
        </p:blipFill>
        <p:spPr>
          <a:xfrm>
            <a:off x="4978612" y="931333"/>
            <a:ext cx="1970617" cy="1744133"/>
          </a:xfrm>
          <a:prstGeom prst="rect">
            <a:avLst/>
          </a:prstGeom>
          <a:noFill/>
          <a:ln w="9525">
            <a:noFill/>
          </a:ln>
        </p:spPr>
      </p:pic>
      <p:pic>
        <p:nvPicPr>
          <p:cNvPr id="13" name="Picture 12"/>
          <p:cNvPicPr>
            <a:picLocks noChangeAspect="1"/>
          </p:cNvPicPr>
          <p:nvPr/>
        </p:nvPicPr>
        <p:blipFill>
          <a:blip r:embed="rId13"/>
          <a:stretch>
            <a:fillRect/>
          </a:stretch>
        </p:blipFill>
        <p:spPr>
          <a:xfrm>
            <a:off x="4965700" y="419100"/>
            <a:ext cx="2061633" cy="1382184"/>
          </a:xfrm>
          <a:prstGeom prst="rect">
            <a:avLst/>
          </a:prstGeom>
          <a:noFill/>
          <a:ln w="9525">
            <a:noFill/>
          </a:ln>
        </p:spPr>
      </p:pic>
      <p:pic>
        <p:nvPicPr>
          <p:cNvPr id="14" name="Picture 13">
            <a:hlinkClick r:id="rId14" action="ppaction://hlinksldjump">
              <a:snd r:embed="rId5" name="chimes.wav"/>
            </a:hlinkClick>
          </p:cNvPr>
          <p:cNvPicPr>
            <a:picLocks noChangeAspect="1"/>
          </p:cNvPicPr>
          <p:nvPr/>
        </p:nvPicPr>
        <p:blipFill>
          <a:blip r:embed="rId15"/>
          <a:stretch>
            <a:fillRect/>
          </a:stretch>
        </p:blipFill>
        <p:spPr>
          <a:xfrm>
            <a:off x="7315200" y="889000"/>
            <a:ext cx="1970617" cy="1744133"/>
          </a:xfrm>
          <a:prstGeom prst="rect">
            <a:avLst/>
          </a:prstGeom>
          <a:noFill/>
          <a:ln w="9525">
            <a:noFill/>
          </a:ln>
        </p:spPr>
      </p:pic>
      <p:pic>
        <p:nvPicPr>
          <p:cNvPr id="15" name="Picture 14"/>
          <p:cNvPicPr>
            <a:picLocks noChangeAspect="1"/>
          </p:cNvPicPr>
          <p:nvPr/>
        </p:nvPicPr>
        <p:blipFill>
          <a:blip r:embed="rId16"/>
          <a:stretch>
            <a:fillRect/>
          </a:stretch>
        </p:blipFill>
        <p:spPr>
          <a:xfrm>
            <a:off x="7291917" y="419100"/>
            <a:ext cx="2059516" cy="1382184"/>
          </a:xfrm>
          <a:prstGeom prst="rect">
            <a:avLst/>
          </a:prstGeom>
          <a:noFill/>
          <a:ln w="9525">
            <a:noFill/>
          </a:ln>
        </p:spPr>
      </p:pic>
      <p:pic>
        <p:nvPicPr>
          <p:cNvPr id="23568" name="Picture 36"/>
          <p:cNvPicPr>
            <a:picLocks noChangeAspect="1"/>
          </p:cNvPicPr>
          <p:nvPr/>
        </p:nvPicPr>
        <p:blipFill>
          <a:blip r:embed="rId17"/>
          <a:stretch>
            <a:fillRect/>
          </a:stretch>
        </p:blipFill>
        <p:spPr>
          <a:xfrm>
            <a:off x="0" y="6309784"/>
            <a:ext cx="6096000" cy="334433"/>
          </a:xfrm>
          <a:prstGeom prst="rect">
            <a:avLst/>
          </a:prstGeom>
          <a:noFill/>
          <a:ln w="9525">
            <a:noFill/>
          </a:ln>
        </p:spPr>
      </p:pic>
      <p:pic>
        <p:nvPicPr>
          <p:cNvPr id="23569" name="Picture 37"/>
          <p:cNvPicPr>
            <a:picLocks noChangeAspect="1"/>
          </p:cNvPicPr>
          <p:nvPr/>
        </p:nvPicPr>
        <p:blipFill>
          <a:blip r:embed="rId17"/>
          <a:stretch>
            <a:fillRect/>
          </a:stretch>
        </p:blipFill>
        <p:spPr>
          <a:xfrm>
            <a:off x="6096000" y="6309784"/>
            <a:ext cx="6096000" cy="334433"/>
          </a:xfrm>
          <a:prstGeom prst="rect">
            <a:avLst/>
          </a:prstGeom>
          <a:noFill/>
          <a:ln w="9525">
            <a:noFill/>
          </a:ln>
        </p:spPr>
      </p:pic>
      <p:pic>
        <p:nvPicPr>
          <p:cNvPr id="23570" name="Picture 38"/>
          <p:cNvPicPr>
            <a:picLocks noChangeAspect="1"/>
          </p:cNvPicPr>
          <p:nvPr/>
        </p:nvPicPr>
        <p:blipFill>
          <a:blip r:embed="rId17"/>
          <a:stretch>
            <a:fillRect/>
          </a:stretch>
        </p:blipFill>
        <p:spPr>
          <a:xfrm>
            <a:off x="609600" y="3124200"/>
            <a:ext cx="6096000" cy="334433"/>
          </a:xfrm>
          <a:prstGeom prst="rect">
            <a:avLst/>
          </a:prstGeom>
          <a:noFill/>
          <a:ln w="9525">
            <a:noFill/>
          </a:ln>
        </p:spPr>
      </p:pic>
      <p:pic>
        <p:nvPicPr>
          <p:cNvPr id="23571" name="Picture 39"/>
          <p:cNvPicPr>
            <a:picLocks noChangeAspect="1"/>
          </p:cNvPicPr>
          <p:nvPr/>
        </p:nvPicPr>
        <p:blipFill>
          <a:blip r:embed="rId17"/>
          <a:stretch>
            <a:fillRect/>
          </a:stretch>
        </p:blipFill>
        <p:spPr>
          <a:xfrm>
            <a:off x="6096000" y="2976033"/>
            <a:ext cx="6096000" cy="334433"/>
          </a:xfrm>
          <a:prstGeom prst="rect">
            <a:avLst/>
          </a:prstGeom>
          <a:noFill/>
          <a:ln w="9525">
            <a:noFill/>
          </a:ln>
        </p:spPr>
      </p:pic>
      <p:sp>
        <p:nvSpPr>
          <p:cNvPr id="23572" name="Flowchart: Summing Junction 41">
            <a:hlinkClick r:id="" action="ppaction://noaction"/>
          </p:cNvPr>
          <p:cNvSpPr/>
          <p:nvPr/>
        </p:nvSpPr>
        <p:spPr>
          <a:xfrm>
            <a:off x="11398251" y="6115051"/>
            <a:ext cx="649816" cy="649816"/>
          </a:xfrm>
          <a:prstGeom prst="flowChartSummingJunction">
            <a:avLst/>
          </a:prstGeom>
          <a:solidFill>
            <a:srgbClr val="FF0000"/>
          </a:solidFill>
          <a:ln w="38100" cap="flat" cmpd="sng">
            <a:solidFill>
              <a:srgbClr val="FFFF00"/>
            </a:solidFill>
            <a:prstDash val="solid"/>
            <a:miter/>
            <a:headEnd type="none" w="med" len="med"/>
            <a:tailEnd type="none" w="med" len="med"/>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73" name="AutoShape 21">
            <a:hlinkClick r:id="" action="ppaction://hlinkshowjump?jump=nextslide">
              <a:snd r:embed="rId18" name="camera.wav"/>
            </a:hlinkClick>
          </p:cNvPr>
          <p:cNvSpPr/>
          <p:nvPr/>
        </p:nvSpPr>
        <p:spPr>
          <a:xfrm>
            <a:off x="10566400" y="5562600"/>
            <a:ext cx="1261533" cy="383117"/>
          </a:xfrm>
          <a:prstGeom prst="rightArrow">
            <a:avLst>
              <a:gd name="adj1" fmla="val 50000"/>
              <a:gd name="adj2" fmla="val 8232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5603"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56800" y="3937000"/>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You are given 3 candies </a:t>
            </a:r>
            <a:endParaRPr kumimoji="0" sz="1865"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0" y="0"/>
            <a:ext cx="11988800" cy="1295400"/>
          </a:xfrm>
          <a:prstGeom prst="foldedCorner">
            <a:avLst>
              <a:gd name="adj" fmla="val 16667"/>
            </a:avLst>
          </a:prstGeom>
          <a:solidFill>
            <a:schemeClr val="bg1">
              <a:alpha val="90195"/>
            </a:schemeClr>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err="1">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rPr>
              <a:t>Vì sao cậu bé Vũ Duệ không được đi học?</a:t>
            </a:r>
            <a:endParaRPr kumimoji="0" lang="en-US" sz="40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8" name="Rectangle: Folded Corner 27"/>
          <p:cNvSpPr/>
          <p:nvPr/>
        </p:nvSpPr>
        <p:spPr>
          <a:xfrm>
            <a:off x="0" y="1498600"/>
            <a:ext cx="11988800" cy="1532467"/>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3200" dirty="0">
                <a:solidFill>
                  <a:srgbClr val="002060"/>
                </a:solidFill>
                <a:latin typeface="UTM Avo" panose="02040603050506020204" pitchFamily="18" charset="0"/>
                <a:ea typeface="Tahoma" panose="020B0604030504040204" pitchFamily="34" charset="0"/>
                <a:cs typeface="UTM Avo" panose="02040603050506020204" pitchFamily="18" charset="0"/>
              </a:rPr>
              <a:t>Vì Vũ Duệ là con nhà nghèo, bố mẹ không có tiền cho đi học, phải ở nhà trông em.</a:t>
            </a:r>
            <a:endParaRPr kumimoji="0" lang="en-US" altLang="vi-VN" sz="32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5608"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5610"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5611" name="Flowchart: Summing Junction 35"/>
          <p:cNvGrpSpPr/>
          <p:nvPr/>
        </p:nvGrpSpPr>
        <p:grpSpPr>
          <a:xfrm>
            <a:off x="4011084" y="4182533"/>
            <a:ext cx="184149" cy="177800"/>
            <a:chOff x="2527" y="2634"/>
            <a:chExt cx="115" cy="112"/>
          </a:xfrm>
        </p:grpSpPr>
        <p:pic>
          <p:nvPicPr>
            <p:cNvPr id="25618" name="Flowchart: Summing Junction 35"/>
            <p:cNvPicPr/>
            <p:nvPr/>
          </p:nvPicPr>
          <p:blipFill>
            <a:blip r:embed="rId9"/>
            <a:stretch>
              <a:fillRect/>
            </a:stretch>
          </p:blipFill>
          <p:spPr>
            <a:xfrm>
              <a:off x="2527" y="2634"/>
              <a:ext cx="115" cy="112"/>
            </a:xfrm>
            <a:prstGeom prst="rect">
              <a:avLst/>
            </a:prstGeom>
            <a:noFill/>
            <a:ln w="9525">
              <a:noFill/>
            </a:ln>
          </p:spPr>
        </p:pic>
        <p:sp>
          <p:nvSpPr>
            <p:cNvPr id="25619"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5612"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5613"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5614"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5615"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2"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3"/>
          <p:cNvPicPr>
            <a:picLocks noChangeAspect="1"/>
          </p:cNvPicPr>
          <p:nvPr/>
        </p:nvPicPr>
        <p:blipFill>
          <a:blip r:embed="rId4"/>
          <a:stretch>
            <a:fillRect/>
          </a:stretch>
        </p:blipFill>
        <p:spPr>
          <a:xfrm>
            <a:off x="5892800" y="-127000"/>
            <a:ext cx="1940984" cy="1858433"/>
          </a:xfrm>
          <a:prstGeom prst="rect">
            <a:avLst/>
          </a:prstGeom>
          <a:noFill/>
          <a:ln w="9525">
            <a:noFill/>
          </a:ln>
        </p:spPr>
      </p:pic>
      <p:pic>
        <p:nvPicPr>
          <p:cNvPr id="26627"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Tahoma" panose="020B0604030504040204" pitchFamily="34" charset="0"/>
                <a:ea typeface="+mn-ea"/>
                <a:cs typeface="Tahoma" panose="020B0604030504040204" pitchFamily="34" charset="0"/>
              </a:rPr>
              <a:t>You are given 5 candies </a:t>
            </a:r>
            <a:endParaRPr kumimoji="0" sz="1865"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774700" y="-14816"/>
            <a:ext cx="10621433"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a:solidFill>
                  <a:srgbClr val="002060"/>
                </a:solidFill>
                <a:latin typeface="UTM Avo" panose="02040603050506020204" pitchFamily="18" charset="0"/>
                <a:ea typeface="Tahoma" panose="020B0604030504040204" pitchFamily="34" charset="0"/>
                <a:cs typeface="UTM Avo" panose="02040603050506020204" pitchFamily="18" charset="0"/>
              </a:rPr>
              <a:t>Buổi sáng Vũ Duệ thường cõng em đi đâu?</a:t>
            </a:r>
            <a:endParaRPr kumimoji="0" lang="en-US" sz="36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8" name="Rectangle: Folded Corner 27"/>
          <p:cNvSpPr/>
          <p:nvPr/>
        </p:nvSpPr>
        <p:spPr>
          <a:xfrm>
            <a:off x="350520" y="1815465"/>
            <a:ext cx="11414125" cy="216704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2800">
                <a:solidFill>
                  <a:srgbClr val="002060"/>
                </a:solidFill>
                <a:latin typeface="UTM Avo" panose="02040603050506020204" pitchFamily="18" charset="0"/>
                <a:ea typeface="Tahoma" panose="020B0604030504040204" pitchFamily="34" charset="0"/>
                <a:cs typeface="UTM Avo" panose="02040603050506020204" pitchFamily="18" charset="0"/>
              </a:rPr>
              <a:t>Vũ Duệ đứng ngoài cửa ngóng vào, nghe thầy giảng bài.</a:t>
            </a:r>
            <a:endParaRPr kumimoji="0" lang="en-US" altLang="vi-VN" sz="28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6632"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6634"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6635" name="Flowchart: Summing Junction 35"/>
          <p:cNvGrpSpPr/>
          <p:nvPr/>
        </p:nvGrpSpPr>
        <p:grpSpPr>
          <a:xfrm>
            <a:off x="4011084" y="4182533"/>
            <a:ext cx="184149" cy="177800"/>
            <a:chOff x="2527" y="2634"/>
            <a:chExt cx="115" cy="112"/>
          </a:xfrm>
        </p:grpSpPr>
        <p:pic>
          <p:nvPicPr>
            <p:cNvPr id="26642" name="Flowchart: Summing Junction 35"/>
            <p:cNvPicPr/>
            <p:nvPr/>
          </p:nvPicPr>
          <p:blipFill>
            <a:blip r:embed="rId9"/>
            <a:stretch>
              <a:fillRect/>
            </a:stretch>
          </p:blipFill>
          <p:spPr>
            <a:xfrm>
              <a:off x="2527" y="2634"/>
              <a:ext cx="115" cy="112"/>
            </a:xfrm>
            <a:prstGeom prst="rect">
              <a:avLst/>
            </a:prstGeom>
            <a:noFill/>
            <a:ln w="9525">
              <a:noFill/>
            </a:ln>
          </p:spPr>
        </p:pic>
        <p:sp>
          <p:nvSpPr>
            <p:cNvPr id="26643"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6636"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6637"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6638" name="Picture 48"/>
          <p:cNvPicPr>
            <a:picLocks noChangeAspect="1"/>
          </p:cNvPicPr>
          <p:nvPr/>
        </p:nvPicPr>
        <p:blipFill>
          <a:blip r:embed="rId11"/>
          <a:stretch>
            <a:fillRect/>
          </a:stretch>
        </p:blipFill>
        <p:spPr>
          <a:xfrm>
            <a:off x="3009900" y="3437467"/>
            <a:ext cx="778933" cy="770467"/>
          </a:xfrm>
          <a:prstGeom prst="rect">
            <a:avLst/>
          </a:prstGeom>
          <a:noFill/>
          <a:ln w="9525">
            <a:noFill/>
          </a:ln>
        </p:spPr>
      </p:pic>
      <p:pic>
        <p:nvPicPr>
          <p:cNvPr id="26639"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7651"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Tahoma" panose="020B0604030504040204" pitchFamily="34" charset="0"/>
                <a:ea typeface="+mn-ea"/>
                <a:cs typeface="Tahoma" panose="020B0604030504040204" pitchFamily="34" charset="0"/>
              </a:rPr>
              <a:t>You are given 7 candies </a:t>
            </a:r>
            <a:endParaRPr kumimoji="0" sz="1865"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683684" y="381000"/>
            <a:ext cx="10742083" cy="122978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a:solidFill>
                  <a:srgbClr val="002060"/>
                </a:solidFill>
                <a:latin typeface="UTM Avo" panose="02040603050506020204" pitchFamily="18" charset="0"/>
                <a:ea typeface="Tahoma" panose="020B0604030504040204" pitchFamily="34" charset="0"/>
                <a:cs typeface="UTM Avo" panose="02040603050506020204" pitchFamily="18" charset="0"/>
                <a:sym typeface="+mn-ea"/>
              </a:rPr>
              <a:t>Vì sao Vũ Duệ được thầy khen?</a:t>
            </a:r>
            <a:endParaRPr kumimoji="0" sz="3600" b="0"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mn-cs"/>
            </a:endParaRPr>
          </a:p>
        </p:txBody>
      </p:sp>
      <p:sp>
        <p:nvSpPr>
          <p:cNvPr id="28" name="Rectangle: Folded Corner 27"/>
          <p:cNvSpPr/>
          <p:nvPr/>
        </p:nvSpPr>
        <p:spPr>
          <a:xfrm>
            <a:off x="679451" y="1885951"/>
            <a:ext cx="10769600" cy="1483783"/>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UTM Avo" panose="02040603050506020204" pitchFamily="18" charset="0"/>
                <a:ea typeface="Tahoma" panose="020B0604030504040204" pitchFamily="34" charset="0"/>
                <a:cs typeface="UTM Avo" panose="02040603050506020204" pitchFamily="18" charset="0"/>
              </a:rPr>
              <a:t>Vì Vũ Duệ có tinh thần chăm học</a:t>
            </a:r>
            <a:endParaRPr kumimoji="0" lang="en-US" altLang="vi-VN" sz="28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7656" name="Rectangle 32"/>
          <p:cNvSpPr/>
          <p:nvPr/>
        </p:nvSpPr>
        <p:spPr>
          <a:xfrm rot="5600923">
            <a:off x="3160184" y="4940300"/>
            <a:ext cx="1447800" cy="251884"/>
          </a:xfrm>
          <a:prstGeom prst="rect">
            <a:avLst/>
          </a:prstGeom>
          <a:blipFill rotWithShape="1">
            <a:blip r:embed="rId7"/>
          </a:blipFill>
          <a:ln w="12700">
            <a:noFill/>
          </a:ln>
        </p:spPr>
        <p:txBody>
          <a:bodyPr rot="10800000" vert="eaVert"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7658"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7659" name="Flowchart: Summing Junction 35"/>
          <p:cNvGrpSpPr/>
          <p:nvPr/>
        </p:nvGrpSpPr>
        <p:grpSpPr>
          <a:xfrm>
            <a:off x="2590800" y="4944533"/>
            <a:ext cx="182033" cy="182033"/>
            <a:chOff x="1632" y="3114"/>
            <a:chExt cx="115" cy="115"/>
          </a:xfrm>
        </p:grpSpPr>
        <p:pic>
          <p:nvPicPr>
            <p:cNvPr id="27666" name="Flowchart: Summing Junction 35"/>
            <p:cNvPicPr/>
            <p:nvPr/>
          </p:nvPicPr>
          <p:blipFill>
            <a:blip r:embed="rId9"/>
            <a:stretch>
              <a:fillRect/>
            </a:stretch>
          </p:blipFill>
          <p:spPr>
            <a:xfrm>
              <a:off x="1632" y="3114"/>
              <a:ext cx="115" cy="115"/>
            </a:xfrm>
            <a:prstGeom prst="rect">
              <a:avLst/>
            </a:prstGeom>
            <a:noFill/>
            <a:ln w="9525">
              <a:noFill/>
            </a:ln>
          </p:spPr>
        </p:pic>
        <p:sp>
          <p:nvSpPr>
            <p:cNvPr id="27667" name="Text Box 13"/>
            <p:cNvSpPr txBox="1"/>
            <p:nvPr/>
          </p:nvSpPr>
          <p:spPr>
            <a:xfrm>
              <a:off x="1655" y="3138"/>
              <a:ext cx="69" cy="68"/>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7660"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7661"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7662" name="Picture 48"/>
          <p:cNvPicPr>
            <a:picLocks noChangeAspect="1"/>
          </p:cNvPicPr>
          <p:nvPr/>
        </p:nvPicPr>
        <p:blipFill>
          <a:blip r:embed="rId11"/>
          <a:stretch>
            <a:fillRect/>
          </a:stretch>
        </p:blipFill>
        <p:spPr>
          <a:xfrm>
            <a:off x="1610784" y="4480984"/>
            <a:ext cx="778933" cy="768349"/>
          </a:xfrm>
          <a:prstGeom prst="rect">
            <a:avLst/>
          </a:prstGeom>
          <a:noFill/>
          <a:ln w="9525">
            <a:noFill/>
          </a:ln>
        </p:spPr>
      </p:pic>
      <p:pic>
        <p:nvPicPr>
          <p:cNvPr id="27663" name="Picture 50"/>
          <p:cNvPicPr>
            <a:picLocks noChangeAspect="1"/>
          </p:cNvPicPr>
          <p:nvPr/>
        </p:nvPicPr>
        <p:blipFill>
          <a:blip r:embed="rId12"/>
          <a:stretch>
            <a:fillRect/>
          </a:stretch>
        </p:blipFill>
        <p:spPr>
          <a:xfrm flipH="1">
            <a:off x="3018367" y="4614333"/>
            <a:ext cx="878417" cy="844551"/>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8675"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UTM Avo" panose="02040603050506020204" pitchFamily="18" charset="0"/>
                <a:ea typeface="+mn-ea"/>
                <a:cs typeface="UTM Avo" panose="02040603050506020204" pitchFamily="18" charset="0"/>
              </a:rPr>
              <a:t>You are given 2 candies </a:t>
            </a:r>
            <a:endParaRPr kumimoji="0" sz="1865" b="1" i="0" u="none" strike="noStrike" kern="1200" cap="none" spc="0" normalizeH="0" baseline="0" noProof="0" dirty="0">
              <a:ln>
                <a:noFill/>
              </a:ln>
              <a:solidFill>
                <a:srgbClr val="00000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7" name="Rectangle: Folded Corner 26"/>
          <p:cNvSpPr/>
          <p:nvPr/>
        </p:nvSpPr>
        <p:spPr>
          <a:xfrm>
            <a:off x="508000" y="277284"/>
            <a:ext cx="10987617"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200">
                <a:solidFill>
                  <a:srgbClr val="002060"/>
                </a:solidFill>
                <a:latin typeface="UTM Avo" panose="02040603050506020204" pitchFamily="18" charset="0"/>
                <a:ea typeface="Tahoma" panose="020B0604030504040204" pitchFamily="34" charset="0"/>
                <a:cs typeface="UTM Avo" panose="02040603050506020204" pitchFamily="18" charset="0"/>
                <a:sym typeface="+mn-ea"/>
              </a:rPr>
              <a:t>Vì sao Vũ Duệ được đi học?</a:t>
            </a:r>
            <a:endParaRPr kumimoji="0" lang="en-US" sz="32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sym typeface="+mn-ea"/>
            </a:endParaRPr>
          </a:p>
        </p:txBody>
      </p:sp>
      <p:sp>
        <p:nvSpPr>
          <p:cNvPr id="28" name="Rectangle: Folded Corner 27"/>
          <p:cNvSpPr/>
          <p:nvPr/>
        </p:nvSpPr>
        <p:spPr>
          <a:xfrm>
            <a:off x="508000" y="2131695"/>
            <a:ext cx="11110595" cy="1923415"/>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UTM Avo" panose="02040603050506020204" pitchFamily="18" charset="0"/>
                <a:ea typeface="Tahoma" panose="020B0604030504040204" pitchFamily="34" charset="0"/>
                <a:cs typeface="UTM Avo" panose="02040603050506020204" pitchFamily="18" charset="0"/>
              </a:rPr>
              <a:t>Thầy đồ thương hoàn cảnh khó khăn và sự ham học của Vũ Duệ nên cho Vũ Duệ vào học.</a:t>
            </a:r>
            <a:endParaRPr kumimoji="0" lang="en-US" altLang="vi-VN" sz="28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8680"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pic>
        <p:nvPicPr>
          <p:cNvPr id="28682"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8683" name="Flowchart: Summing Junction 35"/>
          <p:cNvGrpSpPr/>
          <p:nvPr/>
        </p:nvGrpSpPr>
        <p:grpSpPr>
          <a:xfrm>
            <a:off x="4011084" y="4182533"/>
            <a:ext cx="184149" cy="177800"/>
            <a:chOff x="2527" y="2634"/>
            <a:chExt cx="115" cy="112"/>
          </a:xfrm>
        </p:grpSpPr>
        <p:pic>
          <p:nvPicPr>
            <p:cNvPr id="28690" name="Flowchart: Summing Junction 35"/>
            <p:cNvPicPr/>
            <p:nvPr/>
          </p:nvPicPr>
          <p:blipFill>
            <a:blip r:embed="rId9"/>
            <a:stretch>
              <a:fillRect/>
            </a:stretch>
          </p:blipFill>
          <p:spPr>
            <a:xfrm>
              <a:off x="2527" y="2634"/>
              <a:ext cx="115" cy="112"/>
            </a:xfrm>
            <a:prstGeom prst="rect">
              <a:avLst/>
            </a:prstGeom>
            <a:noFill/>
            <a:ln w="9525">
              <a:noFill/>
            </a:ln>
          </p:spPr>
        </p:pic>
        <p:sp>
          <p:nvSpPr>
            <p:cNvPr id="28691"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grpSp>
      <p:pic>
        <p:nvPicPr>
          <p:cNvPr id="28684"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8685"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8686"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8687"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524000" y="614362"/>
            <a:ext cx="9144000" cy="7150712"/>
          </a:xfrm>
          <a:prstGeom prst="rect">
            <a:avLst/>
          </a:prstGeom>
        </p:spPr>
      </p:pic>
      <p:pic>
        <p:nvPicPr>
          <p:cNvPr id="3" name="图片 2"/>
          <p:cNvPicPr>
            <a:picLocks noChangeAspect="1"/>
          </p:cNvPicPr>
          <p:nvPr/>
        </p:nvPicPr>
        <p:blipFill>
          <a:blip r:embed="rId4"/>
          <a:stretch>
            <a:fillRect/>
          </a:stretch>
        </p:blipFill>
        <p:spPr>
          <a:xfrm>
            <a:off x="2096850" y="1509713"/>
            <a:ext cx="7942501" cy="3981451"/>
          </a:xfrm>
          <a:prstGeom prst="rect">
            <a:avLst/>
          </a:prstGeom>
        </p:spPr>
      </p:pic>
      <p:pic>
        <p:nvPicPr>
          <p:cNvPr id="4" name="图片 3"/>
          <p:cNvPicPr>
            <a:picLocks noChangeAspect="1"/>
          </p:cNvPicPr>
          <p:nvPr/>
        </p:nvPicPr>
        <p:blipFill>
          <a:blip r:embed="rId5"/>
          <a:stretch>
            <a:fillRect/>
          </a:stretch>
        </p:blipFill>
        <p:spPr>
          <a:xfrm>
            <a:off x="1784132" y="995364"/>
            <a:ext cx="1911029" cy="2062609"/>
          </a:xfrm>
          <a:prstGeom prst="rect">
            <a:avLst/>
          </a:prstGeom>
        </p:spPr>
      </p:pic>
      <p:pic>
        <p:nvPicPr>
          <p:cNvPr id="5" name="图片 4"/>
          <p:cNvPicPr>
            <a:picLocks noChangeAspect="1"/>
          </p:cNvPicPr>
          <p:nvPr/>
        </p:nvPicPr>
        <p:blipFill>
          <a:blip r:embed="rId6"/>
          <a:stretch>
            <a:fillRect/>
          </a:stretch>
        </p:blipFill>
        <p:spPr>
          <a:xfrm>
            <a:off x="8776053" y="905902"/>
            <a:ext cx="1482494" cy="1830855"/>
          </a:xfrm>
          <a:prstGeom prst="rect">
            <a:avLst/>
          </a:prstGeom>
        </p:spPr>
      </p:pic>
      <p:pic>
        <p:nvPicPr>
          <p:cNvPr id="6" name="图片 5"/>
          <p:cNvPicPr>
            <a:picLocks noChangeAspect="1"/>
          </p:cNvPicPr>
          <p:nvPr/>
        </p:nvPicPr>
        <p:blipFill>
          <a:blip r:embed="rId7"/>
          <a:stretch>
            <a:fillRect/>
          </a:stretch>
        </p:blipFill>
        <p:spPr>
          <a:xfrm>
            <a:off x="2827021" y="4215766"/>
            <a:ext cx="6151721" cy="1510665"/>
          </a:xfrm>
          <a:prstGeom prst="rect">
            <a:avLst/>
          </a:prstGeom>
        </p:spPr>
      </p:pic>
      <p:grpSp>
        <p:nvGrpSpPr>
          <p:cNvPr id="11" name="组合 10"/>
          <p:cNvGrpSpPr/>
          <p:nvPr/>
        </p:nvGrpSpPr>
        <p:grpSpPr>
          <a:xfrm rot="6329695" flipH="1">
            <a:off x="7886001" y="2918103"/>
            <a:ext cx="1267341" cy="865607"/>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dirty="0">
                <a:solidFill>
                  <a:srgbClr val="5FA080"/>
                </a:solidFill>
                <a:latin typeface="等线"/>
                <a:ea typeface="等线" panose="02010600030101010101" pitchFamily="2" charset="-122"/>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grpSp>
      <p:sp>
        <p:nvSpPr>
          <p:cNvPr id="33" name="文本框 32"/>
          <p:cNvSpPr txBox="1"/>
          <p:nvPr/>
        </p:nvSpPr>
        <p:spPr>
          <a:xfrm>
            <a:off x="3432167" y="2598372"/>
            <a:ext cx="4693090" cy="1420495"/>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457200">
              <a:defRPr/>
            </a:pPr>
            <a:r>
              <a:rPr lang="en-US" altLang="zh-CN" sz="7200" b="1" dirty="0" err="1">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Khởi động</a:t>
            </a:r>
            <a:endParaRPr lang="en-US" altLang="zh-CN" sz="7200" b="1"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7"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7"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53" presetClass="entr" presetSubtype="16" fill="hold" grpId="0" nodeType="afterEffect">
                                  <p:stCondLst>
                                    <p:cond delay="0"/>
                                  </p:stCondLst>
                                  <p:childTnLst>
                                    <p:set>
                                      <p:cBhvr>
                                        <p:cTn id="34" dur="2000" fill="hold">
                                          <p:stCondLst>
                                            <p:cond delay="0"/>
                                          </p:stCondLst>
                                        </p:cTn>
                                        <p:tgtEl>
                                          <p:spTgt spid="33"/>
                                        </p:tgtEl>
                                        <p:attrNameLst>
                                          <p:attrName>style.visibility</p:attrName>
                                        </p:attrNameLst>
                                      </p:cBhvr>
                                      <p:to>
                                        <p:strVal val="visible"/>
                                      </p:to>
                                    </p:set>
                                    <p:anim calcmode="lin" valueType="num">
                                      <p:cBhvr>
                                        <p:cTn id="35" dur="2000" fill="hold"/>
                                        <p:tgtEl>
                                          <p:spTgt spid="33"/>
                                        </p:tgtEl>
                                        <p:attrNameLst>
                                          <p:attrName>ppt_w</p:attrName>
                                        </p:attrNameLst>
                                      </p:cBhvr>
                                      <p:tavLst>
                                        <p:tav tm="0">
                                          <p:val>
                                            <p:fltVal val="0"/>
                                          </p:val>
                                        </p:tav>
                                        <p:tav tm="100000">
                                          <p:val>
                                            <p:strVal val="#ppt_w"/>
                                          </p:val>
                                        </p:tav>
                                      </p:tavLst>
                                    </p:anim>
                                    <p:anim calcmode="lin" valueType="num">
                                      <p:cBhvr>
                                        <p:cTn id="36" dur="2000" fill="hold"/>
                                        <p:tgtEl>
                                          <p:spTgt spid="33"/>
                                        </p:tgtEl>
                                        <p:attrNameLst>
                                          <p:attrName>ppt_h</p:attrName>
                                        </p:attrNameLst>
                                      </p:cBhvr>
                                      <p:tavLst>
                                        <p:tav tm="0">
                                          <p:val>
                                            <p:fltVal val="0"/>
                                          </p:val>
                                        </p:tav>
                                        <p:tav tm="100000">
                                          <p:val>
                                            <p:strVal val="#ppt_h"/>
                                          </p:val>
                                        </p:tav>
                                      </p:tavLst>
                                    </p:anim>
                                    <p:animEffect transition="in" filter="fade">
                                      <p:cBhvr>
                                        <p:cTn id="3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5"/>
          <a:stretch>
            <a:fillRect/>
          </a:stretch>
        </p:blipFill>
        <p:spPr>
          <a:xfrm>
            <a:off x="-101600" y="-450849"/>
            <a:ext cx="12187767" cy="6849533"/>
          </a:xfrm>
          <a:prstGeom prst="rect">
            <a:avLst/>
          </a:prstGeom>
          <a:noFill/>
          <a:ln w="9525">
            <a:noFill/>
          </a:ln>
        </p:spPr>
      </p:pic>
      <p:sp>
        <p:nvSpPr>
          <p:cNvPr id="53252" name="Rectangle 4"/>
          <p:cNvSpPr/>
          <p:nvPr/>
        </p:nvSpPr>
        <p:spPr>
          <a:xfrm>
            <a:off x="2844800" y="584200"/>
            <a:ext cx="7112000" cy="1404620"/>
          </a:xfrm>
          <a:prstGeom prst="rect">
            <a:avLst/>
          </a:prstGeom>
          <a:noFill/>
          <a:ln w="9525">
            <a:noFill/>
          </a:ln>
        </p:spPr>
        <p:txBody>
          <a:bodyPr>
            <a:spAutoFit/>
          </a:bodyPr>
          <a:lstStyle/>
          <a:p>
            <a:pPr lvl="0" algn="ctr">
              <a:defRPr/>
            </a:pPr>
            <a:r>
              <a:rPr lang="vi-VN" sz="4265" dirty="0">
                <a:solidFill>
                  <a:prstClr val="black"/>
                </a:solidFill>
                <a:latin typeface="UTM Avo" panose="02040603050506020204" pitchFamily="18" charset="0"/>
                <a:cs typeface="UTM Avo" panose="02040603050506020204" pitchFamily="18" charset="0"/>
              </a:rPr>
              <a:t>Qua câu </a:t>
            </a:r>
            <a:r>
              <a:rPr lang="vi-VN" sz="4265" dirty="0" err="1">
                <a:solidFill>
                  <a:prstClr val="black"/>
                </a:solidFill>
                <a:latin typeface="UTM Avo" panose="02040603050506020204" pitchFamily="18" charset="0"/>
                <a:cs typeface="UTM Avo" panose="02040603050506020204" pitchFamily="18" charset="0"/>
              </a:rPr>
              <a:t>chuyện</a:t>
            </a:r>
            <a:r>
              <a:rPr lang="vi-VN" sz="4265" dirty="0">
                <a:solidFill>
                  <a:prstClr val="black"/>
                </a:solidFill>
                <a:latin typeface="UTM Avo" panose="02040603050506020204" pitchFamily="18" charset="0"/>
                <a:cs typeface="UTM Avo" panose="02040603050506020204" pitchFamily="18" charset="0"/>
              </a:rPr>
              <a:t>, em </a:t>
            </a:r>
            <a:r>
              <a:rPr lang="vi-VN" sz="4265" dirty="0" err="1">
                <a:solidFill>
                  <a:prstClr val="black"/>
                </a:solidFill>
                <a:latin typeface="UTM Avo" panose="02040603050506020204" pitchFamily="18" charset="0"/>
                <a:cs typeface="UTM Avo" panose="02040603050506020204" pitchFamily="18" charset="0"/>
              </a:rPr>
              <a:t>học</a:t>
            </a:r>
            <a:r>
              <a:rPr lang="vi-VN" sz="4265" dirty="0">
                <a:solidFill>
                  <a:prstClr val="black"/>
                </a:solidFill>
                <a:latin typeface="UTM Avo" panose="02040603050506020204" pitchFamily="18" charset="0"/>
                <a:cs typeface="UTM Avo" panose="02040603050506020204" pitchFamily="18" charset="0"/>
              </a:rPr>
              <a:t> </a:t>
            </a:r>
            <a:r>
              <a:rPr lang="vi-VN" sz="4265" dirty="0" err="1">
                <a:solidFill>
                  <a:prstClr val="black"/>
                </a:solidFill>
                <a:latin typeface="UTM Avo" panose="02040603050506020204" pitchFamily="18" charset="0"/>
                <a:cs typeface="UTM Avo" panose="02040603050506020204" pitchFamily="18" charset="0"/>
              </a:rPr>
              <a:t>được</a:t>
            </a:r>
            <a:r>
              <a:rPr lang="vi-VN" sz="4265" dirty="0">
                <a:solidFill>
                  <a:prstClr val="black"/>
                </a:solidFill>
                <a:latin typeface="UTM Avo" panose="02040603050506020204" pitchFamily="18" charset="0"/>
                <a:cs typeface="UTM Avo" panose="02040603050506020204" pitchFamily="18" charset="0"/>
              </a:rPr>
              <a:t> </a:t>
            </a:r>
            <a:r>
              <a:rPr lang="vi-VN" sz="4265" dirty="0" err="1">
                <a:solidFill>
                  <a:prstClr val="black"/>
                </a:solidFill>
                <a:latin typeface="UTM Avo" panose="02040603050506020204" pitchFamily="18" charset="0"/>
                <a:cs typeface="UTM Avo" panose="02040603050506020204" pitchFamily="18" charset="0"/>
              </a:rPr>
              <a:t>điều</a:t>
            </a:r>
            <a:r>
              <a:rPr lang="vi-VN" sz="4265" dirty="0">
                <a:solidFill>
                  <a:prstClr val="black"/>
                </a:solidFill>
                <a:latin typeface="UTM Avo" panose="02040603050506020204" pitchFamily="18" charset="0"/>
                <a:cs typeface="UTM Avo" panose="02040603050506020204" pitchFamily="18" charset="0"/>
              </a:rPr>
              <a:t> </a:t>
            </a:r>
            <a:r>
              <a:rPr lang="vi-VN" sz="4265" dirty="0" err="1">
                <a:solidFill>
                  <a:prstClr val="black"/>
                </a:solidFill>
                <a:latin typeface="UTM Avo" panose="02040603050506020204" pitchFamily="18" charset="0"/>
                <a:cs typeface="UTM Avo" panose="02040603050506020204" pitchFamily="18" charset="0"/>
              </a:rPr>
              <a:t>gì</a:t>
            </a:r>
            <a:r>
              <a:rPr lang="vi-VN" sz="4265" dirty="0">
                <a:solidFill>
                  <a:prstClr val="black"/>
                </a:solidFill>
                <a:latin typeface="UTM Avo" panose="02040603050506020204" pitchFamily="18" charset="0"/>
                <a:cs typeface="UTM Avo" panose="02040603050506020204" pitchFamily="18" charset="0"/>
              </a:rPr>
              <a:t>?</a:t>
            </a:r>
          </a:p>
        </p:txBody>
      </p:sp>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additive="base">
                                        <p:cTn id="12" dur="500" fill="hold"/>
                                        <p:tgtEl>
                                          <p:spTgt spid="53252"/>
                                        </p:tgtEl>
                                        <p:attrNameLst>
                                          <p:attrName>ppt_x</p:attrName>
                                        </p:attrNameLst>
                                      </p:cBhvr>
                                      <p:tavLst>
                                        <p:tav tm="0">
                                          <p:val>
                                            <p:strVal val="0-#ppt_w/2"/>
                                          </p:val>
                                        </p:tav>
                                        <p:tav tm="100000">
                                          <p:val>
                                            <p:strVal val="#ppt_x"/>
                                          </p:val>
                                        </p:tav>
                                      </p:tavLst>
                                    </p:anim>
                                    <p:anim calcmode="lin" valueType="num">
                                      <p:cBhvr additive="base">
                                        <p:cTn id="13"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3253"/>
                                        </p:tgtEl>
                                        <p:attrNameLst>
                                          <p:attrName>style.visibility</p:attrName>
                                        </p:attrNameLst>
                                      </p:cBhvr>
                                      <p:to>
                                        <p:strVal val="visible"/>
                                      </p:to>
                                    </p:set>
                                    <p:animEffect transition="in" filter="blinds(horizontal)">
                                      <p:cBhvr>
                                        <p:cTn id="18" dur="500"/>
                                        <p:tgtEl>
                                          <p:spTgt spid="53253"/>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3254"/>
                                        </p:tgtEl>
                                        <p:attrNameLst>
                                          <p:attrName>style.visibility</p:attrName>
                                        </p:attrNameLst>
                                      </p:cBhvr>
                                      <p:to>
                                        <p:strVal val="visible"/>
                                      </p:to>
                                    </p:set>
                                    <p:animEffect transition="in" filter="blinds(horizontal)">
                                      <p:cBhvr>
                                        <p:cTn id="23" dur="500"/>
                                        <p:tgtEl>
                                          <p:spTgt spid="53254"/>
                                        </p:tgtEl>
                                      </p:cBhvr>
                                    </p:animEffect>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3" grpId="0"/>
      <p:bldP spid="5325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ủng cố bài học">
            <a:extLst>
              <a:ext uri="{FF2B5EF4-FFF2-40B4-BE49-F238E27FC236}">
                <a16:creationId xmlns="" xmlns:a16="http://schemas.microsoft.com/office/drawing/2014/main" id="{1E9993F5-434C-43D8-B5EB-25CE709E23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11605" cy="5141897"/>
          </a:xfrm>
          <a:prstGeom prst="rect">
            <a:avLst/>
          </a:prstGeom>
        </p:spPr>
      </p:pic>
      <p:sp>
        <p:nvSpPr>
          <p:cNvPr id="4" name="Rectangle 4">
            <a:extLst>
              <a:ext uri="{FF2B5EF4-FFF2-40B4-BE49-F238E27FC236}">
                <a16:creationId xmlns="" xmlns:a16="http://schemas.microsoft.com/office/drawing/2014/main" id="{92C8ABE9-4A5C-4540-A19E-98B10B053594}"/>
              </a:ext>
            </a:extLst>
          </p:cNvPr>
          <p:cNvSpPr/>
          <p:nvPr/>
        </p:nvSpPr>
        <p:spPr>
          <a:xfrm>
            <a:off x="2312139" y="1525233"/>
            <a:ext cx="7112000" cy="2800767"/>
          </a:xfrm>
          <a:prstGeom prst="rect">
            <a:avLst/>
          </a:prstGeom>
          <a:noFill/>
          <a:ln w="9525">
            <a:noFill/>
          </a:ln>
        </p:spPr>
        <p:txBody>
          <a:bodyPr>
            <a:spAutoFit/>
          </a:bodyPr>
          <a:lstStyle/>
          <a:p>
            <a:pPr lvl="0" algn="ctr">
              <a:defRPr/>
            </a:pPr>
            <a:r>
              <a:rPr lang="en-US" sz="8800" dirty="0">
                <a:solidFill>
                  <a:srgbClr val="FF0000"/>
                </a:solidFill>
                <a:latin typeface="UTM Avo" panose="02040603050506020204" pitchFamily="18" charset="0"/>
                <a:cs typeface="UTM Avo" panose="02040603050506020204" pitchFamily="18" charset="0"/>
              </a:rPr>
              <a:t>CỦNG CỐ </a:t>
            </a:r>
          </a:p>
          <a:p>
            <a:pPr lvl="0" algn="ctr">
              <a:defRPr/>
            </a:pPr>
            <a:r>
              <a:rPr lang="en-US" sz="8800" dirty="0">
                <a:solidFill>
                  <a:srgbClr val="FF0000"/>
                </a:solidFill>
                <a:latin typeface="UTM Avo" panose="02040603050506020204" pitchFamily="18" charset="0"/>
                <a:cs typeface="UTM Avo" panose="02040603050506020204" pitchFamily="18" charset="0"/>
              </a:rPr>
              <a:t>BÀI HỌC</a:t>
            </a:r>
            <a:endParaRPr lang="vi-VN" sz="8800" dirty="0">
              <a:solidFill>
                <a:srgbClr val="FF0000"/>
              </a:solidFill>
              <a:latin typeface="UTM Avo" panose="02040603050506020204" pitchFamily="18" charset="0"/>
              <a:cs typeface="UTM Avo" panose="02040603050506020204" pitchFamily="18" charset="0"/>
            </a:endParaRPr>
          </a:p>
        </p:txBody>
      </p:sp>
      <p:pic>
        <p:nvPicPr>
          <p:cNvPr id="1026" name="Picture 2">
            <a:extLst>
              <a:ext uri="{FF2B5EF4-FFF2-40B4-BE49-F238E27FC236}">
                <a16:creationId xmlns="" xmlns:a16="http://schemas.microsoft.com/office/drawing/2014/main" id="{08833A65-E867-4A97-B034-046998E874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154" y="834500"/>
            <a:ext cx="1500327" cy="13659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 xmlns:a16="http://schemas.microsoft.com/office/drawing/2014/main" id="{27BC38EC-CE17-402B-9DF6-D816F6F6203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48008" y="1"/>
            <a:ext cx="943992" cy="732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2056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7" name="video-bai 9">
            <a:hlinkClick r:id="" action="ppaction://media"/>
            <a:extLst>
              <a:ext uri="{FF2B5EF4-FFF2-40B4-BE49-F238E27FC236}">
                <a16:creationId xmlns="" xmlns:a16="http://schemas.microsoft.com/office/drawing/2014/main" id="{55F741BF-E306-4467-81DC-DAD5A211483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956930" y="382772"/>
            <a:ext cx="9324754" cy="5743391"/>
          </a:xfrm>
        </p:spPr>
      </p:pic>
      <p:pic>
        <p:nvPicPr>
          <p:cNvPr id="5" name="Picture 4">
            <a:extLst>
              <a:ext uri="{FF2B5EF4-FFF2-40B4-BE49-F238E27FC236}">
                <a16:creationId xmlns="" xmlns:a16="http://schemas.microsoft.com/office/drawing/2014/main" id="{E871B54F-EE61-4D8D-88D6-7B1F8CAB89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ĐỌC</a:t>
            </a:r>
          </a:p>
        </p:txBody>
      </p:sp>
      <p:pic>
        <p:nvPicPr>
          <p:cNvPr id="6" name="Picture 5">
            <a:extLst>
              <a:ext uri="{FF2B5EF4-FFF2-40B4-BE49-F238E27FC236}">
                <a16:creationId xmlns="" xmlns:a16="http://schemas.microsoft.com/office/drawing/2014/main" id="{8AC4A0B2-E18B-4E8B-8D72-F6855CD384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srcRect l="46256" t="-41660" r="-22977" b="41660"/>
          <a:stretch>
            <a:fillRect/>
          </a:stretch>
        </p:blipFill>
        <p:spPr>
          <a:xfrm>
            <a:off x="241081" y="4832943"/>
            <a:ext cx="1305930" cy="1765735"/>
          </a:xfrm>
          <a:prstGeom prst="rect">
            <a:avLst/>
          </a:prstGeom>
        </p:spPr>
      </p:pic>
      <p:grpSp>
        <p:nvGrpSpPr>
          <p:cNvPr id="23" name="组合 22"/>
          <p:cNvGrpSpPr/>
          <p:nvPr/>
        </p:nvGrpSpPr>
        <p:grpSpPr>
          <a:xfrm>
            <a:off x="10230836" y="4629150"/>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sp>
        <p:nvSpPr>
          <p:cNvPr id="4" name="Text Box 3"/>
          <p:cNvSpPr txBox="1"/>
          <p:nvPr/>
        </p:nvSpPr>
        <p:spPr>
          <a:xfrm>
            <a:off x="4398645" y="128270"/>
            <a:ext cx="4044950" cy="706755"/>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Cô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lớp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em</a:t>
            </a:r>
            <a:endParaRPr lang="en-US" sz="4000" dirty="0">
              <a:latin typeface="Times New Roman" panose="02020603050405020304" pitchFamily="18" charset="0"/>
              <a:cs typeface="Times New Roman" panose="02020603050405020304" pitchFamily="18" charset="0"/>
            </a:endParaRPr>
          </a:p>
        </p:txBody>
      </p:sp>
      <p:sp>
        <p:nvSpPr>
          <p:cNvPr id="5" name="Text Box 4"/>
          <p:cNvSpPr txBox="1"/>
          <p:nvPr/>
        </p:nvSpPr>
        <p:spPr>
          <a:xfrm>
            <a:off x="950026" y="835025"/>
            <a:ext cx="6894129" cy="5692775"/>
          </a:xfrm>
          <a:prstGeom prst="rect">
            <a:avLst/>
          </a:prstGeom>
          <a:noFill/>
        </p:spPr>
        <p:txBody>
          <a:bodyPr wrap="square" rtlCol="0">
            <a:spAutoFit/>
          </a:bodyPr>
          <a:lstStyle/>
          <a:p>
            <a:r>
              <a:rPr lang="en-US" sz="2600" dirty="0" err="1">
                <a:latin typeface="Times New Roman" panose="02020603050405020304" pitchFamily="18" charset="0"/>
                <a:cs typeface="Times New Roman" panose="02020603050405020304" pitchFamily="18" charset="0"/>
              </a:rPr>
              <a:t>Sáng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lớp</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Cũng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thấy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rồi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Đáp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ạ!”</a:t>
            </a:r>
          </a:p>
          <a:p>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mỉm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thật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tươi</a:t>
            </a:r>
            <a:endParaRPr lang="en-US"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dạy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tập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viết</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Gió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thoảng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ghé</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lớp</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Xem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chúng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bài</a:t>
            </a:r>
            <a:endParaRPr lang="en-US"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giáo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giảng</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Ấm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vở</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thơm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tho</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ngắm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mãi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endParaRPr lang="en-US" sz="2600" dirty="0">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sz="half" idx="1"/>
          </p:nvPr>
        </p:nvPicPr>
        <p:blipFill>
          <a:blip r:embed="rId6"/>
          <a:stretch>
            <a:fillRect/>
          </a:stretch>
        </p:blipFill>
        <p:spPr>
          <a:xfrm>
            <a:off x="5699125" y="2155825"/>
            <a:ext cx="6091555" cy="33820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srcRect l="46256" t="-41660" r="-22977" b="41660"/>
          <a:stretch>
            <a:fillRect/>
          </a:stretch>
        </p:blipFill>
        <p:spPr>
          <a:xfrm>
            <a:off x="241081" y="4832943"/>
            <a:ext cx="1305930" cy="1765735"/>
          </a:xfrm>
          <a:prstGeom prst="rect">
            <a:avLst/>
          </a:prstGeom>
        </p:spPr>
      </p:pic>
      <p:grpSp>
        <p:nvGrpSpPr>
          <p:cNvPr id="23" name="组合 22"/>
          <p:cNvGrpSpPr/>
          <p:nvPr/>
        </p:nvGrpSpPr>
        <p:grpSpPr>
          <a:xfrm>
            <a:off x="10230836" y="4629150"/>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sp>
        <p:nvSpPr>
          <p:cNvPr id="4" name="Text Box 3"/>
          <p:cNvSpPr txBox="1"/>
          <p:nvPr/>
        </p:nvSpPr>
        <p:spPr>
          <a:xfrm>
            <a:off x="4398645" y="128270"/>
            <a:ext cx="4044950" cy="706755"/>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Cô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lớp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em</a:t>
            </a:r>
            <a:endParaRPr lang="en-US" sz="4000" dirty="0">
              <a:latin typeface="Times New Roman" panose="02020603050405020304" pitchFamily="18" charset="0"/>
              <a:cs typeface="Times New Roman" panose="02020603050405020304" pitchFamily="18" charset="0"/>
            </a:endParaRPr>
          </a:p>
        </p:txBody>
      </p:sp>
      <p:sp>
        <p:nvSpPr>
          <p:cNvPr id="5" name="Text Box 4"/>
          <p:cNvSpPr txBox="1"/>
          <p:nvPr/>
        </p:nvSpPr>
        <p:spPr>
          <a:xfrm>
            <a:off x="1546860" y="835025"/>
            <a:ext cx="6297295" cy="5692775"/>
          </a:xfrm>
          <a:prstGeom prst="rect">
            <a:avLst/>
          </a:prstGeom>
          <a:noFill/>
        </p:spPr>
        <p:txBody>
          <a:bodyPr wrap="square" rtlCol="0">
            <a:spAutoFit/>
          </a:bodyPr>
          <a:lstStyle/>
          <a:p>
            <a:r>
              <a:rPr lang="en-US" sz="2600" dirty="0" err="1">
                <a:latin typeface="Times New Roman" panose="02020603050405020304" pitchFamily="18" charset="0"/>
                <a:cs typeface="Times New Roman" panose="02020603050405020304" pitchFamily="18" charset="0"/>
              </a:rPr>
              <a:t>Sáng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lớp</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Cũng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thấy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rồi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Đáp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ạ!”</a:t>
            </a:r>
          </a:p>
          <a:p>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mỉm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thật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tươi</a:t>
            </a:r>
            <a:endParaRPr lang="en-US"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dạy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tập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viết</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Gió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thoảng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ghé</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lớp</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Xem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chúng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bài</a:t>
            </a:r>
            <a:endParaRPr lang="en-US"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giáo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giảng</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Ấm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vở</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thơm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tho</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ngắm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mãi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endParaRPr lang="en-US" sz="2600" dirty="0">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sz="half" idx="1"/>
          </p:nvPr>
        </p:nvPicPr>
        <p:blipFill>
          <a:blip r:embed="rId6"/>
          <a:stretch>
            <a:fillRect/>
          </a:stretch>
        </p:blipFill>
        <p:spPr>
          <a:xfrm>
            <a:off x="5699125" y="2155825"/>
            <a:ext cx="6091555" cy="3382010"/>
          </a:xfrm>
          <a:prstGeom prst="rect">
            <a:avLst/>
          </a:prstGeom>
        </p:spPr>
      </p:pic>
      <p:pic>
        <p:nvPicPr>
          <p:cNvPr id="28" name="Picture 3"/>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2520" y="528320"/>
            <a:ext cx="527050" cy="19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2520" y="2454910"/>
            <a:ext cx="527050" cy="19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2520" y="4458970"/>
            <a:ext cx="527050" cy="19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775970" y="91249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1</a:t>
            </a:r>
          </a:p>
        </p:txBody>
      </p:sp>
      <p:sp>
        <p:nvSpPr>
          <p:cNvPr id="6" name="Oval 5"/>
          <p:cNvSpPr/>
          <p:nvPr/>
        </p:nvSpPr>
        <p:spPr>
          <a:xfrm>
            <a:off x="849630" y="2898140"/>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2</a:t>
            </a:r>
          </a:p>
        </p:txBody>
      </p:sp>
      <p:sp>
        <p:nvSpPr>
          <p:cNvPr id="8" name="Oval 7"/>
          <p:cNvSpPr/>
          <p:nvPr/>
        </p:nvSpPr>
        <p:spPr>
          <a:xfrm>
            <a:off x="849630" y="476440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3</a:t>
            </a:r>
          </a:p>
        </p:txBody>
      </p:sp>
      <p:grpSp>
        <p:nvGrpSpPr>
          <p:cNvPr id="31" name="Group 30"/>
          <p:cNvGrpSpPr/>
          <p:nvPr/>
        </p:nvGrpSpPr>
        <p:grpSpPr>
          <a:xfrm>
            <a:off x="5843270" y="5759450"/>
            <a:ext cx="5423535"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charset="0"/>
                <a:ea typeface="Arial-Rounded" panose="020B0500000000000000" charset="0"/>
                <a:cs typeface="Arial-Rounded" panose="020B0500000000000000"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Times New Roman" panose="02020603050405020304" pitchFamily="18" charset="0"/>
                  <a:ea typeface="Arial-Rounded" panose="020B0500000000000000" charset="0"/>
                  <a:cs typeface="Times New Roman" panose="02020603050405020304" pitchFamily="18" charset="0"/>
                </a:rPr>
                <a:t>Đọc</a:t>
              </a:r>
              <a:r>
                <a:rPr lang="en-US" sz="4400" dirty="0">
                  <a:solidFill>
                    <a:schemeClr val="bg1"/>
                  </a:solidFill>
                  <a:latin typeface="Times New Roman" panose="02020603050405020304" pitchFamily="18" charset="0"/>
                  <a:ea typeface="Arial-Rounded" panose="020B0500000000000000" charset="0"/>
                  <a:cs typeface="Times New Roman" panose="02020603050405020304" pitchFamily="18" charset="0"/>
                </a:rPr>
                <a:t> đoạn nối tiếp</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ox(in)">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box(in)">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box(in)">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blinds(horizontal)">
                                      <p:cBhvr>
                                        <p:cTn id="5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2" grpId="0" bldLvl="0" animBg="1"/>
      <p:bldP spid="6" grpId="0" bldLvl="0" animBg="1"/>
      <p:bldP spid="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srcRect l="46256" t="-41660" r="-22977" b="41660"/>
          <a:stretch>
            <a:fillRect/>
          </a:stretch>
        </p:blipFill>
        <p:spPr>
          <a:xfrm>
            <a:off x="241081" y="4832943"/>
            <a:ext cx="1305930" cy="1765735"/>
          </a:xfrm>
          <a:prstGeom prst="rect">
            <a:avLst/>
          </a:prstGeom>
        </p:spPr>
      </p:pic>
      <p:grpSp>
        <p:nvGrpSpPr>
          <p:cNvPr id="23" name="组合 22"/>
          <p:cNvGrpSpPr/>
          <p:nvPr/>
        </p:nvGrpSpPr>
        <p:grpSpPr>
          <a:xfrm>
            <a:off x="10230836" y="4629150"/>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sp>
        <p:nvSpPr>
          <p:cNvPr id="4" name="Text Box 3"/>
          <p:cNvSpPr txBox="1"/>
          <p:nvPr/>
        </p:nvSpPr>
        <p:spPr>
          <a:xfrm>
            <a:off x="4398645" y="128270"/>
            <a:ext cx="4044950" cy="706755"/>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Cô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lớp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em</a:t>
            </a:r>
            <a:endParaRPr lang="en-US" sz="4000" dirty="0">
              <a:latin typeface="Times New Roman" panose="02020603050405020304" pitchFamily="18" charset="0"/>
              <a:cs typeface="Times New Roman" panose="02020603050405020304" pitchFamily="18" charset="0"/>
            </a:endParaRPr>
          </a:p>
        </p:txBody>
      </p:sp>
      <p:sp>
        <p:nvSpPr>
          <p:cNvPr id="5" name="Text Box 4"/>
          <p:cNvSpPr txBox="1"/>
          <p:nvPr/>
        </p:nvSpPr>
        <p:spPr>
          <a:xfrm>
            <a:off x="1546860" y="835025"/>
            <a:ext cx="6297295" cy="5692775"/>
          </a:xfrm>
          <a:prstGeom prst="rect">
            <a:avLst/>
          </a:prstGeom>
          <a:noFill/>
        </p:spPr>
        <p:txBody>
          <a:bodyPr wrap="square" rtlCol="0">
            <a:spAutoFit/>
          </a:bodyPr>
          <a:lstStyle/>
          <a:p>
            <a:r>
              <a:rPr lang="en-US" sz="2600" dirty="0" err="1">
                <a:latin typeface="Times New Roman" panose="02020603050405020304" pitchFamily="18" charset="0"/>
                <a:cs typeface="Times New Roman" panose="02020603050405020304" pitchFamily="18" charset="0"/>
              </a:rPr>
              <a:t>Sáng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lớp</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Cũng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thấy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rồi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Đáp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ạ!”</a:t>
            </a:r>
          </a:p>
          <a:p>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mỉm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thật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tươi</a:t>
            </a:r>
            <a:endParaRPr lang="en-US"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dạy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tập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viết</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Gió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thoảng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ghé</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cửa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lớp</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Xem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chúng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bài</a:t>
            </a:r>
            <a:endParaRPr lang="en-US"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giáo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giảng</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Ấm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vở</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thơm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tho</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ngắm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mãi</a:t>
            </a:r>
            <a:endParaRPr lang="en-US" sz="2600" dirty="0">
              <a:latin typeface="Times New Roman" panose="02020603050405020304" pitchFamily="18" charset="0"/>
              <a:cs typeface="Times New Roman" panose="02020603050405020304" pitchFamily="18" charset="0"/>
            </a:endParaRPr>
          </a:p>
          <a:p>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endParaRPr lang="en-US" sz="2600" dirty="0">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sz="half" idx="1"/>
          </p:nvPr>
        </p:nvPicPr>
        <p:blipFill>
          <a:blip r:embed="rId6"/>
          <a:stretch>
            <a:fillRect/>
          </a:stretch>
        </p:blipFill>
        <p:spPr>
          <a:xfrm>
            <a:off x="5699125" y="2155825"/>
            <a:ext cx="6091555" cy="3382010"/>
          </a:xfrm>
          <a:prstGeom prst="rect">
            <a:avLst/>
          </a:prstGeom>
        </p:spPr>
      </p:pic>
      <p:grpSp>
        <p:nvGrpSpPr>
          <p:cNvPr id="22" name="Group 21"/>
          <p:cNvGrpSpPr/>
          <p:nvPr/>
        </p:nvGrpSpPr>
        <p:grpSpPr>
          <a:xfrm>
            <a:off x="5712603" y="5778366"/>
            <a:ext cx="5825836" cy="664479"/>
            <a:chOff x="708943" y="6110866"/>
            <a:chExt cx="5825836" cy="664479"/>
          </a:xfrm>
        </p:grpSpPr>
        <p:sp>
          <p:nvSpPr>
            <p:cNvPr id="2" name="TextBox 22"/>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algn="ctr"/>
              <a:endParaRPr lang="en-US" sz="2400" dirty="0">
                <a:solidFill>
                  <a:schemeClr val="bg1"/>
                </a:solidFill>
                <a:latin typeface="Arial-Rounded" panose="020B0500000000000000" charset="0"/>
                <a:ea typeface="Arial-Rounded" panose="020B0500000000000000" charset="0"/>
                <a:cs typeface="Arial-Rounded" panose="020B0500000000000000" charset="0"/>
              </a:endParaRPr>
            </a:p>
          </p:txBody>
        </p:sp>
        <p:sp>
          <p:nvSpPr>
            <p:cNvPr id="24" name="TextBox 23"/>
            <p:cNvSpPr txBox="1"/>
            <p:nvPr/>
          </p:nvSpPr>
          <p:spPr>
            <a:xfrm>
              <a:off x="799816" y="6129014"/>
              <a:ext cx="5660976" cy="646331"/>
            </a:xfrm>
            <a:prstGeom prst="rect">
              <a:avLst/>
            </a:prstGeom>
            <a:noFill/>
          </p:spPr>
          <p:txBody>
            <a:bodyPr wrap="square">
              <a:spAutoFit/>
            </a:bodyPr>
            <a:lstStyle/>
            <a:p>
              <a:pPr algn="ctr"/>
              <a:r>
                <a:rPr lang="en-US" sz="3600" dirty="0" err="1">
                  <a:solidFill>
                    <a:schemeClr val="bg1"/>
                  </a:solidFill>
                  <a:latin typeface="Arial-Rounded" panose="020B0500000000000000" charset="0"/>
                  <a:ea typeface="Arial-Rounded" panose="020B0500000000000000" charset="0"/>
                  <a:cs typeface="Arial-Rounded" panose="020B0500000000000000" charset="0"/>
                </a:rPr>
                <a:t>Học</a:t>
              </a:r>
              <a:r>
                <a:rPr lang="en-US" sz="3600" dirty="0">
                  <a:solidFill>
                    <a:schemeClr val="bg1"/>
                  </a:solidFill>
                  <a:latin typeface="Arial-Rounded" panose="020B0500000000000000" charset="0"/>
                  <a:ea typeface="Arial-Rounded" panose="020B0500000000000000" charset="0"/>
                  <a:cs typeface="Arial-Rounded" panose="020B0500000000000000" charset="0"/>
                </a:rPr>
                <a:t> </a:t>
              </a:r>
              <a:r>
                <a:rPr lang="en-US" sz="3600" dirty="0" err="1">
                  <a:solidFill>
                    <a:schemeClr val="bg1"/>
                  </a:solidFill>
                  <a:latin typeface="Arial-Rounded" panose="020B0500000000000000" charset="0"/>
                  <a:ea typeface="Arial-Rounded" panose="020B0500000000000000" charset="0"/>
                  <a:cs typeface="Arial-Rounded" panose="020B0500000000000000" charset="0"/>
                </a:rPr>
                <a:t>sinh</a:t>
              </a:r>
              <a:r>
                <a:rPr lang="en-US" sz="3600" dirty="0">
                  <a:solidFill>
                    <a:schemeClr val="bg1"/>
                  </a:solidFill>
                  <a:latin typeface="Arial-Rounded" panose="020B0500000000000000" charset="0"/>
                  <a:ea typeface="Arial-Rounded" panose="020B0500000000000000" charset="0"/>
                  <a:cs typeface="Arial-Rounded" panose="020B0500000000000000" charset="0"/>
                </a:rPr>
                <a:t> </a:t>
              </a:r>
              <a:r>
                <a:rPr lang="en-US" sz="3600" dirty="0" err="1">
                  <a:solidFill>
                    <a:schemeClr val="bg1"/>
                  </a:solidFill>
                  <a:latin typeface="Arial-Rounded" panose="020B0500000000000000" charset="0"/>
                  <a:ea typeface="Arial-Rounded" panose="020B0500000000000000" charset="0"/>
                  <a:cs typeface="Arial-Rounded" panose="020B0500000000000000" charset="0"/>
                </a:rPr>
                <a:t>đọc</a:t>
              </a:r>
              <a:r>
                <a:rPr lang="en-US" sz="3600" dirty="0">
                  <a:solidFill>
                    <a:schemeClr val="bg1"/>
                  </a:solidFill>
                  <a:latin typeface="Arial-Rounded" panose="020B0500000000000000" charset="0"/>
                  <a:ea typeface="Arial-Rounded" panose="020B0500000000000000" charset="0"/>
                  <a:cs typeface="Arial-Rounded" panose="020B0500000000000000" charset="0"/>
                </a:rPr>
                <a:t> </a:t>
              </a:r>
              <a:r>
                <a:rPr lang="en-US" sz="3600" dirty="0" err="1">
                  <a:solidFill>
                    <a:schemeClr val="bg1"/>
                  </a:solidFill>
                  <a:latin typeface="Arial-Rounded" panose="020B0500000000000000" charset="0"/>
                  <a:ea typeface="Arial-Rounded" panose="020B0500000000000000" charset="0"/>
                  <a:cs typeface="Arial-Rounded" panose="020B0500000000000000" charset="0"/>
                </a:rPr>
                <a:t>toàn</a:t>
              </a:r>
              <a:r>
                <a:rPr lang="en-US" sz="3600" dirty="0">
                  <a:solidFill>
                    <a:schemeClr val="bg1"/>
                  </a:solidFill>
                  <a:latin typeface="Arial-Rounded" panose="020B0500000000000000" charset="0"/>
                  <a:ea typeface="Arial-Rounded" panose="020B0500000000000000" charset="0"/>
                  <a:cs typeface="Arial-Rounded" panose="020B0500000000000000" charset="0"/>
                </a:rPr>
                <a:t> </a:t>
              </a:r>
              <a:r>
                <a:rPr lang="en-US" sz="3600" dirty="0" err="1">
                  <a:solidFill>
                    <a:schemeClr val="bg1"/>
                  </a:solidFill>
                  <a:latin typeface="Arial-Rounded" panose="020B0500000000000000" charset="0"/>
                  <a:ea typeface="Arial-Rounded" panose="020B0500000000000000" charset="0"/>
                  <a:cs typeface="Arial-Rounded" panose="020B0500000000000000" charset="0"/>
                </a:rPr>
                <a:t>bài</a:t>
              </a:r>
              <a:endParaRPr lang="en-US" sz="3600" dirty="0">
                <a:solidFill>
                  <a:schemeClr val="bg1"/>
                </a:solidFill>
                <a:latin typeface="Arial-Rounded" panose="020B0500000000000000" charset="0"/>
                <a:ea typeface="Arial-Rounded" panose="020B0500000000000000" charset="0"/>
                <a:cs typeface="Arial-Rounded" panose="020B0500000000000000"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1+#ppt_w/2"/>
                                          </p:val>
                                        </p:tav>
                                        <p:tav tm="100000">
                                          <p:val>
                                            <p:strVal val="#ppt_x"/>
                                          </p:val>
                                        </p:tav>
                                      </p:tavLst>
                                    </p:anim>
                                    <p:anim calcmode="lin" valueType="num">
                                      <p:cBhvr additive="base">
                                        <p:cTn id="26"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p:cNvPicPr>
          <p:nvPr/>
        </p:nvPicPr>
        <p:blipFill>
          <a:blip r:embed="rId3"/>
          <a:stretch>
            <a:fillRect/>
          </a:stretch>
        </p:blipFill>
        <p:spPr>
          <a:xfrm>
            <a:off x="0" y="0"/>
            <a:ext cx="12192000" cy="6858000"/>
          </a:xfrm>
          <a:prstGeom prst="rect">
            <a:avLst/>
          </a:prstGeom>
          <a:noFill/>
          <a:ln w="9525">
            <a:noFill/>
          </a:ln>
        </p:spPr>
      </p:pic>
      <p:sp>
        <p:nvSpPr>
          <p:cNvPr id="20483" name="Rectangle 3"/>
          <p:cNvSpPr>
            <a:spLocks noGrp="1"/>
          </p:cNvSpPr>
          <p:nvPr>
            <p:ph type="title"/>
          </p:nvPr>
        </p:nvSpPr>
        <p:spPr>
          <a:xfrm>
            <a:off x="4062413" y="1308100"/>
            <a:ext cx="3641725" cy="982663"/>
          </a:xfrm>
        </p:spPr>
        <p:txBody>
          <a:bodyPr vert="horz" wrap="square" lIns="91440" tIns="45720" rIns="91440" bIns="45720" anchor="ctr"/>
          <a:lstStyle/>
          <a:p>
            <a:endParaRPr lang="en-US" altLang="x-none" sz="5400" b="1" dirty="0">
              <a:solidFill>
                <a:srgbClr val="FF0000"/>
              </a:solidFill>
            </a:endParaRPr>
          </a:p>
        </p:txBody>
      </p:sp>
      <p:sp>
        <p:nvSpPr>
          <p:cNvPr id="20484" name="Text Box 4"/>
          <p:cNvSpPr txBox="1"/>
          <p:nvPr/>
        </p:nvSpPr>
        <p:spPr>
          <a:xfrm>
            <a:off x="1857375" y="2598738"/>
            <a:ext cx="8172450" cy="119888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lang="en-US" altLang="x-none" sz="7200" dirty="0">
                <a:solidFill>
                  <a:schemeClr val="bg1"/>
                </a:solidFill>
                <a:latin typeface="Tahoma" panose="020B0604030504040204" pitchFamily="34" charset="0"/>
              </a:rPr>
              <a:t>Giải lao</a:t>
            </a:r>
          </a:p>
        </p:txBody>
      </p:sp>
    </p:spTree>
  </p:cSld>
  <p:clrMapOvr>
    <a:masterClrMapping/>
  </p:clrMapOvr>
  <p:transition spd="slow">
    <p:blinds/>
    <p:sndAc>
      <p:stSnd>
        <p:snd r:embed="rId2" name="chimes.wav"/>
      </p:stSnd>
    </p:sndAc>
  </p:transition>
  <p:timing>
    <p:tnLst>
      <p:par>
        <p:cTn id="1" dur="indefinite" restart="never" nodeType="tmRoot"/>
      </p:par>
    </p:tnLst>
  </p:timing>
</p:sld>
</file>

<file path=ppt/theme/_rels/them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715</Words>
  <Application>Microsoft Office PowerPoint</Application>
  <PresentationFormat>Widescreen</PresentationFormat>
  <Paragraphs>125</Paragraphs>
  <Slides>31</Slides>
  <Notes>13</Notes>
  <HiddenSlides>0</HiddenSlides>
  <MMClips>3</MMClips>
  <ScaleCrop>false</ScaleCrop>
  <HeadingPairs>
    <vt:vector size="6" baseType="variant">
      <vt:variant>
        <vt:lpstr>Fonts Used</vt:lpstr>
      </vt:variant>
      <vt:variant>
        <vt:i4>21</vt:i4>
      </vt:variant>
      <vt:variant>
        <vt:lpstr>Theme</vt:lpstr>
      </vt:variant>
      <vt:variant>
        <vt:i4>11</vt:i4>
      </vt:variant>
      <vt:variant>
        <vt:lpstr>Slide Titles</vt:lpstr>
      </vt:variant>
      <vt:variant>
        <vt:i4>31</vt:i4>
      </vt:variant>
    </vt:vector>
  </HeadingPairs>
  <TitlesOfParts>
    <vt:vector size="63" baseType="lpstr">
      <vt:lpstr>微软雅黑</vt:lpstr>
      <vt:lpstr>微软雅黑</vt:lpstr>
      <vt:lpstr>黑体</vt:lpstr>
      <vt:lpstr>SimSun</vt:lpstr>
      <vt:lpstr>SimSun</vt:lpstr>
      <vt:lpstr>.VnAvant</vt:lpstr>
      <vt:lpstr>Arial</vt:lpstr>
      <vt:lpstr>Arial Rounded MT Bold</vt:lpstr>
      <vt:lpstr>Arial-Rounded</vt:lpstr>
      <vt:lpstr>Calibri</vt:lpstr>
      <vt:lpstr>Calibri Light</vt:lpstr>
      <vt:lpstr>Franklin Gothic Book</vt:lpstr>
      <vt:lpstr>Franklin Gothic Medium</vt:lpstr>
      <vt:lpstr>HP001 4 hàng</vt:lpstr>
      <vt:lpstr>华文楷体</vt:lpstr>
      <vt:lpstr>Tahoma</vt:lpstr>
      <vt:lpstr>Times New Roman</vt:lpstr>
      <vt:lpstr>UTM Avo</vt:lpstr>
      <vt:lpstr>Wingdings 2</vt:lpstr>
      <vt:lpstr>汉仪黑荔枝体简</vt:lpstr>
      <vt:lpstr>等线</vt:lpstr>
      <vt:lpstr>1_Office Theme</vt:lpstr>
      <vt:lpstr>1_Office 主题​​</vt:lpstr>
      <vt:lpstr>Default Design</vt:lpstr>
      <vt:lpstr>6_Office Theme</vt:lpstr>
      <vt:lpstr>4_Office Theme</vt:lpstr>
      <vt:lpstr>2_Office 主题​​</vt:lpstr>
      <vt:lpstr>1_Default Design</vt:lpstr>
      <vt:lpstr>7_Office Theme</vt:lpstr>
      <vt:lpstr>Office 主题</vt:lpstr>
      <vt:lpstr>Trek</vt:lpstr>
      <vt:lpstr>2_Office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Nói câu thể hiện tình cảm của em với thầy cô giáo của mình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
  <cp:lastModifiedBy>Admin</cp:lastModifiedBy>
  <cp:revision>13</cp:revision>
  <dcterms:created xsi:type="dcterms:W3CDTF">2021-05-24T04:43:32Z</dcterms:created>
  <dcterms:modified xsi:type="dcterms:W3CDTF">2021-10-05T01:47:10Z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