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3" r:id="rId3"/>
    <p:sldId id="260" r:id="rId4"/>
    <p:sldId id="288" r:id="rId5"/>
    <p:sldId id="261" r:id="rId6"/>
    <p:sldId id="262" r:id="rId7"/>
    <p:sldId id="263" r:id="rId8"/>
    <p:sldId id="274" r:id="rId9"/>
    <p:sldId id="306" r:id="rId10"/>
    <p:sldId id="281" r:id="rId11"/>
    <p:sldId id="302" r:id="rId12"/>
    <p:sldId id="304" r:id="rId13"/>
    <p:sldId id="295" r:id="rId14"/>
    <p:sldId id="283" r:id="rId15"/>
  </p:sldIdLst>
  <p:sldSz cx="12192000" cy="6858000"/>
  <p:notesSz cx="6858000" cy="9144000"/>
  <p:custDataLst>
    <p:tags r:id="rId1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E12CA-3CEE-4883-A9C7-7BF0286DE6C7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EF178-B943-4134-B0AF-2AA6A7983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8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EF178-B943-4134-B0AF-2AA6A79835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38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EF178-B943-4134-B0AF-2AA6A79835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0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3504DA-5B93-4264-A100-EE960CC59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574E624-1A88-4A00-B730-4122BD83E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735CF6A-4F50-424C-9F55-13D23884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CD4BA65-DDC5-4FE2-B300-B9EBA0948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18CFCBD-3886-4ECA-9A75-954821E8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283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70D56A3-B2BC-47C4-8F63-C7363C39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E888835-F778-4DA3-A0D5-4B53F551DE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3CBFDAB-83DD-4212-A303-A65A636EE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1267D20-F4BC-44A8-A83F-A6EA0975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21EC049-A630-44C5-B1E7-61A80CC9D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227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F7A68EDE-7696-402E-BF08-BF52C92F06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C5BA7C5-FF67-4E20-828E-3AEBD92B3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B7CA5E7-882B-48DC-82C1-2542BF19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A83A0B4-583A-4581-AE49-CA6EA4F9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A54FCF6-E1AE-4070-8B6E-A0EBDD21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311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826E54E-D769-4341-81AC-C14318FF0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FF74E7A-FD2B-42B8-868E-72A61F4FD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86CF3F8-F9EE-4DC3-B8C5-DA7A4444F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7C5630-A38F-415A-80C0-9B7417F4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EA5029F-25FD-4070-A31F-C70BF20BE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6771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516E421-7397-43B5-898B-2C2179469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CC8D819-C738-4AAF-A829-D5FB64291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76F2430-D8D0-4B74-986D-570090C90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348EB16-F597-42F5-A77C-4F7F1EC28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DA91287-9F2D-4D20-9FDC-F6857ADE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24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40E7AAB-4500-4199-B133-E6D22A08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9821193-7A09-497B-BA50-4B98C08585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0321275-2DEE-49A8-A7A5-890164429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FF21286-5B00-45FD-AC6B-04B6271F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2D43421-6807-4536-96E5-83D957F22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F877E26-1B68-4623-AF9B-D8C7C126D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854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C915A55-396B-4BF0-A42B-525E74490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7102E89-1651-468A-B8B0-026AED31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72F00E-FE82-48E2-B577-18BC51BF8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25D4790E-0E79-4EAD-BBA4-13A18D71F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7DA265E-6DF4-4D5A-BC6F-4D74E51E99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6DED49AE-E3FF-4C69-A9F4-689FCA024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82AFE0F8-8E63-46E4-A042-DD3B0BA3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EC0253D0-580D-45F2-B6CC-5BC94675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246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649F838-504B-4461-8366-CF44D56DB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DE9BED89-53DE-4942-9D11-5F8FE338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30FB9E5D-929A-4576-B01A-8A1EC52F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B0AE02B-7FF6-4409-99B0-BC5C71C5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717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0C035719-E05C-4278-A4F3-99BE034BD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5C278BA-EA83-4F2F-9177-67D6B4A4F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53F214C-C8EE-42EB-AFDC-B6827758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391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260385E-762E-4054-80AB-B6066949C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C0C4B9E-305D-445D-8C85-E69E654FB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B2E1E501-4987-406C-A671-82DC367B1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58BB08F5-BE10-4768-8E57-E427577A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EE0D4DF6-60CB-4CDB-88A1-46C13298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C59F7EF-7C8B-4A01-B387-7A34A01C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614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A202DC8-C0CA-4506-810C-DB4E89249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A60DDC03-E50A-44B7-8F1C-F4547BE018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5EDFB63-FDCC-4D7B-8F94-D63018404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02BABC4-3CB0-4C6C-A316-F6FE13985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FA8C683-A9B5-4EB0-9266-29B012EE2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745681A-66FF-4CF7-B0CA-556E4F340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706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A70A585D-F8F3-4992-8ED7-E49AB663F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732B6B5-EE09-4C85-98F6-DC10E9409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112F9A-BDEB-4E8F-BEF9-87B934171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8EB4-6522-4C07-B582-202B0AEF1394}" type="datetimeFigureOut">
              <a:rPr lang="vi-VN" smtClean="0"/>
              <a:t>09/07/2024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6AB621A-91CA-401F-9521-7CBCACED5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A84D625-A4A3-4E16-B5BA-EA5B01751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C23A-5AD9-48B3-A360-496717F6DF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656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0.em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F521A69-E743-4827-B8F2-1C0ADAC89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10" descr="Bellcoll">
            <a:extLst>
              <a:ext uri="{FF2B5EF4-FFF2-40B4-BE49-F238E27FC236}">
                <a16:creationId xmlns:a16="http://schemas.microsoft.com/office/drawing/2014/main" id="{48C44778-B23D-4D94-A6BD-192542AD4D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129160">
            <a:off x="301275" y="56887"/>
            <a:ext cx="1376494" cy="147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Bellcoll">
            <a:extLst>
              <a:ext uri="{FF2B5EF4-FFF2-40B4-BE49-F238E27FC236}">
                <a16:creationId xmlns:a16="http://schemas.microsoft.com/office/drawing/2014/main" id="{05F78D02-9636-420A-941B-640A7151A4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420000">
            <a:off x="10713142" y="107987"/>
            <a:ext cx="1374075" cy="147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C526CA60-9EC6-4025-A9FF-E02DBC421CAD}"/>
              </a:ext>
            </a:extLst>
          </p:cNvPr>
          <p:cNvSpPr txBox="1"/>
          <p:nvPr/>
        </p:nvSpPr>
        <p:spPr>
          <a:xfrm>
            <a:off x="1746389" y="2097640"/>
            <a:ext cx="8717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THUYẾT TRÌNH BIỆN PHÁP GIÁO DỤC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FFAB0BC-9102-4528-B7F3-972EEE203D0B}"/>
              </a:ext>
            </a:extLst>
          </p:cNvPr>
          <p:cNvSpPr txBox="1"/>
          <p:nvPr/>
        </p:nvSpPr>
        <p:spPr>
          <a:xfrm>
            <a:off x="2942230" y="408762"/>
            <a:ext cx="6325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 GIÁO DỤC ĐÀO TẠO THÀNH PHỐ HÀ NỘI</a:t>
            </a:r>
            <a:endParaRPr lang="en-US" sz="20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ĐÀO TẠO HUYỆN PHÚ XUYÊN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C66B7443-EAAD-4C0F-902E-A4329E104B0E}"/>
              </a:ext>
            </a:extLst>
          </p:cNvPr>
          <p:cNvSpPr txBox="1"/>
          <p:nvPr/>
        </p:nvSpPr>
        <p:spPr>
          <a:xfrm>
            <a:off x="903111" y="3373551"/>
            <a:ext cx="977617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đề tài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DỤNG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BIỆN PHÁP DẠY HỌC TÍCH CỰC 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GIÚP HỌC SINH HỌC TỐT MÔN TỰ NHIÊN VÀ XÃ HỘI 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LỚP 1TRƯỜNG TIỂU HỌC KHAI THÁI ”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226FD3DA-57C8-4B16-89D3-2049E875CE0E}"/>
              </a:ext>
            </a:extLst>
          </p:cNvPr>
          <p:cNvSpPr txBox="1"/>
          <p:nvPr/>
        </p:nvSpPr>
        <p:spPr>
          <a:xfrm>
            <a:off x="3812723" y="5261468"/>
            <a:ext cx="4431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Giáo viên trình bày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Vũ Thị Bến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Đơn vị: Trường TH Khai Thái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1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1121" cy="6914816"/>
          </a:xfr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id="{AE382CF6-7037-212E-ED8C-9FAFAD87ABF0}"/>
              </a:ext>
            </a:extLst>
          </p:cNvPr>
          <p:cNvGrpSpPr/>
          <p:nvPr/>
        </p:nvGrpSpPr>
        <p:grpSpPr>
          <a:xfrm>
            <a:off x="915405" y="48810"/>
            <a:ext cx="9591928" cy="1730106"/>
            <a:chOff x="2672007" y="2263590"/>
            <a:chExt cx="7533148" cy="1730106"/>
          </a:xfrm>
        </p:grpSpPr>
        <p:grpSp>
          <p:nvGrpSpPr>
            <p:cNvPr id="6" name="Group 221">
              <a:extLst>
                <a:ext uri="{FF2B5EF4-FFF2-40B4-BE49-F238E27FC236}">
                  <a16:creationId xmlns:a16="http://schemas.microsoft.com/office/drawing/2014/main" id="{0D76963C-D470-7E82-4F13-9E96143E3B55}"/>
                </a:ext>
              </a:extLst>
            </p:cNvPr>
            <p:cNvGrpSpPr/>
            <p:nvPr/>
          </p:nvGrpSpPr>
          <p:grpSpPr>
            <a:xfrm>
              <a:off x="2672007" y="2263590"/>
              <a:ext cx="7533148" cy="1141138"/>
              <a:chOff x="1419" y="1662"/>
              <a:chExt cx="3429" cy="431"/>
            </a:xfrm>
          </p:grpSpPr>
          <p:sp>
            <p:nvSpPr>
              <p:cNvPr id="8" name="AutoShape 66">
                <a:extLst>
                  <a:ext uri="{FF2B5EF4-FFF2-40B4-BE49-F238E27FC236}">
                    <a16:creationId xmlns:a16="http://schemas.microsoft.com/office/drawing/2014/main" id="{E1668FA4-D1B8-3E94-4140-652834FD144D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" name="Oval 67">
                <a:extLst>
                  <a:ext uri="{FF2B5EF4-FFF2-40B4-BE49-F238E27FC236}">
                    <a16:creationId xmlns:a16="http://schemas.microsoft.com/office/drawing/2014/main" id="{A8709220-F32D-8235-31A1-CA669218FC32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" name="Oval 68">
                <a:extLst>
                  <a:ext uri="{FF2B5EF4-FFF2-40B4-BE49-F238E27FC236}">
                    <a16:creationId xmlns:a16="http://schemas.microsoft.com/office/drawing/2014/main" id="{8DCBC019-A05C-D0FF-FC21-236A3AA7E881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" name="Oval 69">
                <a:extLst>
                  <a:ext uri="{FF2B5EF4-FFF2-40B4-BE49-F238E27FC236}">
                    <a16:creationId xmlns:a16="http://schemas.microsoft.com/office/drawing/2014/main" id="{1D46299C-1BDF-1AD1-90A5-CF37406E69F4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" name="Text Box 70">
                <a:extLst>
                  <a:ext uri="{FF2B5EF4-FFF2-40B4-BE49-F238E27FC236}">
                    <a16:creationId xmlns:a16="http://schemas.microsoft.com/office/drawing/2014/main" id="{0488CC49-1ABD-B600-56B2-F2EE7C7050A8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" name="Text Box 71">
                <a:extLst>
                  <a:ext uri="{FF2B5EF4-FFF2-40B4-BE49-F238E27FC236}">
                    <a16:creationId xmlns:a16="http://schemas.microsoft.com/office/drawing/2014/main" id="{31D86293-DD65-8770-0071-225905A5E090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4" name="AutoShape 103">
                <a:extLst>
                  <a:ext uri="{FF2B5EF4-FFF2-40B4-BE49-F238E27FC236}">
                    <a16:creationId xmlns:a16="http://schemas.microsoft.com/office/drawing/2014/main" id="{625FCD6A-3158-3F03-1BB5-DFF68C6E46C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Oval 104">
                <a:extLst>
                  <a:ext uri="{FF2B5EF4-FFF2-40B4-BE49-F238E27FC236}">
                    <a16:creationId xmlns:a16="http://schemas.microsoft.com/office/drawing/2014/main" id="{7CA03741-4830-5F25-4DB0-7D1B4D2E1ADA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6" name="Oval 105">
                <a:extLst>
                  <a:ext uri="{FF2B5EF4-FFF2-40B4-BE49-F238E27FC236}">
                    <a16:creationId xmlns:a16="http://schemas.microsoft.com/office/drawing/2014/main" id="{ADB41B80-F870-80AC-E9FE-4EF1B41AE001}"/>
                  </a:ext>
                </a:extLst>
              </p:cNvPr>
              <p:cNvSpPr/>
              <p:nvPr/>
            </p:nvSpPr>
            <p:spPr>
              <a:xfrm rot="1758052">
                <a:off x="1419" y="1662"/>
                <a:ext cx="460" cy="429"/>
              </a:xfrm>
              <a:prstGeom prst="ellipse">
                <a:avLst/>
              </a:prstGeom>
              <a:solidFill>
                <a:srgbClr val="7030A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Text Box 107">
                <a:extLst>
                  <a:ext uri="{FF2B5EF4-FFF2-40B4-BE49-F238E27FC236}">
                    <a16:creationId xmlns:a16="http://schemas.microsoft.com/office/drawing/2014/main" id="{43793D71-0822-1A1E-7783-1D10B0E245F8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8" name="Picture 216" descr="Picture1">
                <a:extLst>
                  <a:ext uri="{FF2B5EF4-FFF2-40B4-BE49-F238E27FC236}">
                    <a16:creationId xmlns:a16="http://schemas.microsoft.com/office/drawing/2014/main" id="{76016ABC-9C47-124D-68BF-7AB91B7F25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9" name="Text Box 108">
                <a:extLst>
                  <a:ext uri="{FF2B5EF4-FFF2-40B4-BE49-F238E27FC236}">
                    <a16:creationId xmlns:a16="http://schemas.microsoft.com/office/drawing/2014/main" id="{C4CEA4AF-236F-480B-5BCD-B6BE323BE3A5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vi-VN" altLang="vi-VN" sz="4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7" name="Hộp Văn bản 6">
              <a:extLst>
                <a:ext uri="{FF2B5EF4-FFF2-40B4-BE49-F238E27FC236}">
                  <a16:creationId xmlns:a16="http://schemas.microsoft.com/office/drawing/2014/main" id="{11B1B321-5738-BBF0-9125-254E006F51A8}"/>
                </a:ext>
              </a:extLst>
            </p:cNvPr>
            <p:cNvSpPr txBox="1"/>
            <p:nvPr/>
          </p:nvSpPr>
          <p:spPr>
            <a:xfrm>
              <a:off x="3721586" y="2374791"/>
              <a:ext cx="6155450" cy="1618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huy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tối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đa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>
                <a:lnSpc>
                  <a:spcPct val="120000"/>
                </a:lnSpc>
              </a:pPr>
              <a:endParaRPr lang="vi-V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endParaRPr lang="vi-VN" sz="20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20" name="Hộp Văn bản 39">
            <a:extLst>
              <a:ext uri="{FF2B5EF4-FFF2-40B4-BE49-F238E27FC236}">
                <a16:creationId xmlns:a16="http://schemas.microsoft.com/office/drawing/2014/main" id="{A693AB71-D45F-32BD-4CAF-0616C605E78F}"/>
              </a:ext>
            </a:extLst>
          </p:cNvPr>
          <p:cNvSpPr txBox="1"/>
          <p:nvPr/>
        </p:nvSpPr>
        <p:spPr>
          <a:xfrm>
            <a:off x="662972" y="1179679"/>
            <a:ext cx="10690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Trang 28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  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“Quan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470" y="2055811"/>
            <a:ext cx="5939390" cy="48177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8" y="2055812"/>
            <a:ext cx="5651516" cy="48107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1121" cy="6914816"/>
          </a:xfrm>
        </p:spPr>
      </p:pic>
      <p:grpSp>
        <p:nvGrpSpPr>
          <p:cNvPr id="39" name="Nhóm 118">
            <a:extLst>
              <a:ext uri="{FF2B5EF4-FFF2-40B4-BE49-F238E27FC236}">
                <a16:creationId xmlns:a16="http://schemas.microsoft.com/office/drawing/2014/main" id="{25E07463-349B-46F9-810B-015A7D1E581E}"/>
              </a:ext>
            </a:extLst>
          </p:cNvPr>
          <p:cNvGrpSpPr/>
          <p:nvPr/>
        </p:nvGrpSpPr>
        <p:grpSpPr>
          <a:xfrm>
            <a:off x="1557344" y="100016"/>
            <a:ext cx="9675393" cy="1204416"/>
            <a:chOff x="2685189" y="2255648"/>
            <a:chExt cx="7548527" cy="1196739"/>
          </a:xfrm>
        </p:grpSpPr>
        <p:grpSp>
          <p:nvGrpSpPr>
            <p:cNvPr id="40" name="Group 221">
              <a:extLst>
                <a:ext uri="{FF2B5EF4-FFF2-40B4-BE49-F238E27FC236}">
                  <a16:creationId xmlns:a16="http://schemas.microsoft.com/office/drawing/2014/main" id="{092A1A44-C511-471B-8F94-B5B64A7D39A1}"/>
                </a:ext>
              </a:extLst>
            </p:cNvPr>
            <p:cNvGrpSpPr/>
            <p:nvPr/>
          </p:nvGrpSpPr>
          <p:grpSpPr>
            <a:xfrm>
              <a:off x="2685189" y="2255648"/>
              <a:ext cx="7548527" cy="1196739"/>
              <a:chOff x="1425" y="1659"/>
              <a:chExt cx="3436" cy="452"/>
            </a:xfrm>
          </p:grpSpPr>
          <p:sp>
            <p:nvSpPr>
              <p:cNvPr id="42" name="AutoShape 66">
                <a:extLst>
                  <a:ext uri="{FF2B5EF4-FFF2-40B4-BE49-F238E27FC236}">
                    <a16:creationId xmlns:a16="http://schemas.microsoft.com/office/drawing/2014/main" id="{893DD475-77DC-4268-AECF-84C22EE31AB2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3" name="Oval 67">
                <a:extLst>
                  <a:ext uri="{FF2B5EF4-FFF2-40B4-BE49-F238E27FC236}">
                    <a16:creationId xmlns:a16="http://schemas.microsoft.com/office/drawing/2014/main" id="{60AAFECE-7CBB-4E78-99BB-C9B6E8A9A644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4" name="Oval 68">
                <a:extLst>
                  <a:ext uri="{FF2B5EF4-FFF2-40B4-BE49-F238E27FC236}">
                    <a16:creationId xmlns:a16="http://schemas.microsoft.com/office/drawing/2014/main" id="{2377A91B-179E-4370-8E20-9BDAC9BF8284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5" name="Oval 69">
                <a:extLst>
                  <a:ext uri="{FF2B5EF4-FFF2-40B4-BE49-F238E27FC236}">
                    <a16:creationId xmlns:a16="http://schemas.microsoft.com/office/drawing/2014/main" id="{6C00D671-C36C-4BD5-97F7-B563061DAFA3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6" name="Text Box 70">
                <a:extLst>
                  <a:ext uri="{FF2B5EF4-FFF2-40B4-BE49-F238E27FC236}">
                    <a16:creationId xmlns:a16="http://schemas.microsoft.com/office/drawing/2014/main" id="{84741222-6057-419C-88AB-02ED78742FC1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7" name="Text Box 71">
                <a:extLst>
                  <a:ext uri="{FF2B5EF4-FFF2-40B4-BE49-F238E27FC236}">
                    <a16:creationId xmlns:a16="http://schemas.microsoft.com/office/drawing/2014/main" id="{52A78693-AEE7-4C1E-B42C-9088F3C5C477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8" name="AutoShape 103">
                <a:extLst>
                  <a:ext uri="{FF2B5EF4-FFF2-40B4-BE49-F238E27FC236}">
                    <a16:creationId xmlns:a16="http://schemas.microsoft.com/office/drawing/2014/main" id="{9A5E8442-9BE6-4766-8F1C-3ACE03BE815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67" y="1705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Oval 104">
                <a:extLst>
                  <a:ext uri="{FF2B5EF4-FFF2-40B4-BE49-F238E27FC236}">
                    <a16:creationId xmlns:a16="http://schemas.microsoft.com/office/drawing/2014/main" id="{E1D6A485-15A9-4EF9-946C-0F2D7000B779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50" name="Oval 105">
                <a:extLst>
                  <a:ext uri="{FF2B5EF4-FFF2-40B4-BE49-F238E27FC236}">
                    <a16:creationId xmlns:a16="http://schemas.microsoft.com/office/drawing/2014/main" id="{F6413BD8-9B1F-4B06-BF8A-2E38F36A422B}"/>
                  </a:ext>
                </a:extLst>
              </p:cNvPr>
              <p:cNvSpPr/>
              <p:nvPr/>
            </p:nvSpPr>
            <p:spPr>
              <a:xfrm rot="1758052">
                <a:off x="1425" y="1659"/>
                <a:ext cx="460" cy="4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51" name="Text Box 107">
                <a:extLst>
                  <a:ext uri="{FF2B5EF4-FFF2-40B4-BE49-F238E27FC236}">
                    <a16:creationId xmlns:a16="http://schemas.microsoft.com/office/drawing/2014/main" id="{06569DC2-8CCC-4EBE-B701-DAB06C82707C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52" name="Picture 216" descr="Picture1">
                <a:extLst>
                  <a:ext uri="{FF2B5EF4-FFF2-40B4-BE49-F238E27FC236}">
                    <a16:creationId xmlns:a16="http://schemas.microsoft.com/office/drawing/2014/main" id="{70D443B6-1FBD-408A-A369-3EAB7C0DD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53" name="Text Box 108">
                <a:extLst>
                  <a:ext uri="{FF2B5EF4-FFF2-40B4-BE49-F238E27FC236}">
                    <a16:creationId xmlns:a16="http://schemas.microsoft.com/office/drawing/2014/main" id="{8F7CC560-8617-4DC4-AC7E-5A18278C3345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41" name="Hộp Văn bản 120">
              <a:extLst>
                <a:ext uri="{FF2B5EF4-FFF2-40B4-BE49-F238E27FC236}">
                  <a16:creationId xmlns:a16="http://schemas.microsoft.com/office/drawing/2014/main" id="{A51171D2-CCE2-45B6-8E64-CF5176AF1EA2}"/>
                </a:ext>
              </a:extLst>
            </p:cNvPr>
            <p:cNvSpPr txBox="1"/>
            <p:nvPr/>
          </p:nvSpPr>
          <p:spPr>
            <a:xfrm>
              <a:off x="3740317" y="2354829"/>
              <a:ext cx="6483569" cy="733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 err="1"/>
                <a:t>Vận</a:t>
              </a:r>
              <a:r>
                <a:rPr lang="en-US" dirty="0"/>
                <a:t> </a:t>
              </a:r>
              <a:r>
                <a:rPr lang="en-US" dirty="0" err="1"/>
                <a:t>dụng</a:t>
              </a:r>
              <a:r>
                <a:rPr lang="en-US" dirty="0"/>
                <a:t> </a:t>
              </a:r>
              <a:r>
                <a:rPr lang="en-US" dirty="0" err="1"/>
                <a:t>sáng</a:t>
              </a:r>
              <a:r>
                <a:rPr lang="en-US" dirty="0"/>
                <a:t> </a:t>
              </a:r>
              <a:r>
                <a:rPr lang="en-US" dirty="0" err="1"/>
                <a:t>tạo</a:t>
              </a:r>
              <a:r>
                <a:rPr lang="en-US" dirty="0"/>
                <a:t>, </a:t>
              </a:r>
              <a:r>
                <a:rPr lang="en-US" dirty="0" err="1"/>
                <a:t>linh</a:t>
              </a:r>
              <a:r>
                <a:rPr lang="en-US" dirty="0"/>
                <a:t> </a:t>
              </a:r>
              <a:r>
                <a:rPr lang="en-US" dirty="0" err="1"/>
                <a:t>hoạt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hình</a:t>
              </a:r>
              <a:r>
                <a:rPr lang="en-US" dirty="0"/>
                <a:t> </a:t>
              </a:r>
              <a:r>
                <a:rPr lang="en-US" dirty="0" err="1"/>
                <a:t>thức</a:t>
              </a:r>
              <a:r>
                <a:rPr lang="en-US" dirty="0"/>
                <a:t> </a:t>
              </a:r>
              <a:r>
                <a:rPr lang="en-US" dirty="0" err="1"/>
                <a:t>dạy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để</a:t>
              </a:r>
              <a:r>
                <a:rPr lang="en-US" dirty="0"/>
                <a:t> </a:t>
              </a:r>
              <a:r>
                <a:rPr lang="en-US" dirty="0" err="1"/>
                <a:t>gây</a:t>
              </a:r>
              <a:r>
                <a:rPr lang="en-US" dirty="0"/>
                <a:t> </a:t>
              </a:r>
              <a:r>
                <a:rPr lang="en-US" dirty="0" err="1"/>
                <a:t>hứng</a:t>
              </a:r>
              <a:r>
                <a:rPr lang="en-US" dirty="0"/>
                <a:t> </a:t>
              </a:r>
              <a:r>
                <a:rPr lang="en-US" dirty="0" err="1"/>
                <a:t>thú</a:t>
              </a:r>
              <a:r>
                <a:rPr lang="en-US" dirty="0"/>
                <a:t> </a:t>
              </a:r>
              <a:r>
                <a:rPr lang="en-US" dirty="0" err="1"/>
                <a:t>cho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sinh</a:t>
              </a:r>
              <a:r>
                <a:rPr lang="en-US" dirty="0"/>
                <a:t>. </a:t>
              </a:r>
              <a:endParaRPr lang="vi-VN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1A3A382-1716-41B7-8DBC-EF488B9B8DB7}"/>
              </a:ext>
            </a:extLst>
          </p:cNvPr>
          <p:cNvSpPr txBox="1"/>
          <p:nvPr/>
        </p:nvSpPr>
        <p:spPr>
          <a:xfrm>
            <a:off x="891250" y="1275607"/>
            <a:ext cx="888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4DA8A21-0BF6-42F7-9950-365E9AAA29FA}"/>
              </a:ext>
            </a:extLst>
          </p:cNvPr>
          <p:cNvSpPr/>
          <p:nvPr/>
        </p:nvSpPr>
        <p:spPr>
          <a:xfrm>
            <a:off x="900979" y="1623756"/>
            <a:ext cx="7198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9" y="2076258"/>
            <a:ext cx="5521972" cy="47852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2027984"/>
            <a:ext cx="5991224" cy="48575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602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37"/>
            <a:ext cx="12281121" cy="6857999"/>
          </a:xfr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60BB6E13-03F7-5432-A6E6-EB309A3067B0}"/>
              </a:ext>
            </a:extLst>
          </p:cNvPr>
          <p:cNvSpPr txBox="1"/>
          <p:nvPr/>
        </p:nvSpPr>
        <p:spPr>
          <a:xfrm>
            <a:off x="1327453" y="4146165"/>
            <a:ext cx="7977946" cy="435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so sánh kết quả về kiến thức ở môn TNXH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12BFEB26-C176-B951-FD48-558767E76A49}"/>
              </a:ext>
            </a:extLst>
          </p:cNvPr>
          <p:cNvSpPr txBox="1"/>
          <p:nvPr/>
        </p:nvSpPr>
        <p:spPr>
          <a:xfrm>
            <a:off x="1749779" y="2379051"/>
            <a:ext cx="6681566" cy="429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3170238" y="28273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273154"/>
              </p:ext>
            </p:extLst>
          </p:nvPr>
        </p:nvGraphicFramePr>
        <p:xfrm>
          <a:off x="784501" y="883182"/>
          <a:ext cx="10712117" cy="32142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544398">
                  <a:extLst>
                    <a:ext uri="{9D8B030D-6E8A-4147-A177-3AD203B41FA5}">
                      <a16:colId xmlns:a16="http://schemas.microsoft.com/office/drawing/2014/main" val="4086831369"/>
                    </a:ext>
                  </a:extLst>
                </a:gridCol>
                <a:gridCol w="1586937">
                  <a:extLst>
                    <a:ext uri="{9D8B030D-6E8A-4147-A177-3AD203B41FA5}">
                      <a16:colId xmlns:a16="http://schemas.microsoft.com/office/drawing/2014/main" val="3362266475"/>
                    </a:ext>
                  </a:extLst>
                </a:gridCol>
                <a:gridCol w="1153291">
                  <a:extLst>
                    <a:ext uri="{9D8B030D-6E8A-4147-A177-3AD203B41FA5}">
                      <a16:colId xmlns:a16="http://schemas.microsoft.com/office/drawing/2014/main" val="3367665663"/>
                    </a:ext>
                  </a:extLst>
                </a:gridCol>
                <a:gridCol w="1483467">
                  <a:extLst>
                    <a:ext uri="{9D8B030D-6E8A-4147-A177-3AD203B41FA5}">
                      <a16:colId xmlns:a16="http://schemas.microsoft.com/office/drawing/2014/main" val="479747312"/>
                    </a:ext>
                  </a:extLst>
                </a:gridCol>
                <a:gridCol w="944024">
                  <a:extLst>
                    <a:ext uri="{9D8B030D-6E8A-4147-A177-3AD203B41FA5}">
                      <a16:colId xmlns:a16="http://schemas.microsoft.com/office/drawing/2014/main" val="2539447368"/>
                    </a:ext>
                  </a:extLst>
                </a:gridCol>
              </a:tblGrid>
              <a:tr h="53505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?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8969475"/>
                  </a:ext>
                </a:extLst>
              </a:tr>
              <a:tr h="53505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9909154"/>
                  </a:ext>
                </a:extLst>
              </a:tr>
              <a:tr h="53505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xuyên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0382753"/>
                  </a:ext>
                </a:extLst>
              </a:tr>
              <a:tr h="53505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Lớp em thường xuyên tổ chức  trò chơi trong giờ học Tự nhiên và xã hội.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4108139"/>
                  </a:ext>
                </a:extLst>
              </a:tr>
              <a:tr h="7758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5.Tổ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hứng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4/36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1250888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109801"/>
              </p:ext>
            </p:extLst>
          </p:nvPr>
        </p:nvGraphicFramePr>
        <p:xfrm>
          <a:off x="1108617" y="4755798"/>
          <a:ext cx="10245183" cy="19150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601975">
                  <a:extLst>
                    <a:ext uri="{9D8B030D-6E8A-4147-A177-3AD203B41FA5}">
                      <a16:colId xmlns:a16="http://schemas.microsoft.com/office/drawing/2014/main" val="3679117752"/>
                    </a:ext>
                  </a:extLst>
                </a:gridCol>
                <a:gridCol w="843820">
                  <a:extLst>
                    <a:ext uri="{9D8B030D-6E8A-4147-A177-3AD203B41FA5}">
                      <a16:colId xmlns:a16="http://schemas.microsoft.com/office/drawing/2014/main" val="2667685938"/>
                    </a:ext>
                  </a:extLst>
                </a:gridCol>
                <a:gridCol w="843820">
                  <a:extLst>
                    <a:ext uri="{9D8B030D-6E8A-4147-A177-3AD203B41FA5}">
                      <a16:colId xmlns:a16="http://schemas.microsoft.com/office/drawing/2014/main" val="4273868054"/>
                    </a:ext>
                  </a:extLst>
                </a:gridCol>
                <a:gridCol w="745604">
                  <a:extLst>
                    <a:ext uri="{9D8B030D-6E8A-4147-A177-3AD203B41FA5}">
                      <a16:colId xmlns:a16="http://schemas.microsoft.com/office/drawing/2014/main" val="3670603443"/>
                    </a:ext>
                  </a:extLst>
                </a:gridCol>
                <a:gridCol w="745604">
                  <a:extLst>
                    <a:ext uri="{9D8B030D-6E8A-4147-A177-3AD203B41FA5}">
                      <a16:colId xmlns:a16="http://schemas.microsoft.com/office/drawing/2014/main" val="785802413"/>
                    </a:ext>
                  </a:extLst>
                </a:gridCol>
                <a:gridCol w="829034">
                  <a:extLst>
                    <a:ext uri="{9D8B030D-6E8A-4147-A177-3AD203B41FA5}">
                      <a16:colId xmlns:a16="http://schemas.microsoft.com/office/drawing/2014/main" val="3744983490"/>
                    </a:ext>
                  </a:extLst>
                </a:gridCol>
                <a:gridCol w="829034">
                  <a:extLst>
                    <a:ext uri="{9D8B030D-6E8A-4147-A177-3AD203B41FA5}">
                      <a16:colId xmlns:a16="http://schemas.microsoft.com/office/drawing/2014/main" val="234429272"/>
                    </a:ext>
                  </a:extLst>
                </a:gridCol>
                <a:gridCol w="827979">
                  <a:extLst>
                    <a:ext uri="{9D8B030D-6E8A-4147-A177-3AD203B41FA5}">
                      <a16:colId xmlns:a16="http://schemas.microsoft.com/office/drawing/2014/main" val="2388083689"/>
                    </a:ext>
                  </a:extLst>
                </a:gridCol>
                <a:gridCol w="827979">
                  <a:extLst>
                    <a:ext uri="{9D8B030D-6E8A-4147-A177-3AD203B41FA5}">
                      <a16:colId xmlns:a16="http://schemas.microsoft.com/office/drawing/2014/main" val="4092947710"/>
                    </a:ext>
                  </a:extLst>
                </a:gridCol>
                <a:gridCol w="811082">
                  <a:extLst>
                    <a:ext uri="{9D8B030D-6E8A-4147-A177-3AD203B41FA5}">
                      <a16:colId xmlns:a16="http://schemas.microsoft.com/office/drawing/2014/main" val="2657529066"/>
                    </a:ext>
                  </a:extLst>
                </a:gridCol>
                <a:gridCol w="811082">
                  <a:extLst>
                    <a:ext uri="{9D8B030D-6E8A-4147-A177-3AD203B41FA5}">
                      <a16:colId xmlns:a16="http://schemas.microsoft.com/office/drawing/2014/main" val="1145618674"/>
                    </a:ext>
                  </a:extLst>
                </a:gridCol>
                <a:gridCol w="780454">
                  <a:extLst>
                    <a:ext uri="{9D8B030D-6E8A-4147-A177-3AD203B41FA5}">
                      <a16:colId xmlns:a16="http://schemas.microsoft.com/office/drawing/2014/main" val="720955369"/>
                    </a:ext>
                  </a:extLst>
                </a:gridCol>
                <a:gridCol w="747716">
                  <a:extLst>
                    <a:ext uri="{9D8B030D-6E8A-4147-A177-3AD203B41FA5}">
                      <a16:colId xmlns:a16="http://schemas.microsoft.com/office/drawing/2014/main" val="1840284381"/>
                    </a:ext>
                  </a:extLst>
                </a:gridCol>
              </a:tblGrid>
              <a:tr h="383000">
                <a:tc row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 HS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 chưa áp dụng đề tài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 khi áp dụng đề tài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215878"/>
                  </a:ext>
                </a:extLst>
              </a:tr>
              <a:tr h="766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thành tốt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thành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hoàn thành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030463"/>
                  </a:ext>
                </a:extLst>
              </a:tr>
              <a:tr h="383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7892615"/>
                  </a:ext>
                </a:extLst>
              </a:tr>
              <a:tr h="3830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239634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84C5FC50-72E7-497A-A8A6-A193AE3D568C}"/>
              </a:ext>
            </a:extLst>
          </p:cNvPr>
          <p:cNvSpPr txBox="1"/>
          <p:nvPr/>
        </p:nvSpPr>
        <p:spPr>
          <a:xfrm>
            <a:off x="3378712" y="205390"/>
            <a:ext cx="5926687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vi-VN"/>
            </a:defPPr>
            <a:lvl1pPr marL="400050" indent="-400050">
              <a:buAutoNum type="romanUcPeriod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nb-NO" dirty="0"/>
              <a:t>KẾT QUẢ THỰC HIỆN CÁC BIỆN PHÁP</a:t>
            </a:r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0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5">
            <a:extLst>
              <a:ext uri="{FF2B5EF4-FFF2-40B4-BE49-F238E27FC236}">
                <a16:creationId xmlns:a16="http://schemas.microsoft.com/office/drawing/2014/main" id="{836EF7DC-FAD3-40A5-A17F-E6B64D153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18"/>
            <a:ext cx="12191999" cy="6856682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4CDEFE36-66B9-4E6A-9172-D6FD195EDFE1}"/>
              </a:ext>
            </a:extLst>
          </p:cNvPr>
          <p:cNvSpPr txBox="1"/>
          <p:nvPr/>
        </p:nvSpPr>
        <p:spPr>
          <a:xfrm>
            <a:off x="4618012" y="65395"/>
            <a:ext cx="2310825" cy="584775"/>
          </a:xfrm>
          <a:prstGeom prst="rect">
            <a:avLst/>
          </a:prstGeom>
          <a:solidFill>
            <a:srgbClr val="FF3300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0" name="Hộp Văn bản 39">
            <a:extLst>
              <a:ext uri="{FF2B5EF4-FFF2-40B4-BE49-F238E27FC236}">
                <a16:creationId xmlns:a16="http://schemas.microsoft.com/office/drawing/2014/main" id="{5759038A-6BF5-4665-AD67-8FC0A5BDA41C}"/>
              </a:ext>
            </a:extLst>
          </p:cNvPr>
          <p:cNvSpPr txBox="1"/>
          <p:nvPr/>
        </p:nvSpPr>
        <p:spPr>
          <a:xfrm>
            <a:off x="433137" y="979246"/>
            <a:ext cx="11470105" cy="554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* </a:t>
            </a:r>
            <a:r>
              <a:rPr lang="nl-N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khi áp dụng sáng kiến này tôi rút ra được kết luận sau: 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Học sinh có hứng thú hơn trong học tập các em tự tin, tự khẳng định mình và tự đánh giá nhau trong học tập.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Song do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endParaRPr lang="vi-VN" sz="2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177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6ADF202-00E8-CC5F-E8B1-0FF4A925F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C4BAF01B-B72C-3252-BB7E-22F089E1A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900"/>
            <a:ext cx="12192000" cy="6946900"/>
          </a:xfrm>
        </p:spPr>
      </p:pic>
      <p:sp>
        <p:nvSpPr>
          <p:cNvPr id="6" name="WordArt 5">
            <a:extLst>
              <a:ext uri="{FF2B5EF4-FFF2-40B4-BE49-F238E27FC236}">
                <a16:creationId xmlns:a16="http://schemas.microsoft.com/office/drawing/2014/main" id="{048D8BC8-E56F-6392-37E4-2EBA018FA9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74044" y="1075267"/>
            <a:ext cx="8669866" cy="2362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Tôi xin chân thành cảm ơn!</a:t>
            </a:r>
            <a:endParaRPr lang="vi-VN" sz="4000" b="1" i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45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5437032-9401-9A9B-3CF3-3E310FA2B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39138B7-5F47-4C5C-59AD-BF0CAB6F3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ỗ dành sẵn cho Nội dung 10">
            <a:extLst>
              <a:ext uri="{FF2B5EF4-FFF2-40B4-BE49-F238E27FC236}">
                <a16:creationId xmlns:a16="http://schemas.microsoft.com/office/drawing/2014/main" id="{5DD3144F-3BE0-9653-B850-3F817B9C6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942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B619AAC-80F1-21BE-31A2-C7AB13D36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684E2D3-F08B-D252-1D96-C9031A10B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016"/>
            <a:ext cx="12192000" cy="719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714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F521A69-E743-4827-B8F2-1C0ADAC89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C526CA60-9EC6-4025-A9FF-E02DBC421CAD}"/>
              </a:ext>
            </a:extLst>
          </p:cNvPr>
          <p:cNvSpPr txBox="1"/>
          <p:nvPr/>
        </p:nvSpPr>
        <p:spPr>
          <a:xfrm>
            <a:off x="1737274" y="1637069"/>
            <a:ext cx="8717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THUYẾT TRÌNH BIỆN PHÁP GIÁO DỤC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C66B7443-EAAD-4C0F-902E-A4329E104B0E}"/>
              </a:ext>
            </a:extLst>
          </p:cNvPr>
          <p:cNvSpPr txBox="1"/>
          <p:nvPr/>
        </p:nvSpPr>
        <p:spPr>
          <a:xfrm>
            <a:off x="1102410" y="3254308"/>
            <a:ext cx="977617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 đề tài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ÁP DỤNG BIỆN PHÁP DẠY HỌC TÍCH CỰC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GIÚP HỌC SINH HỌC TỐT MÔN TỰ NHIÊN VÀ XÃ HỘI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LỚP 1TRƯỜNG TIỂU HỌC KHAI THÁI ”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06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FC095C6-D7FD-03F3-6C9E-A61735E0C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8DE59F3-9047-C817-75D1-526F8A1F0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ỗ dành sẵn cho Nội dung 4">
            <a:extLst>
              <a:ext uri="{FF2B5EF4-FFF2-40B4-BE49-F238E27FC236}">
                <a16:creationId xmlns:a16="http://schemas.microsoft.com/office/drawing/2014/main" id="{A527D230-DA9F-2112-7621-79E593AB8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99156"/>
            <a:ext cx="12192000" cy="7157156"/>
          </a:xfrm>
          <a:prstGeom prst="rect">
            <a:avLst/>
          </a:prstGeom>
        </p:spPr>
      </p:pic>
      <p:pic>
        <p:nvPicPr>
          <p:cNvPr id="5" name="MBB — Ocean">
            <a:hlinkClick r:id="" action="ppaction://media"/>
            <a:extLst>
              <a:ext uri="{FF2B5EF4-FFF2-40B4-BE49-F238E27FC236}">
                <a16:creationId xmlns:a16="http://schemas.microsoft.com/office/drawing/2014/main" id="{75AFC569-5981-A7D8-B878-A0A890F5E0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0568" y="-852047"/>
            <a:ext cx="609600" cy="671573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2AE036E1-78C9-84C2-9158-280B1F328457}"/>
              </a:ext>
            </a:extLst>
          </p:cNvPr>
          <p:cNvSpPr txBox="1"/>
          <p:nvPr/>
        </p:nvSpPr>
        <p:spPr>
          <a:xfrm>
            <a:off x="3362719" y="443131"/>
            <a:ext cx="5466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THUYẾT 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GỒM: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7E9CF469-07D2-1DF4-4E25-29C5F94F1441}"/>
              </a:ext>
            </a:extLst>
          </p:cNvPr>
          <p:cNvGrpSpPr/>
          <p:nvPr/>
        </p:nvGrpSpPr>
        <p:grpSpPr>
          <a:xfrm>
            <a:off x="2025608" y="1235470"/>
            <a:ext cx="7659520" cy="1368601"/>
            <a:chOff x="2788351" y="1690688"/>
            <a:chExt cx="6107291" cy="1368601"/>
          </a:xfrm>
        </p:grpSpPr>
        <p:cxnSp>
          <p:nvCxnSpPr>
            <p:cNvPr id="8" name="Đường nối Thẳng 7">
              <a:extLst>
                <a:ext uri="{FF2B5EF4-FFF2-40B4-BE49-F238E27FC236}">
                  <a16:creationId xmlns:a16="http://schemas.microsoft.com/office/drawing/2014/main" id="{EE42F6C4-78E3-CA3F-9C88-CE9CF733F73A}"/>
                </a:ext>
              </a:extLst>
            </p:cNvPr>
            <p:cNvCxnSpPr>
              <a:cxnSpLocks/>
            </p:cNvCxnSpPr>
            <p:nvPr/>
          </p:nvCxnSpPr>
          <p:spPr>
            <a:xfrm>
              <a:off x="2788351" y="1690688"/>
              <a:ext cx="610729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Đường kết nối Mũi tên Thẳng 8">
              <a:extLst>
                <a:ext uri="{FF2B5EF4-FFF2-40B4-BE49-F238E27FC236}">
                  <a16:creationId xmlns:a16="http://schemas.microsoft.com/office/drawing/2014/main" id="{ADFC944E-62EF-ED29-51BD-513FC04EE269}"/>
                </a:ext>
              </a:extLst>
            </p:cNvPr>
            <p:cNvCxnSpPr/>
            <p:nvPr/>
          </p:nvCxnSpPr>
          <p:spPr>
            <a:xfrm>
              <a:off x="2788351" y="1690688"/>
              <a:ext cx="0" cy="136860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kết nối Mũi tên Thẳng 9">
              <a:extLst>
                <a:ext uri="{FF2B5EF4-FFF2-40B4-BE49-F238E27FC236}">
                  <a16:creationId xmlns:a16="http://schemas.microsoft.com/office/drawing/2014/main" id="{4C5AB45D-B1BF-DE9E-60A5-072253BF6B17}"/>
                </a:ext>
              </a:extLst>
            </p:cNvPr>
            <p:cNvCxnSpPr/>
            <p:nvPr/>
          </p:nvCxnSpPr>
          <p:spPr>
            <a:xfrm>
              <a:off x="5892800" y="1690688"/>
              <a:ext cx="0" cy="136860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kết nối Mũi tên Thẳng 10">
              <a:extLst>
                <a:ext uri="{FF2B5EF4-FFF2-40B4-BE49-F238E27FC236}">
                  <a16:creationId xmlns:a16="http://schemas.microsoft.com/office/drawing/2014/main" id="{27E90A58-0F97-5AA2-20EF-F39738D290EA}"/>
                </a:ext>
              </a:extLst>
            </p:cNvPr>
            <p:cNvCxnSpPr/>
            <p:nvPr/>
          </p:nvCxnSpPr>
          <p:spPr>
            <a:xfrm>
              <a:off x="8889997" y="1690688"/>
              <a:ext cx="0" cy="136860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079E2369-390F-EE23-E10D-1F3FF712C605}"/>
              </a:ext>
            </a:extLst>
          </p:cNvPr>
          <p:cNvGrpSpPr/>
          <p:nvPr/>
        </p:nvGrpSpPr>
        <p:grpSpPr>
          <a:xfrm>
            <a:off x="584236" y="2614744"/>
            <a:ext cx="3174945" cy="2731911"/>
            <a:chOff x="578743" y="2981018"/>
            <a:chExt cx="3174945" cy="2731911"/>
          </a:xfrm>
        </p:grpSpPr>
        <p:sp>
          <p:nvSpPr>
            <p:cNvPr id="13" name="Hình Bầu dục 12">
              <a:extLst>
                <a:ext uri="{FF2B5EF4-FFF2-40B4-BE49-F238E27FC236}">
                  <a16:creationId xmlns:a16="http://schemas.microsoft.com/office/drawing/2014/main" id="{B8320752-C5B5-AA27-B66D-26C8FB06CE2A}"/>
                </a:ext>
              </a:extLst>
            </p:cNvPr>
            <p:cNvSpPr/>
            <p:nvPr/>
          </p:nvSpPr>
          <p:spPr>
            <a:xfrm>
              <a:off x="578743" y="2981018"/>
              <a:ext cx="2901244" cy="27319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A79476E1-274E-6F11-B834-A6538D0004FD}"/>
                </a:ext>
              </a:extLst>
            </p:cNvPr>
            <p:cNvSpPr txBox="1"/>
            <p:nvPr/>
          </p:nvSpPr>
          <p:spPr>
            <a:xfrm>
              <a:off x="1046360" y="3688029"/>
              <a:ext cx="270732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Lý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do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4EE8EE4-0E0E-21CB-5DFB-470C22B24252}"/>
              </a:ext>
            </a:extLst>
          </p:cNvPr>
          <p:cNvGrpSpPr/>
          <p:nvPr/>
        </p:nvGrpSpPr>
        <p:grpSpPr>
          <a:xfrm>
            <a:off x="4448329" y="2614744"/>
            <a:ext cx="3194855" cy="2731911"/>
            <a:chOff x="4505894" y="2648612"/>
            <a:chExt cx="3194855" cy="2731911"/>
          </a:xfrm>
        </p:grpSpPr>
        <p:sp>
          <p:nvSpPr>
            <p:cNvPr id="16" name="Hình Bầu dục 15">
              <a:extLst>
                <a:ext uri="{FF2B5EF4-FFF2-40B4-BE49-F238E27FC236}">
                  <a16:creationId xmlns:a16="http://schemas.microsoft.com/office/drawing/2014/main" id="{042D29C3-EF00-DD0A-B709-8EA5A6077A8A}"/>
                </a:ext>
              </a:extLst>
            </p:cNvPr>
            <p:cNvSpPr/>
            <p:nvPr/>
          </p:nvSpPr>
          <p:spPr>
            <a:xfrm>
              <a:off x="4505894" y="2648612"/>
              <a:ext cx="2901244" cy="27319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4BD5DD69-563A-05C8-74E0-E4B996C4A0D0}"/>
                </a:ext>
              </a:extLst>
            </p:cNvPr>
            <p:cNvSpPr txBox="1"/>
            <p:nvPr/>
          </p:nvSpPr>
          <p:spPr>
            <a:xfrm>
              <a:off x="5035379" y="3313290"/>
              <a:ext cx="266537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 pháp </a:t>
              </a:r>
            </a:p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</a:t>
              </a:r>
              <a:endParaRPr lang="vi-V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71F5BC05-8997-F640-98D4-C08331E60BD3}"/>
              </a:ext>
            </a:extLst>
          </p:cNvPr>
          <p:cNvGrpSpPr/>
          <p:nvPr/>
        </p:nvGrpSpPr>
        <p:grpSpPr>
          <a:xfrm>
            <a:off x="8190585" y="2614744"/>
            <a:ext cx="3556199" cy="2731911"/>
            <a:chOff x="8264858" y="2614744"/>
            <a:chExt cx="3556199" cy="2731911"/>
          </a:xfrm>
        </p:grpSpPr>
        <p:sp>
          <p:nvSpPr>
            <p:cNvPr id="19" name="Hình Bầu dục 18">
              <a:extLst>
                <a:ext uri="{FF2B5EF4-FFF2-40B4-BE49-F238E27FC236}">
                  <a16:creationId xmlns:a16="http://schemas.microsoft.com/office/drawing/2014/main" id="{C57C0C9E-8F0E-DA5A-4F9E-6F277570482A}"/>
                </a:ext>
              </a:extLst>
            </p:cNvPr>
            <p:cNvSpPr/>
            <p:nvPr/>
          </p:nvSpPr>
          <p:spPr>
            <a:xfrm>
              <a:off x="8264858" y="2614744"/>
              <a:ext cx="2901244" cy="27319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Hộp Văn bản 19">
              <a:extLst>
                <a:ext uri="{FF2B5EF4-FFF2-40B4-BE49-F238E27FC236}">
                  <a16:creationId xmlns:a16="http://schemas.microsoft.com/office/drawing/2014/main" id="{817EE9EE-3A78-32A0-7737-4DB0CCA0DFD3}"/>
                </a:ext>
              </a:extLst>
            </p:cNvPr>
            <p:cNvSpPr txBox="1"/>
            <p:nvPr/>
          </p:nvSpPr>
          <p:spPr>
            <a:xfrm>
              <a:off x="9043990" y="3321755"/>
              <a:ext cx="277706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 quả </a:t>
              </a:r>
            </a:p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đạt được </a:t>
              </a:r>
              <a:endParaRPr lang="vi-V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9366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836EF7DC-FAD3-40A5-A17F-E6B64D153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18"/>
            <a:ext cx="12191999" cy="6856682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BA98D005-E141-4025-912E-F65D48BE4984}"/>
              </a:ext>
            </a:extLst>
          </p:cNvPr>
          <p:cNvSpPr txBox="1"/>
          <p:nvPr/>
        </p:nvSpPr>
        <p:spPr>
          <a:xfrm>
            <a:off x="4228250" y="179262"/>
            <a:ext cx="3577454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400050" indent="-400050">
              <a:buAutoNum type="romanUcPeriod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DO CHỌN ĐỀ TÀI</a:t>
            </a:r>
          </a:p>
        </p:txBody>
      </p:sp>
      <p:sp>
        <p:nvSpPr>
          <p:cNvPr id="2" name="Mũi tên: Hình ngũ giác 1">
            <a:extLst>
              <a:ext uri="{FF2B5EF4-FFF2-40B4-BE49-F238E27FC236}">
                <a16:creationId xmlns:a16="http://schemas.microsoft.com/office/drawing/2014/main" id="{568F7DCE-5B43-B24F-D04E-8B67EF03DB34}"/>
              </a:ext>
            </a:extLst>
          </p:cNvPr>
          <p:cNvSpPr/>
          <p:nvPr/>
        </p:nvSpPr>
        <p:spPr>
          <a:xfrm>
            <a:off x="325358" y="914401"/>
            <a:ext cx="11270897" cy="1067354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Mũi tên: Hình ngũ giác 1">
            <a:extLst>
              <a:ext uri="{FF2B5EF4-FFF2-40B4-BE49-F238E27FC236}">
                <a16:creationId xmlns:a16="http://schemas.microsoft.com/office/drawing/2014/main" id="{A1186224-B730-4BED-AEAC-BF2203F81ABE}"/>
              </a:ext>
            </a:extLst>
          </p:cNvPr>
          <p:cNvSpPr/>
          <p:nvPr/>
        </p:nvSpPr>
        <p:spPr>
          <a:xfrm>
            <a:off x="747437" y="2161727"/>
            <a:ext cx="11107678" cy="1067354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Mũi tên: Hình ngũ giác 1">
            <a:extLst>
              <a:ext uri="{FF2B5EF4-FFF2-40B4-BE49-F238E27FC236}">
                <a16:creationId xmlns:a16="http://schemas.microsoft.com/office/drawing/2014/main" id="{C9C86C62-8615-4640-8F21-770DF3DCE04E}"/>
              </a:ext>
            </a:extLst>
          </p:cNvPr>
          <p:cNvSpPr/>
          <p:nvPr/>
        </p:nvSpPr>
        <p:spPr>
          <a:xfrm>
            <a:off x="1248250" y="3429000"/>
            <a:ext cx="10606865" cy="1008325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Quan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Mũi tên: Hình ngũ giác 1">
            <a:extLst>
              <a:ext uri="{FF2B5EF4-FFF2-40B4-BE49-F238E27FC236}">
                <a16:creationId xmlns:a16="http://schemas.microsoft.com/office/drawing/2014/main" id="{31AEEDA6-0656-45F4-81F4-EF3B16872892}"/>
              </a:ext>
            </a:extLst>
          </p:cNvPr>
          <p:cNvSpPr/>
          <p:nvPr/>
        </p:nvSpPr>
        <p:spPr>
          <a:xfrm>
            <a:off x="1680442" y="4643310"/>
            <a:ext cx="10511557" cy="1214502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chưa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mức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phụ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huynh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suy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rằng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xã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xem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nhẹ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Do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chưa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hứng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thú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môn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cũng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hời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hợt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hiệu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giờ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chưa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cao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319488-D426-4843-99C7-5373C80E9D3E}"/>
              </a:ext>
            </a:extLst>
          </p:cNvPr>
          <p:cNvSpPr txBox="1"/>
          <p:nvPr/>
        </p:nvSpPr>
        <p:spPr>
          <a:xfrm>
            <a:off x="1680442" y="5951503"/>
            <a:ext cx="96802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ÁP DỤNG BIỆN PHÁP DẠY HỌC TÍCH CỰC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GIÚP HỌC SINH HỌC TỐT    MÔN TỰ NHIÊN VÀ XÃ HỘI LỚP 1 TRƯỜNG TIỂU HỌC KHAI THÁI ”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98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19" grpId="0" animBg="1"/>
      <p:bldP spid="20" grpId="0" animBg="1"/>
      <p:bldP spid="21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F0A7BE2-4E71-4CAA-9B2D-717936CD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031AE323-19EC-40EC-A24D-CC3E38E61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44" y="0"/>
            <a:ext cx="12219088" cy="6917946"/>
          </a:xfr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D24F835B-D9D8-E6D4-DBE4-CCCFD84AEA76}"/>
              </a:ext>
            </a:extLst>
          </p:cNvPr>
          <p:cNvSpPr txBox="1"/>
          <p:nvPr/>
        </p:nvSpPr>
        <p:spPr>
          <a:xfrm>
            <a:off x="4125964" y="365125"/>
            <a:ext cx="5514975" cy="6461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 PHÁP THỰC HIỆN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8" name="Nhóm 87">
            <a:extLst>
              <a:ext uri="{FF2B5EF4-FFF2-40B4-BE49-F238E27FC236}">
                <a16:creationId xmlns:a16="http://schemas.microsoft.com/office/drawing/2014/main" id="{C2F1717A-F624-E3A5-E79B-77354CC989E8}"/>
              </a:ext>
            </a:extLst>
          </p:cNvPr>
          <p:cNvGrpSpPr/>
          <p:nvPr/>
        </p:nvGrpSpPr>
        <p:grpSpPr>
          <a:xfrm>
            <a:off x="1317513" y="1410782"/>
            <a:ext cx="9557908" cy="1227216"/>
            <a:chOff x="2680796" y="2266240"/>
            <a:chExt cx="7610254" cy="1219394"/>
          </a:xfrm>
        </p:grpSpPr>
        <p:grpSp>
          <p:nvGrpSpPr>
            <p:cNvPr id="8" name="Group 221">
              <a:extLst>
                <a:ext uri="{FF2B5EF4-FFF2-40B4-BE49-F238E27FC236}">
                  <a16:creationId xmlns:a16="http://schemas.microsoft.com/office/drawing/2014/main" id="{7BB0B15D-D62C-D49C-B3D3-2BE92E65A0EA}"/>
                </a:ext>
              </a:extLst>
            </p:cNvPr>
            <p:cNvGrpSpPr/>
            <p:nvPr/>
          </p:nvGrpSpPr>
          <p:grpSpPr>
            <a:xfrm>
              <a:off x="2680796" y="2266240"/>
              <a:ext cx="7524361" cy="1191444"/>
              <a:chOff x="1423" y="1663"/>
              <a:chExt cx="3425" cy="450"/>
            </a:xfrm>
          </p:grpSpPr>
          <p:sp>
            <p:nvSpPr>
              <p:cNvPr id="9" name="AutoShape 66">
                <a:extLst>
                  <a:ext uri="{FF2B5EF4-FFF2-40B4-BE49-F238E27FC236}">
                    <a16:creationId xmlns:a16="http://schemas.microsoft.com/office/drawing/2014/main" id="{BFD89258-E1CB-FC2C-B7BC-E90D4C868BB7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" name="Oval 67">
                <a:extLst>
                  <a:ext uri="{FF2B5EF4-FFF2-40B4-BE49-F238E27FC236}">
                    <a16:creationId xmlns:a16="http://schemas.microsoft.com/office/drawing/2014/main" id="{CA5A90CF-90A5-CE8C-D125-DE84022DBE71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" name="Oval 68">
                <a:extLst>
                  <a:ext uri="{FF2B5EF4-FFF2-40B4-BE49-F238E27FC236}">
                    <a16:creationId xmlns:a16="http://schemas.microsoft.com/office/drawing/2014/main" id="{C42B3149-A9E2-F6A6-4E92-5F7C6A8DBC9F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" name="Oval 69">
                <a:extLst>
                  <a:ext uri="{FF2B5EF4-FFF2-40B4-BE49-F238E27FC236}">
                    <a16:creationId xmlns:a16="http://schemas.microsoft.com/office/drawing/2014/main" id="{8C62CC8D-704E-3935-C97A-B8AC23F4F276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" name="Text Box 70">
                <a:extLst>
                  <a:ext uri="{FF2B5EF4-FFF2-40B4-BE49-F238E27FC236}">
                    <a16:creationId xmlns:a16="http://schemas.microsoft.com/office/drawing/2014/main" id="{1B894D4B-46DC-22E5-0F63-0502EB60ECD4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4" name="Text Box 71">
                <a:extLst>
                  <a:ext uri="{FF2B5EF4-FFF2-40B4-BE49-F238E27FC236}">
                    <a16:creationId xmlns:a16="http://schemas.microsoft.com/office/drawing/2014/main" id="{2F42BC74-AC6D-5776-A9A5-41AC3BDBB5CF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5" name="AutoShape 103">
                <a:extLst>
                  <a:ext uri="{FF2B5EF4-FFF2-40B4-BE49-F238E27FC236}">
                    <a16:creationId xmlns:a16="http://schemas.microsoft.com/office/drawing/2014/main" id="{46B86FDD-7FE7-956C-2A53-4E86F18E7AD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Oval 104">
                <a:extLst>
                  <a:ext uri="{FF2B5EF4-FFF2-40B4-BE49-F238E27FC236}">
                    <a16:creationId xmlns:a16="http://schemas.microsoft.com/office/drawing/2014/main" id="{E2F5111C-685F-EDA7-A417-4EA6CAB27213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Oval 105">
                <a:extLst>
                  <a:ext uri="{FF2B5EF4-FFF2-40B4-BE49-F238E27FC236}">
                    <a16:creationId xmlns:a16="http://schemas.microsoft.com/office/drawing/2014/main" id="{31A38007-F2B7-C441-E829-BE6690465C24}"/>
                  </a:ext>
                </a:extLst>
              </p:cNvPr>
              <p:cNvSpPr/>
              <p:nvPr/>
            </p:nvSpPr>
            <p:spPr>
              <a:xfrm rot="1758052">
                <a:off x="1423" y="1663"/>
                <a:ext cx="476" cy="45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8" name="Text Box 107">
                <a:extLst>
                  <a:ext uri="{FF2B5EF4-FFF2-40B4-BE49-F238E27FC236}">
                    <a16:creationId xmlns:a16="http://schemas.microsoft.com/office/drawing/2014/main" id="{B86923B8-BE8E-0C42-9311-6123244EB1B6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9" name="Picture 216" descr="Picture1">
                <a:extLst>
                  <a:ext uri="{FF2B5EF4-FFF2-40B4-BE49-F238E27FC236}">
                    <a16:creationId xmlns:a16="http://schemas.microsoft.com/office/drawing/2014/main" id="{C6B90BC0-BEBF-578A-E693-F82B5BE0E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0" name="Text Box 108">
                <a:extLst>
                  <a:ext uri="{FF2B5EF4-FFF2-40B4-BE49-F238E27FC236}">
                    <a16:creationId xmlns:a16="http://schemas.microsoft.com/office/drawing/2014/main" id="{11954409-4016-1CF3-3175-ED4FA9026D4D}"/>
                  </a:ext>
                </a:extLst>
              </p:cNvPr>
              <p:cNvSpPr txBox="1"/>
              <p:nvPr/>
            </p:nvSpPr>
            <p:spPr>
              <a:xfrm>
                <a:off x="1602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87" name="Hộp Văn bản 86">
              <a:extLst>
                <a:ext uri="{FF2B5EF4-FFF2-40B4-BE49-F238E27FC236}">
                  <a16:creationId xmlns:a16="http://schemas.microsoft.com/office/drawing/2014/main" id="{EEDEFD52-B88C-946A-AAAF-2640A7213704}"/>
                </a:ext>
              </a:extLst>
            </p:cNvPr>
            <p:cNvSpPr txBox="1"/>
            <p:nvPr/>
          </p:nvSpPr>
          <p:spPr>
            <a:xfrm>
              <a:off x="3807481" y="2500749"/>
              <a:ext cx="6483569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tế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quá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môn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9" name="Nhóm 88">
            <a:extLst>
              <a:ext uri="{FF2B5EF4-FFF2-40B4-BE49-F238E27FC236}">
                <a16:creationId xmlns:a16="http://schemas.microsoft.com/office/drawing/2014/main" id="{ACA59030-7578-5BDA-95A9-076E5C49BAB2}"/>
              </a:ext>
            </a:extLst>
          </p:cNvPr>
          <p:cNvGrpSpPr/>
          <p:nvPr/>
        </p:nvGrpSpPr>
        <p:grpSpPr>
          <a:xfrm>
            <a:off x="1106905" y="2691085"/>
            <a:ext cx="9640446" cy="1249150"/>
            <a:chOff x="2685189" y="2255648"/>
            <a:chExt cx="7521262" cy="1241188"/>
          </a:xfrm>
        </p:grpSpPr>
        <p:grpSp>
          <p:nvGrpSpPr>
            <p:cNvPr id="90" name="Group 221">
              <a:extLst>
                <a:ext uri="{FF2B5EF4-FFF2-40B4-BE49-F238E27FC236}">
                  <a16:creationId xmlns:a16="http://schemas.microsoft.com/office/drawing/2014/main" id="{C5EA4EFC-A3B8-300A-5CD7-35DACC79565E}"/>
                </a:ext>
              </a:extLst>
            </p:cNvPr>
            <p:cNvGrpSpPr/>
            <p:nvPr/>
          </p:nvGrpSpPr>
          <p:grpSpPr>
            <a:xfrm>
              <a:off x="2685189" y="2255648"/>
              <a:ext cx="7519967" cy="1196739"/>
              <a:chOff x="1425" y="1659"/>
              <a:chExt cx="3423" cy="452"/>
            </a:xfrm>
          </p:grpSpPr>
          <p:sp>
            <p:nvSpPr>
              <p:cNvPr id="92" name="AutoShape 66">
                <a:extLst>
                  <a:ext uri="{FF2B5EF4-FFF2-40B4-BE49-F238E27FC236}">
                    <a16:creationId xmlns:a16="http://schemas.microsoft.com/office/drawing/2014/main" id="{ECFA9A8F-6952-59AF-5C28-4EC8802A65DC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3" name="Oval 67">
                <a:extLst>
                  <a:ext uri="{FF2B5EF4-FFF2-40B4-BE49-F238E27FC236}">
                    <a16:creationId xmlns:a16="http://schemas.microsoft.com/office/drawing/2014/main" id="{0803A98A-2327-00DD-7006-01FE34FA6F3F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4" name="Oval 68">
                <a:extLst>
                  <a:ext uri="{FF2B5EF4-FFF2-40B4-BE49-F238E27FC236}">
                    <a16:creationId xmlns:a16="http://schemas.microsoft.com/office/drawing/2014/main" id="{5BC1CDD2-66DD-738C-6D80-B2082756F54D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5" name="Oval 69">
                <a:extLst>
                  <a:ext uri="{FF2B5EF4-FFF2-40B4-BE49-F238E27FC236}">
                    <a16:creationId xmlns:a16="http://schemas.microsoft.com/office/drawing/2014/main" id="{48509B6B-D1A4-F9B5-BB89-2FE265543F72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6" name="Text Box 70">
                <a:extLst>
                  <a:ext uri="{FF2B5EF4-FFF2-40B4-BE49-F238E27FC236}">
                    <a16:creationId xmlns:a16="http://schemas.microsoft.com/office/drawing/2014/main" id="{DF1A719B-54F6-595A-0112-5187E0FDC2A4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7" name="Text Box 71">
                <a:extLst>
                  <a:ext uri="{FF2B5EF4-FFF2-40B4-BE49-F238E27FC236}">
                    <a16:creationId xmlns:a16="http://schemas.microsoft.com/office/drawing/2014/main" id="{4509B7A9-32C3-DF05-8DF4-63F251B5C669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8" name="AutoShape 103">
                <a:extLst>
                  <a:ext uri="{FF2B5EF4-FFF2-40B4-BE49-F238E27FC236}">
                    <a16:creationId xmlns:a16="http://schemas.microsoft.com/office/drawing/2014/main" id="{5D435D1A-D0A3-23D8-3629-2A1524842B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Oval 104">
                <a:extLst>
                  <a:ext uri="{FF2B5EF4-FFF2-40B4-BE49-F238E27FC236}">
                    <a16:creationId xmlns:a16="http://schemas.microsoft.com/office/drawing/2014/main" id="{9BE990A3-D745-60BA-C003-B080DAF23AC7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0" name="Oval 105">
                <a:extLst>
                  <a:ext uri="{FF2B5EF4-FFF2-40B4-BE49-F238E27FC236}">
                    <a16:creationId xmlns:a16="http://schemas.microsoft.com/office/drawing/2014/main" id="{EA7F25E8-9ACD-7F9F-A2BB-1F4174293F7F}"/>
                  </a:ext>
                </a:extLst>
              </p:cNvPr>
              <p:cNvSpPr/>
              <p:nvPr/>
            </p:nvSpPr>
            <p:spPr>
              <a:xfrm rot="1758052">
                <a:off x="1425" y="1659"/>
                <a:ext cx="460" cy="452"/>
              </a:xfrm>
              <a:prstGeom prst="ellipse">
                <a:avLst/>
              </a:prstGeom>
              <a:solidFill>
                <a:srgbClr val="0070C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1" name="Text Box 107">
                <a:extLst>
                  <a:ext uri="{FF2B5EF4-FFF2-40B4-BE49-F238E27FC236}">
                    <a16:creationId xmlns:a16="http://schemas.microsoft.com/office/drawing/2014/main" id="{52203685-F556-0126-D749-4DACD89A9A8F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02" name="Picture 216" descr="Picture1">
                <a:extLst>
                  <a:ext uri="{FF2B5EF4-FFF2-40B4-BE49-F238E27FC236}">
                    <a16:creationId xmlns:a16="http://schemas.microsoft.com/office/drawing/2014/main" id="{3877D6B8-9850-1D5B-09DE-8C20F406BB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3" name="Text Box 108">
                <a:extLst>
                  <a:ext uri="{FF2B5EF4-FFF2-40B4-BE49-F238E27FC236}">
                    <a16:creationId xmlns:a16="http://schemas.microsoft.com/office/drawing/2014/main" id="{677C7374-DE12-21DF-A1DB-AE26E8EFA6B5}"/>
                  </a:ext>
                </a:extLst>
              </p:cNvPr>
              <p:cNvSpPr txBox="1"/>
              <p:nvPr/>
            </p:nvSpPr>
            <p:spPr>
              <a:xfrm>
                <a:off x="1590" y="1740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91" name="Hộp Văn bản 90">
              <a:extLst>
                <a:ext uri="{FF2B5EF4-FFF2-40B4-BE49-F238E27FC236}">
                  <a16:creationId xmlns:a16="http://schemas.microsoft.com/office/drawing/2014/main" id="{1DFDCB3B-DF36-0737-98D9-C0AA0C49D394}"/>
                </a:ext>
              </a:extLst>
            </p:cNvPr>
            <p:cNvSpPr txBox="1"/>
            <p:nvPr/>
          </p:nvSpPr>
          <p:spPr>
            <a:xfrm>
              <a:off x="3722882" y="2487647"/>
              <a:ext cx="6483569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 err="1"/>
                <a:t>Ứng</a:t>
              </a:r>
              <a:r>
                <a:rPr lang="en-US" dirty="0"/>
                <a:t> </a:t>
              </a:r>
              <a:r>
                <a:rPr lang="en-US" dirty="0" err="1"/>
                <a:t>dụng</a:t>
              </a:r>
              <a:r>
                <a:rPr lang="en-US" dirty="0"/>
                <a:t> </a:t>
              </a:r>
              <a:r>
                <a:rPr lang="en-US" dirty="0" err="1"/>
                <a:t>phương</a:t>
              </a:r>
              <a:r>
                <a:rPr lang="en-US" dirty="0"/>
                <a:t> </a:t>
              </a:r>
              <a:r>
                <a:rPr lang="en-US" dirty="0" err="1"/>
                <a:t>pháp</a:t>
              </a:r>
              <a:r>
                <a:rPr lang="en-US" dirty="0"/>
                <a:t> </a:t>
              </a:r>
              <a:r>
                <a:rPr lang="en-US" dirty="0" err="1"/>
                <a:t>đặt</a:t>
              </a:r>
              <a:r>
                <a:rPr lang="en-US" dirty="0"/>
                <a:t> </a:t>
              </a:r>
              <a:r>
                <a:rPr lang="en-US" dirty="0" err="1"/>
                <a:t>câu</a:t>
              </a:r>
              <a:r>
                <a:rPr lang="en-US" dirty="0"/>
                <a:t> </a:t>
              </a:r>
              <a:r>
                <a:rPr lang="en-US" dirty="0" err="1"/>
                <a:t>hỏi</a:t>
              </a:r>
              <a:r>
                <a:rPr lang="en-US" dirty="0"/>
                <a:t> </a:t>
              </a:r>
              <a:r>
                <a:rPr lang="en-US" dirty="0" err="1"/>
                <a:t>nhanh</a:t>
              </a:r>
              <a:r>
                <a:rPr lang="en-US" dirty="0"/>
                <a:t> </a:t>
              </a:r>
              <a:r>
                <a:rPr lang="en-US" dirty="0" err="1"/>
                <a:t>để</a:t>
              </a:r>
              <a:r>
                <a:rPr lang="en-US" dirty="0"/>
                <a:t> </a:t>
              </a:r>
              <a:r>
                <a:rPr lang="en-US" dirty="0" err="1"/>
                <a:t>tăng</a:t>
              </a:r>
              <a:r>
                <a:rPr lang="en-US" dirty="0"/>
                <a:t> </a:t>
              </a:r>
              <a:r>
                <a:rPr lang="en-US" dirty="0" err="1"/>
                <a:t>tính</a:t>
              </a:r>
              <a:r>
                <a:rPr lang="en-US" dirty="0"/>
                <a:t> </a:t>
              </a:r>
              <a:r>
                <a:rPr lang="en-US" dirty="0" err="1"/>
                <a:t>tương</a:t>
              </a:r>
              <a:r>
                <a:rPr lang="en-US" dirty="0"/>
                <a:t> </a:t>
              </a:r>
              <a:r>
                <a:rPr lang="en-US" dirty="0" err="1"/>
                <a:t>tác</a:t>
              </a:r>
              <a:r>
                <a:rPr lang="en-US" dirty="0"/>
                <a:t> </a:t>
              </a:r>
              <a:r>
                <a:rPr lang="en-US" dirty="0" err="1"/>
                <a:t>và</a:t>
              </a:r>
              <a:r>
                <a:rPr lang="en-US" dirty="0"/>
                <a:t> </a:t>
              </a:r>
              <a:r>
                <a:rPr lang="en-US" dirty="0" err="1"/>
                <a:t>kích</a:t>
              </a:r>
              <a:r>
                <a:rPr lang="en-US" dirty="0"/>
                <a:t> </a:t>
              </a:r>
              <a:r>
                <a:rPr lang="en-US" dirty="0" err="1"/>
                <a:t>thích</a:t>
              </a:r>
              <a:r>
                <a:rPr lang="en-US" dirty="0"/>
                <a:t> </a:t>
              </a:r>
              <a:r>
                <a:rPr lang="en-US" dirty="0" err="1"/>
                <a:t>tư</a:t>
              </a:r>
              <a:r>
                <a:rPr lang="en-US" dirty="0"/>
                <a:t> </a:t>
              </a:r>
              <a:r>
                <a:rPr lang="en-US" dirty="0" err="1"/>
                <a:t>duy</a:t>
              </a:r>
              <a:r>
                <a:rPr lang="en-US" dirty="0"/>
                <a:t> </a:t>
              </a:r>
              <a:r>
                <a:rPr lang="en-US" dirty="0" err="1"/>
                <a:t>cho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sinh</a:t>
              </a:r>
              <a:r>
                <a:rPr lang="de-DE" dirty="0"/>
                <a:t>:</a:t>
              </a:r>
              <a:endParaRPr lang="vi-VN" dirty="0"/>
            </a:p>
            <a:p>
              <a:endParaRPr lang="vi-VN" dirty="0"/>
            </a:p>
          </p:txBody>
        </p:sp>
      </p:grpSp>
      <p:grpSp>
        <p:nvGrpSpPr>
          <p:cNvPr id="104" name="Nhóm 103">
            <a:extLst>
              <a:ext uri="{FF2B5EF4-FFF2-40B4-BE49-F238E27FC236}">
                <a16:creationId xmlns:a16="http://schemas.microsoft.com/office/drawing/2014/main" id="{18B5B1EF-8D7C-1DC1-6BBA-20D53634E435}"/>
              </a:ext>
            </a:extLst>
          </p:cNvPr>
          <p:cNvGrpSpPr/>
          <p:nvPr/>
        </p:nvGrpSpPr>
        <p:grpSpPr>
          <a:xfrm>
            <a:off x="1145013" y="3982340"/>
            <a:ext cx="9638786" cy="1204416"/>
            <a:chOff x="2685189" y="2255648"/>
            <a:chExt cx="7519967" cy="1196739"/>
          </a:xfrm>
        </p:grpSpPr>
        <p:grpSp>
          <p:nvGrpSpPr>
            <p:cNvPr id="105" name="Group 221">
              <a:extLst>
                <a:ext uri="{FF2B5EF4-FFF2-40B4-BE49-F238E27FC236}">
                  <a16:creationId xmlns:a16="http://schemas.microsoft.com/office/drawing/2014/main" id="{A7C3910D-5274-5B74-EE51-A55EB9CF588E}"/>
                </a:ext>
              </a:extLst>
            </p:cNvPr>
            <p:cNvGrpSpPr/>
            <p:nvPr/>
          </p:nvGrpSpPr>
          <p:grpSpPr>
            <a:xfrm>
              <a:off x="2685189" y="2255648"/>
              <a:ext cx="7519967" cy="1196739"/>
              <a:chOff x="1425" y="1659"/>
              <a:chExt cx="3423" cy="452"/>
            </a:xfrm>
          </p:grpSpPr>
          <p:sp>
            <p:nvSpPr>
              <p:cNvPr id="107" name="AutoShape 66">
                <a:extLst>
                  <a:ext uri="{FF2B5EF4-FFF2-40B4-BE49-F238E27FC236}">
                    <a16:creationId xmlns:a16="http://schemas.microsoft.com/office/drawing/2014/main" id="{483E75F3-C214-8136-37A8-9417A817D6DA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8" name="Oval 67">
                <a:extLst>
                  <a:ext uri="{FF2B5EF4-FFF2-40B4-BE49-F238E27FC236}">
                    <a16:creationId xmlns:a16="http://schemas.microsoft.com/office/drawing/2014/main" id="{A183C9A2-A545-3067-FCE6-BC63F9668965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9" name="Oval 68">
                <a:extLst>
                  <a:ext uri="{FF2B5EF4-FFF2-40B4-BE49-F238E27FC236}">
                    <a16:creationId xmlns:a16="http://schemas.microsoft.com/office/drawing/2014/main" id="{F7EBFB56-5976-BCDC-AEDA-3E5DC5746359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0" name="Oval 69">
                <a:extLst>
                  <a:ext uri="{FF2B5EF4-FFF2-40B4-BE49-F238E27FC236}">
                    <a16:creationId xmlns:a16="http://schemas.microsoft.com/office/drawing/2014/main" id="{6ECDD2BF-642A-F044-8BCF-D750755A4103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1" name="Text Box 70">
                <a:extLst>
                  <a:ext uri="{FF2B5EF4-FFF2-40B4-BE49-F238E27FC236}">
                    <a16:creationId xmlns:a16="http://schemas.microsoft.com/office/drawing/2014/main" id="{6BCA6D1A-E1AF-6CF0-E15D-E8E9362128AB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2" name="Text Box 71">
                <a:extLst>
                  <a:ext uri="{FF2B5EF4-FFF2-40B4-BE49-F238E27FC236}">
                    <a16:creationId xmlns:a16="http://schemas.microsoft.com/office/drawing/2014/main" id="{782FF89A-C534-7275-FBB8-2C5AD1BB55C3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3" name="AutoShape 103">
                <a:extLst>
                  <a:ext uri="{FF2B5EF4-FFF2-40B4-BE49-F238E27FC236}">
                    <a16:creationId xmlns:a16="http://schemas.microsoft.com/office/drawing/2014/main" id="{0BEF2A3C-63B8-B0BD-E282-0299853253B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Oval 104">
                <a:extLst>
                  <a:ext uri="{FF2B5EF4-FFF2-40B4-BE49-F238E27FC236}">
                    <a16:creationId xmlns:a16="http://schemas.microsoft.com/office/drawing/2014/main" id="{8140C5C1-50DB-50C1-1511-A5D4ECC9B0A6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5" name="Oval 105">
                <a:extLst>
                  <a:ext uri="{FF2B5EF4-FFF2-40B4-BE49-F238E27FC236}">
                    <a16:creationId xmlns:a16="http://schemas.microsoft.com/office/drawing/2014/main" id="{D1720644-C205-C85F-AED4-21652FA65687}"/>
                  </a:ext>
                </a:extLst>
              </p:cNvPr>
              <p:cNvSpPr/>
              <p:nvPr/>
            </p:nvSpPr>
            <p:spPr>
              <a:xfrm rot="1758052">
                <a:off x="1425" y="1659"/>
                <a:ext cx="460" cy="452"/>
              </a:xfrm>
              <a:prstGeom prst="ellipse">
                <a:avLst/>
              </a:prstGeom>
              <a:solidFill>
                <a:srgbClr val="7030A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6" name="Text Box 107">
                <a:extLst>
                  <a:ext uri="{FF2B5EF4-FFF2-40B4-BE49-F238E27FC236}">
                    <a16:creationId xmlns:a16="http://schemas.microsoft.com/office/drawing/2014/main" id="{F61D68DA-B0A2-34B8-31AF-436D66835AC3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17" name="Picture 216" descr="Picture1">
                <a:extLst>
                  <a:ext uri="{FF2B5EF4-FFF2-40B4-BE49-F238E27FC236}">
                    <a16:creationId xmlns:a16="http://schemas.microsoft.com/office/drawing/2014/main" id="{E749D401-ED13-EEA4-0B11-CAB29FDE5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18" name="Text Box 108">
                <a:extLst>
                  <a:ext uri="{FF2B5EF4-FFF2-40B4-BE49-F238E27FC236}">
                    <a16:creationId xmlns:a16="http://schemas.microsoft.com/office/drawing/2014/main" id="{A3B35203-F4DE-51B0-70E3-BF75C923F943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106" name="Hộp Văn bản 105">
              <a:extLst>
                <a:ext uri="{FF2B5EF4-FFF2-40B4-BE49-F238E27FC236}">
                  <a16:creationId xmlns:a16="http://schemas.microsoft.com/office/drawing/2014/main" id="{14B509BB-015D-CBA5-000C-DEE515784D3F}"/>
                </a:ext>
              </a:extLst>
            </p:cNvPr>
            <p:cNvSpPr txBox="1"/>
            <p:nvPr/>
          </p:nvSpPr>
          <p:spPr>
            <a:xfrm>
              <a:off x="3711898" y="2623575"/>
              <a:ext cx="6483569" cy="733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 err="1"/>
                <a:t>Phát</a:t>
              </a:r>
              <a:r>
                <a:rPr lang="en-US" dirty="0"/>
                <a:t> </a:t>
              </a:r>
              <a:r>
                <a:rPr lang="en-US" dirty="0" err="1"/>
                <a:t>huy</a:t>
              </a:r>
              <a:r>
                <a:rPr lang="en-US" dirty="0"/>
                <a:t> </a:t>
              </a:r>
              <a:r>
                <a:rPr lang="en-US" dirty="0" err="1"/>
                <a:t>tối</a:t>
              </a:r>
              <a:r>
                <a:rPr lang="en-US" dirty="0"/>
                <a:t> </a:t>
              </a:r>
              <a:r>
                <a:rPr lang="en-US" dirty="0" err="1"/>
                <a:t>đa</a:t>
              </a:r>
              <a:r>
                <a:rPr lang="en-US" dirty="0"/>
                <a:t> </a:t>
              </a:r>
              <a:r>
                <a:rPr lang="en-US" dirty="0" err="1"/>
                <a:t>hiệu</a:t>
              </a:r>
              <a:r>
                <a:rPr lang="en-US" dirty="0"/>
                <a:t> </a:t>
              </a:r>
              <a:r>
                <a:rPr lang="en-US" dirty="0" err="1"/>
                <a:t>quả</a:t>
              </a:r>
              <a:r>
                <a:rPr lang="en-US" dirty="0"/>
                <a:t> </a:t>
              </a:r>
              <a:r>
                <a:rPr lang="en-US" dirty="0" err="1"/>
                <a:t>của</a:t>
              </a:r>
              <a:r>
                <a:rPr lang="en-US" dirty="0"/>
                <a:t> </a:t>
              </a:r>
              <a:r>
                <a:rPr lang="en-US" dirty="0" err="1"/>
                <a:t>phương</a:t>
              </a:r>
              <a:r>
                <a:rPr lang="en-US" dirty="0"/>
                <a:t> </a:t>
              </a:r>
              <a:r>
                <a:rPr lang="en-US" dirty="0" err="1"/>
                <a:t>pháp</a:t>
              </a:r>
              <a:r>
                <a:rPr lang="en-US" dirty="0"/>
                <a:t> </a:t>
              </a:r>
              <a:r>
                <a:rPr lang="en-US" dirty="0" err="1"/>
                <a:t>thảo</a:t>
              </a:r>
              <a:r>
                <a:rPr lang="en-US" dirty="0"/>
                <a:t> </a:t>
              </a:r>
              <a:r>
                <a:rPr lang="en-US" dirty="0" err="1"/>
                <a:t>luận</a:t>
              </a:r>
              <a:r>
                <a:rPr lang="en-US" dirty="0"/>
                <a:t> </a:t>
              </a:r>
              <a:r>
                <a:rPr lang="en-US" dirty="0" err="1"/>
                <a:t>nhóm</a:t>
              </a:r>
              <a:r>
                <a:rPr lang="en-US" dirty="0"/>
                <a:t> </a:t>
              </a:r>
              <a:r>
                <a:rPr lang="en-US" dirty="0" err="1"/>
                <a:t>về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vấn</a:t>
              </a:r>
              <a:r>
                <a:rPr lang="en-US" dirty="0"/>
                <a:t> </a:t>
              </a:r>
              <a:r>
                <a:rPr lang="en-US" dirty="0" err="1"/>
                <a:t>đề</a:t>
              </a:r>
              <a:r>
                <a:rPr lang="en-US" dirty="0"/>
                <a:t> </a:t>
              </a:r>
              <a:r>
                <a:rPr lang="en-US" dirty="0" err="1"/>
                <a:t>liên</a:t>
              </a:r>
              <a:r>
                <a:rPr lang="en-US" dirty="0"/>
                <a:t> </a:t>
              </a:r>
              <a:r>
                <a:rPr lang="en-US" dirty="0" err="1"/>
                <a:t>quan</a:t>
              </a:r>
              <a:r>
                <a:rPr lang="en-US" dirty="0"/>
                <a:t> </a:t>
              </a:r>
              <a:r>
                <a:rPr lang="en-US" dirty="0" err="1"/>
                <a:t>đến</a:t>
              </a:r>
              <a:r>
                <a:rPr lang="en-US" dirty="0"/>
                <a:t> </a:t>
              </a:r>
              <a:r>
                <a:rPr lang="en-US" dirty="0" err="1"/>
                <a:t>nội</a:t>
              </a:r>
              <a:r>
                <a:rPr lang="en-US" dirty="0"/>
                <a:t> dung </a:t>
              </a:r>
              <a:r>
                <a:rPr lang="en-US" dirty="0" err="1"/>
                <a:t>bài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.</a:t>
              </a:r>
              <a:endParaRPr lang="vi-VN" dirty="0"/>
            </a:p>
          </p:txBody>
        </p:sp>
      </p:grpSp>
      <p:grpSp>
        <p:nvGrpSpPr>
          <p:cNvPr id="119" name="Nhóm 118">
            <a:extLst>
              <a:ext uri="{FF2B5EF4-FFF2-40B4-BE49-F238E27FC236}">
                <a16:creationId xmlns:a16="http://schemas.microsoft.com/office/drawing/2014/main" id="{50812446-292F-33CA-931F-EE172041FE7C}"/>
              </a:ext>
            </a:extLst>
          </p:cNvPr>
          <p:cNvGrpSpPr/>
          <p:nvPr/>
        </p:nvGrpSpPr>
        <p:grpSpPr>
          <a:xfrm>
            <a:off x="1055103" y="5295902"/>
            <a:ext cx="9675393" cy="1204416"/>
            <a:chOff x="2685189" y="2255648"/>
            <a:chExt cx="7548527" cy="1196739"/>
          </a:xfrm>
        </p:grpSpPr>
        <p:grpSp>
          <p:nvGrpSpPr>
            <p:cNvPr id="120" name="Group 221">
              <a:extLst>
                <a:ext uri="{FF2B5EF4-FFF2-40B4-BE49-F238E27FC236}">
                  <a16:creationId xmlns:a16="http://schemas.microsoft.com/office/drawing/2014/main" id="{7DB38A72-F3BD-469E-D273-40F2BEBC525C}"/>
                </a:ext>
              </a:extLst>
            </p:cNvPr>
            <p:cNvGrpSpPr/>
            <p:nvPr/>
          </p:nvGrpSpPr>
          <p:grpSpPr>
            <a:xfrm>
              <a:off x="2685189" y="2255648"/>
              <a:ext cx="7548527" cy="1196739"/>
              <a:chOff x="1425" y="1659"/>
              <a:chExt cx="3436" cy="452"/>
            </a:xfrm>
          </p:grpSpPr>
          <p:sp>
            <p:nvSpPr>
              <p:cNvPr id="122" name="AutoShape 66">
                <a:extLst>
                  <a:ext uri="{FF2B5EF4-FFF2-40B4-BE49-F238E27FC236}">
                    <a16:creationId xmlns:a16="http://schemas.microsoft.com/office/drawing/2014/main" id="{F19731DF-810D-BEB1-1D4F-02FBD536189F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3" name="Oval 67">
                <a:extLst>
                  <a:ext uri="{FF2B5EF4-FFF2-40B4-BE49-F238E27FC236}">
                    <a16:creationId xmlns:a16="http://schemas.microsoft.com/office/drawing/2014/main" id="{9C28132F-4CEB-102E-40B2-5986F8756B26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4" name="Oval 68">
                <a:extLst>
                  <a:ext uri="{FF2B5EF4-FFF2-40B4-BE49-F238E27FC236}">
                    <a16:creationId xmlns:a16="http://schemas.microsoft.com/office/drawing/2014/main" id="{E17903B0-2E54-5B3B-8409-0B8F82C779BA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5" name="Oval 69">
                <a:extLst>
                  <a:ext uri="{FF2B5EF4-FFF2-40B4-BE49-F238E27FC236}">
                    <a16:creationId xmlns:a16="http://schemas.microsoft.com/office/drawing/2014/main" id="{DA85CADD-3E37-932F-AAD5-DFBE0AFBB82E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6" name="Text Box 70">
                <a:extLst>
                  <a:ext uri="{FF2B5EF4-FFF2-40B4-BE49-F238E27FC236}">
                    <a16:creationId xmlns:a16="http://schemas.microsoft.com/office/drawing/2014/main" id="{7E45C85C-6C29-F23B-6796-5191380FED6F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7" name="Text Box 71">
                <a:extLst>
                  <a:ext uri="{FF2B5EF4-FFF2-40B4-BE49-F238E27FC236}">
                    <a16:creationId xmlns:a16="http://schemas.microsoft.com/office/drawing/2014/main" id="{0053A912-10FD-C897-0ABC-A43B126CE240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8" name="AutoShape 103">
                <a:extLst>
                  <a:ext uri="{FF2B5EF4-FFF2-40B4-BE49-F238E27FC236}">
                    <a16:creationId xmlns:a16="http://schemas.microsoft.com/office/drawing/2014/main" id="{1300427A-B1BB-86CD-32FF-D0AE156149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67" y="1705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Oval 104">
                <a:extLst>
                  <a:ext uri="{FF2B5EF4-FFF2-40B4-BE49-F238E27FC236}">
                    <a16:creationId xmlns:a16="http://schemas.microsoft.com/office/drawing/2014/main" id="{A0B046A7-8800-13C4-5A05-BEB4FF2CC299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0" name="Oval 105">
                <a:extLst>
                  <a:ext uri="{FF2B5EF4-FFF2-40B4-BE49-F238E27FC236}">
                    <a16:creationId xmlns:a16="http://schemas.microsoft.com/office/drawing/2014/main" id="{DC444E70-6F9D-4F57-B8B9-4DC197535AB7}"/>
                  </a:ext>
                </a:extLst>
              </p:cNvPr>
              <p:cNvSpPr/>
              <p:nvPr/>
            </p:nvSpPr>
            <p:spPr>
              <a:xfrm rot="1758052">
                <a:off x="1425" y="1659"/>
                <a:ext cx="460" cy="4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1" name="Text Box 107">
                <a:extLst>
                  <a:ext uri="{FF2B5EF4-FFF2-40B4-BE49-F238E27FC236}">
                    <a16:creationId xmlns:a16="http://schemas.microsoft.com/office/drawing/2014/main" id="{C7E04C23-1B49-C7A3-39D8-972F5ED91567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32" name="Picture 216" descr="Picture1">
                <a:extLst>
                  <a:ext uri="{FF2B5EF4-FFF2-40B4-BE49-F238E27FC236}">
                    <a16:creationId xmlns:a16="http://schemas.microsoft.com/office/drawing/2014/main" id="{E9FAFF78-98D1-9C5D-3792-0EFFB4D60D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33" name="Text Box 108">
                <a:extLst>
                  <a:ext uri="{FF2B5EF4-FFF2-40B4-BE49-F238E27FC236}">
                    <a16:creationId xmlns:a16="http://schemas.microsoft.com/office/drawing/2014/main" id="{19C857AE-37F9-36C5-9D03-F0193A70DF2A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121" name="Hộp Văn bản 120">
              <a:extLst>
                <a:ext uri="{FF2B5EF4-FFF2-40B4-BE49-F238E27FC236}">
                  <a16:creationId xmlns:a16="http://schemas.microsoft.com/office/drawing/2014/main" id="{EFD693DA-8C2F-FF7F-3EE8-3378D1950F40}"/>
                </a:ext>
              </a:extLst>
            </p:cNvPr>
            <p:cNvSpPr txBox="1"/>
            <p:nvPr/>
          </p:nvSpPr>
          <p:spPr>
            <a:xfrm>
              <a:off x="3740317" y="2464958"/>
              <a:ext cx="6483569" cy="733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>
                <a:defRPr sz="20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 err="1"/>
                <a:t>Vận</a:t>
              </a:r>
              <a:r>
                <a:rPr lang="en-US" dirty="0"/>
                <a:t> </a:t>
              </a:r>
              <a:r>
                <a:rPr lang="en-US" dirty="0" err="1"/>
                <a:t>dụng</a:t>
              </a:r>
              <a:r>
                <a:rPr lang="en-US" dirty="0"/>
                <a:t> </a:t>
              </a:r>
              <a:r>
                <a:rPr lang="en-US" dirty="0" err="1"/>
                <a:t>sáng</a:t>
              </a:r>
              <a:r>
                <a:rPr lang="en-US" dirty="0"/>
                <a:t> </a:t>
              </a:r>
              <a:r>
                <a:rPr lang="en-US" dirty="0" err="1"/>
                <a:t>tạo</a:t>
              </a:r>
              <a:r>
                <a:rPr lang="en-US" dirty="0"/>
                <a:t>, </a:t>
              </a:r>
              <a:r>
                <a:rPr lang="en-US" dirty="0" err="1"/>
                <a:t>linh</a:t>
              </a:r>
              <a:r>
                <a:rPr lang="en-US" dirty="0"/>
                <a:t> </a:t>
              </a:r>
              <a:r>
                <a:rPr lang="en-US" dirty="0" err="1"/>
                <a:t>hoạt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hình</a:t>
              </a:r>
              <a:r>
                <a:rPr lang="en-US" dirty="0"/>
                <a:t> </a:t>
              </a:r>
              <a:r>
                <a:rPr lang="en-US" dirty="0" err="1"/>
                <a:t>thức</a:t>
              </a:r>
              <a:r>
                <a:rPr lang="en-US" dirty="0"/>
                <a:t> </a:t>
              </a:r>
              <a:r>
                <a:rPr lang="en-US" dirty="0" err="1"/>
                <a:t>dạy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để</a:t>
              </a:r>
              <a:r>
                <a:rPr lang="en-US" dirty="0"/>
                <a:t> </a:t>
              </a:r>
              <a:r>
                <a:rPr lang="en-US" dirty="0" err="1"/>
                <a:t>gây</a:t>
              </a:r>
              <a:r>
                <a:rPr lang="en-US" dirty="0"/>
                <a:t> </a:t>
              </a:r>
              <a:r>
                <a:rPr lang="en-US" dirty="0" err="1"/>
                <a:t>hứng</a:t>
              </a:r>
              <a:r>
                <a:rPr lang="en-US" dirty="0"/>
                <a:t> </a:t>
              </a:r>
              <a:r>
                <a:rPr lang="en-US" dirty="0" err="1"/>
                <a:t>thú</a:t>
              </a:r>
              <a:r>
                <a:rPr lang="en-US" dirty="0"/>
                <a:t> </a:t>
              </a:r>
              <a:r>
                <a:rPr lang="en-US" dirty="0" err="1"/>
                <a:t>cho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sinh</a:t>
              </a:r>
              <a:r>
                <a:rPr lang="en-US" dirty="0"/>
                <a:t>. </a:t>
              </a:r>
              <a:endParaRPr lang="vi-VN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9220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909"/>
            <a:ext cx="12257389" cy="6857999"/>
          </a:xfr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6429B430-0315-03DF-FF31-454D7F2EF7C5}"/>
              </a:ext>
            </a:extLst>
          </p:cNvPr>
          <p:cNvGrpSpPr/>
          <p:nvPr/>
        </p:nvGrpSpPr>
        <p:grpSpPr>
          <a:xfrm>
            <a:off x="2344347" y="98087"/>
            <a:ext cx="9095833" cy="1362036"/>
            <a:chOff x="2641251" y="2276830"/>
            <a:chExt cx="7721255" cy="1362036"/>
          </a:xfrm>
        </p:grpSpPr>
        <p:grpSp>
          <p:nvGrpSpPr>
            <p:cNvPr id="4" name="Group 221">
              <a:extLst>
                <a:ext uri="{FF2B5EF4-FFF2-40B4-BE49-F238E27FC236}">
                  <a16:creationId xmlns:a16="http://schemas.microsoft.com/office/drawing/2014/main" id="{7F7FE0C1-020C-C484-04FA-53AA2D4ACD28}"/>
                </a:ext>
              </a:extLst>
            </p:cNvPr>
            <p:cNvGrpSpPr/>
            <p:nvPr/>
          </p:nvGrpSpPr>
          <p:grpSpPr>
            <a:xfrm>
              <a:off x="2641251" y="2276830"/>
              <a:ext cx="7561708" cy="1183501"/>
              <a:chOff x="1405" y="1667"/>
              <a:chExt cx="3442" cy="447"/>
            </a:xfrm>
          </p:grpSpPr>
          <p:sp>
            <p:nvSpPr>
              <p:cNvPr id="7" name="AutoShape 66">
                <a:extLst>
                  <a:ext uri="{FF2B5EF4-FFF2-40B4-BE49-F238E27FC236}">
                    <a16:creationId xmlns:a16="http://schemas.microsoft.com/office/drawing/2014/main" id="{DDE960BD-1938-FA18-A270-378747301A94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8" name="Oval 67">
                <a:extLst>
                  <a:ext uri="{FF2B5EF4-FFF2-40B4-BE49-F238E27FC236}">
                    <a16:creationId xmlns:a16="http://schemas.microsoft.com/office/drawing/2014/main" id="{D667CBAE-EFA0-14D7-9BF4-04B2D2855444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" name="Oval 68">
                <a:extLst>
                  <a:ext uri="{FF2B5EF4-FFF2-40B4-BE49-F238E27FC236}">
                    <a16:creationId xmlns:a16="http://schemas.microsoft.com/office/drawing/2014/main" id="{AC39F2B5-5069-7CCC-44A7-6C69B0E81953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" name="Oval 69">
                <a:extLst>
                  <a:ext uri="{FF2B5EF4-FFF2-40B4-BE49-F238E27FC236}">
                    <a16:creationId xmlns:a16="http://schemas.microsoft.com/office/drawing/2014/main" id="{D31393F6-BB59-2355-6E69-C08F5DCB2267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" name="Text Box 70">
                <a:extLst>
                  <a:ext uri="{FF2B5EF4-FFF2-40B4-BE49-F238E27FC236}">
                    <a16:creationId xmlns:a16="http://schemas.microsoft.com/office/drawing/2014/main" id="{347235A8-B1DB-750C-463D-F3047C8A78D6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" name="Text Box 71">
                <a:extLst>
                  <a:ext uri="{FF2B5EF4-FFF2-40B4-BE49-F238E27FC236}">
                    <a16:creationId xmlns:a16="http://schemas.microsoft.com/office/drawing/2014/main" id="{EF9B3A0D-78BE-9CBB-12C6-5C070B1409B8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" name="AutoShape 103">
                <a:extLst>
                  <a:ext uri="{FF2B5EF4-FFF2-40B4-BE49-F238E27FC236}">
                    <a16:creationId xmlns:a16="http://schemas.microsoft.com/office/drawing/2014/main" id="{9ABB3844-5576-A974-B9EB-48BAD8AB17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3" y="1704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Oval 104">
                <a:extLst>
                  <a:ext uri="{FF2B5EF4-FFF2-40B4-BE49-F238E27FC236}">
                    <a16:creationId xmlns:a16="http://schemas.microsoft.com/office/drawing/2014/main" id="{AA8C8A74-366B-923A-9B73-9853BCECD803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5" name="Oval 105">
                <a:extLst>
                  <a:ext uri="{FF2B5EF4-FFF2-40B4-BE49-F238E27FC236}">
                    <a16:creationId xmlns:a16="http://schemas.microsoft.com/office/drawing/2014/main" id="{9381F9BE-5111-160D-A7FD-0BFA9C087672}"/>
                  </a:ext>
                </a:extLst>
              </p:cNvPr>
              <p:cNvSpPr/>
              <p:nvPr/>
            </p:nvSpPr>
            <p:spPr>
              <a:xfrm rot="1758052">
                <a:off x="1405" y="1673"/>
                <a:ext cx="507" cy="441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6" name="Text Box 107">
                <a:extLst>
                  <a:ext uri="{FF2B5EF4-FFF2-40B4-BE49-F238E27FC236}">
                    <a16:creationId xmlns:a16="http://schemas.microsoft.com/office/drawing/2014/main" id="{8EE2E2CB-BCAC-1393-CACF-8E11F847441D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17" name="Picture 216" descr="Picture1">
                <a:extLst>
                  <a:ext uri="{FF2B5EF4-FFF2-40B4-BE49-F238E27FC236}">
                    <a16:creationId xmlns:a16="http://schemas.microsoft.com/office/drawing/2014/main" id="{CD3E526F-4548-B7BD-5D51-1C53327F40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8" name="Text Box 108">
                <a:extLst>
                  <a:ext uri="{FF2B5EF4-FFF2-40B4-BE49-F238E27FC236}">
                    <a16:creationId xmlns:a16="http://schemas.microsoft.com/office/drawing/2014/main" id="{8CD4569D-6B40-B397-F0C8-7466D270E939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2D6FEE14-973A-CCAB-C55C-5F19F047FC93}"/>
                </a:ext>
              </a:extLst>
            </p:cNvPr>
            <p:cNvSpPr txBox="1"/>
            <p:nvPr/>
          </p:nvSpPr>
          <p:spPr>
            <a:xfrm>
              <a:off x="3878937" y="2438537"/>
              <a:ext cx="64835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tế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quá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dạy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môn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2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85" name="TextBox 6">
            <a:extLst>
              <a:ext uri="{FF2B5EF4-FFF2-40B4-BE49-F238E27FC236}">
                <a16:creationId xmlns:a16="http://schemas.microsoft.com/office/drawing/2014/main" id="{CB3A2DB6-96B2-897A-8862-A9056EF71496}"/>
              </a:ext>
            </a:extLst>
          </p:cNvPr>
          <p:cNvSpPr txBox="1"/>
          <p:nvPr/>
        </p:nvSpPr>
        <p:spPr>
          <a:xfrm>
            <a:off x="245455" y="1200358"/>
            <a:ext cx="11295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44)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E9B89E-9CC4-4FC0-8F8A-1BA5529946EE}"/>
              </a:ext>
            </a:extLst>
          </p:cNvPr>
          <p:cNvSpPr txBox="1"/>
          <p:nvPr/>
        </p:nvSpPr>
        <p:spPr>
          <a:xfrm>
            <a:off x="4421983" y="4025111"/>
            <a:ext cx="5590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70" y="1723045"/>
            <a:ext cx="5877607" cy="594759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786" y="1692366"/>
            <a:ext cx="5870198" cy="59925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52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81121" cy="6857999"/>
          </a:xfr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id="{3C8E2461-FB29-6890-9FCF-64B556325D42}"/>
              </a:ext>
            </a:extLst>
          </p:cNvPr>
          <p:cNvGrpSpPr/>
          <p:nvPr/>
        </p:nvGrpSpPr>
        <p:grpSpPr>
          <a:xfrm>
            <a:off x="2012626" y="443026"/>
            <a:ext cx="9341173" cy="1309217"/>
            <a:chOff x="2685189" y="2255648"/>
            <a:chExt cx="7521262" cy="1309217"/>
          </a:xfrm>
        </p:grpSpPr>
        <p:grpSp>
          <p:nvGrpSpPr>
            <p:cNvPr id="24" name="Group 221">
              <a:extLst>
                <a:ext uri="{FF2B5EF4-FFF2-40B4-BE49-F238E27FC236}">
                  <a16:creationId xmlns:a16="http://schemas.microsoft.com/office/drawing/2014/main" id="{1AA7E07E-E3C6-B9A1-326D-F7A2D36368B4}"/>
                </a:ext>
              </a:extLst>
            </p:cNvPr>
            <p:cNvGrpSpPr/>
            <p:nvPr/>
          </p:nvGrpSpPr>
          <p:grpSpPr>
            <a:xfrm>
              <a:off x="2685189" y="2255648"/>
              <a:ext cx="7519967" cy="1196739"/>
              <a:chOff x="1425" y="1659"/>
              <a:chExt cx="3423" cy="452"/>
            </a:xfrm>
          </p:grpSpPr>
          <p:sp>
            <p:nvSpPr>
              <p:cNvPr id="26" name="AutoShape 66">
                <a:extLst>
                  <a:ext uri="{FF2B5EF4-FFF2-40B4-BE49-F238E27FC236}">
                    <a16:creationId xmlns:a16="http://schemas.microsoft.com/office/drawing/2014/main" id="{2B001C26-7411-83D7-61B2-AF4ECCE1DAE3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7" name="Oval 67">
                <a:extLst>
                  <a:ext uri="{FF2B5EF4-FFF2-40B4-BE49-F238E27FC236}">
                    <a16:creationId xmlns:a16="http://schemas.microsoft.com/office/drawing/2014/main" id="{B469CAA2-603A-C6C5-B5CA-012CC95AEF5E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8" name="Oval 68">
                <a:extLst>
                  <a:ext uri="{FF2B5EF4-FFF2-40B4-BE49-F238E27FC236}">
                    <a16:creationId xmlns:a16="http://schemas.microsoft.com/office/drawing/2014/main" id="{DF3EF719-ED15-9A95-3D11-439B94CA1691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9" name="Oval 69">
                <a:extLst>
                  <a:ext uri="{FF2B5EF4-FFF2-40B4-BE49-F238E27FC236}">
                    <a16:creationId xmlns:a16="http://schemas.microsoft.com/office/drawing/2014/main" id="{494F8051-976D-3AF5-DAF9-A7DDC1BFA1B9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0" name="Text Box 70">
                <a:extLst>
                  <a:ext uri="{FF2B5EF4-FFF2-40B4-BE49-F238E27FC236}">
                    <a16:creationId xmlns:a16="http://schemas.microsoft.com/office/drawing/2014/main" id="{B3082C8F-AC6D-05B8-CE34-33C9ABD5313C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1" name="Text Box 71">
                <a:extLst>
                  <a:ext uri="{FF2B5EF4-FFF2-40B4-BE49-F238E27FC236}">
                    <a16:creationId xmlns:a16="http://schemas.microsoft.com/office/drawing/2014/main" id="{B34945AF-6317-677E-DA79-54F46DEA25BC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2" name="AutoShape 103">
                <a:extLst>
                  <a:ext uri="{FF2B5EF4-FFF2-40B4-BE49-F238E27FC236}">
                    <a16:creationId xmlns:a16="http://schemas.microsoft.com/office/drawing/2014/main" id="{0F775DA3-6890-3DDC-0249-7373709BF73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Oval 104">
                <a:extLst>
                  <a:ext uri="{FF2B5EF4-FFF2-40B4-BE49-F238E27FC236}">
                    <a16:creationId xmlns:a16="http://schemas.microsoft.com/office/drawing/2014/main" id="{2EFC85D6-D39D-F3BA-BFBF-187A11259ACB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4" name="Oval 105">
                <a:extLst>
                  <a:ext uri="{FF2B5EF4-FFF2-40B4-BE49-F238E27FC236}">
                    <a16:creationId xmlns:a16="http://schemas.microsoft.com/office/drawing/2014/main" id="{C9A34C3B-17EA-E9DD-BA25-68082FF29BF8}"/>
                  </a:ext>
                </a:extLst>
              </p:cNvPr>
              <p:cNvSpPr/>
              <p:nvPr/>
            </p:nvSpPr>
            <p:spPr>
              <a:xfrm rot="1758052">
                <a:off x="1425" y="1659"/>
                <a:ext cx="460" cy="452"/>
              </a:xfrm>
              <a:prstGeom prst="ellipse">
                <a:avLst/>
              </a:prstGeom>
              <a:solidFill>
                <a:srgbClr val="0070C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5" name="Text Box 107">
                <a:extLst>
                  <a:ext uri="{FF2B5EF4-FFF2-40B4-BE49-F238E27FC236}">
                    <a16:creationId xmlns:a16="http://schemas.microsoft.com/office/drawing/2014/main" id="{91908CA1-3437-7F4D-51EE-A119A8A52D66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36" name="Picture 216" descr="Picture1">
                <a:extLst>
                  <a:ext uri="{FF2B5EF4-FFF2-40B4-BE49-F238E27FC236}">
                    <a16:creationId xmlns:a16="http://schemas.microsoft.com/office/drawing/2014/main" id="{A1E31E16-417B-C5C3-117C-6B0A8B91E4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7" name="Text Box 108">
                <a:extLst>
                  <a:ext uri="{FF2B5EF4-FFF2-40B4-BE49-F238E27FC236}">
                    <a16:creationId xmlns:a16="http://schemas.microsoft.com/office/drawing/2014/main" id="{5142D5D5-1F8D-E3FD-B824-D2BEC9F605F8}"/>
                  </a:ext>
                </a:extLst>
              </p:cNvPr>
              <p:cNvSpPr txBox="1"/>
              <p:nvPr/>
            </p:nvSpPr>
            <p:spPr>
              <a:xfrm>
                <a:off x="1561" y="1734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id="{95937D78-CE82-04EC-7B1F-C7AF72F5E7E5}"/>
                </a:ext>
              </a:extLst>
            </p:cNvPr>
            <p:cNvSpPr txBox="1"/>
            <p:nvPr/>
          </p:nvSpPr>
          <p:spPr>
            <a:xfrm>
              <a:off x="3722882" y="2487647"/>
              <a:ext cx="648356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nhanh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tăng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kích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duy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20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id="{A693AB71-D45F-32BD-4CAF-0616C605E78F}"/>
              </a:ext>
            </a:extLst>
          </p:cNvPr>
          <p:cNvSpPr txBox="1"/>
          <p:nvPr/>
        </p:nvSpPr>
        <p:spPr>
          <a:xfrm>
            <a:off x="328863" y="1769539"/>
            <a:ext cx="11534274" cy="22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endParaRPr lang="vi-VN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030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6F5791-C94E-47E3-BC2F-09EF8BC7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</a:t>
            </a:r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E3A268A9-654D-437B-B6C7-53345C9A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81121" cy="6857999"/>
          </a:xfr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id="{3C8E2461-FB29-6890-9FCF-64B556325D42}"/>
              </a:ext>
            </a:extLst>
          </p:cNvPr>
          <p:cNvGrpSpPr/>
          <p:nvPr/>
        </p:nvGrpSpPr>
        <p:grpSpPr>
          <a:xfrm>
            <a:off x="404868" y="42074"/>
            <a:ext cx="9322070" cy="1226470"/>
            <a:chOff x="2700570" y="2276840"/>
            <a:chExt cx="7505881" cy="1226470"/>
          </a:xfrm>
        </p:grpSpPr>
        <p:grpSp>
          <p:nvGrpSpPr>
            <p:cNvPr id="24" name="Group 221">
              <a:extLst>
                <a:ext uri="{FF2B5EF4-FFF2-40B4-BE49-F238E27FC236}">
                  <a16:creationId xmlns:a16="http://schemas.microsoft.com/office/drawing/2014/main" id="{1AA7E07E-E3C6-B9A1-326D-F7A2D36368B4}"/>
                </a:ext>
              </a:extLst>
            </p:cNvPr>
            <p:cNvGrpSpPr/>
            <p:nvPr/>
          </p:nvGrpSpPr>
          <p:grpSpPr>
            <a:xfrm>
              <a:off x="2700570" y="2276840"/>
              <a:ext cx="7504591" cy="1127903"/>
              <a:chOff x="1432" y="1667"/>
              <a:chExt cx="3416" cy="426"/>
            </a:xfrm>
          </p:grpSpPr>
          <p:sp>
            <p:nvSpPr>
              <p:cNvPr id="26" name="AutoShape 66">
                <a:extLst>
                  <a:ext uri="{FF2B5EF4-FFF2-40B4-BE49-F238E27FC236}">
                    <a16:creationId xmlns:a16="http://schemas.microsoft.com/office/drawing/2014/main" id="{2B001C26-7411-83D7-61B2-AF4ECCE1DAE3}"/>
                  </a:ext>
                </a:extLst>
              </p:cNvPr>
              <p:cNvSpPr/>
              <p:nvPr/>
            </p:nvSpPr>
            <p:spPr>
              <a:xfrm>
                <a:off x="1654" y="170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  <a:tileRect/>
              </a:gradFill>
              <a:ln w="38100" cap="flat" cmpd="sng">
                <a:solidFill>
                  <a:srgbClr val="74A73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7" name="Oval 67">
                <a:extLst>
                  <a:ext uri="{FF2B5EF4-FFF2-40B4-BE49-F238E27FC236}">
                    <a16:creationId xmlns:a16="http://schemas.microsoft.com/office/drawing/2014/main" id="{B469CAA2-603A-C6C5-B5CA-012CC95AEF5E}"/>
                  </a:ext>
                </a:extLst>
              </p:cNvPr>
              <p:cNvSpPr/>
              <p:nvPr/>
            </p:nvSpPr>
            <p:spPr>
              <a:xfrm rot="1758052">
                <a:off x="1467" y="1679"/>
                <a:ext cx="434" cy="387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8" name="Oval 68">
                <a:extLst>
                  <a:ext uri="{FF2B5EF4-FFF2-40B4-BE49-F238E27FC236}">
                    <a16:creationId xmlns:a16="http://schemas.microsoft.com/office/drawing/2014/main" id="{DF3EF719-ED15-9A95-3D11-439B94CA1691}"/>
                  </a:ext>
                </a:extLst>
              </p:cNvPr>
              <p:cNvSpPr/>
              <p:nvPr/>
            </p:nvSpPr>
            <p:spPr>
              <a:xfrm rot="1758052">
                <a:off x="1444" y="1667"/>
                <a:ext cx="455" cy="417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9" name="Oval 69">
                <a:extLst>
                  <a:ext uri="{FF2B5EF4-FFF2-40B4-BE49-F238E27FC236}">
                    <a16:creationId xmlns:a16="http://schemas.microsoft.com/office/drawing/2014/main" id="{494F8051-976D-3AF5-DAF9-A7DDC1BFA1B9}"/>
                  </a:ext>
                </a:extLst>
              </p:cNvPr>
              <p:cNvSpPr/>
              <p:nvPr/>
            </p:nvSpPr>
            <p:spPr>
              <a:xfrm>
                <a:off x="1491" y="1706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0" name="Text Box 70">
                <a:extLst>
                  <a:ext uri="{FF2B5EF4-FFF2-40B4-BE49-F238E27FC236}">
                    <a16:creationId xmlns:a16="http://schemas.microsoft.com/office/drawing/2014/main" id="{B3082C8F-AC6D-05B8-CE34-33C9ABD5313C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160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Click to add Title</a:t>
                </a:r>
                <a:endParaRPr lang="vi-VN" altLang="vi-VN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1" name="Text Box 71">
                <a:extLst>
                  <a:ext uri="{FF2B5EF4-FFF2-40B4-BE49-F238E27FC236}">
                    <a16:creationId xmlns:a16="http://schemas.microsoft.com/office/drawing/2014/main" id="{B34945AF-6317-677E-DA79-54F46DEA25BC}"/>
                  </a:ext>
                </a:extLst>
              </p:cNvPr>
              <p:cNvSpPr txBox="1"/>
              <p:nvPr/>
            </p:nvSpPr>
            <p:spPr>
              <a:xfrm>
                <a:off x="1560" y="1698"/>
                <a:ext cx="213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vi-VN" altLang="vi-VN" sz="2400" b="1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24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2" name="AutoShape 103">
                <a:extLst>
                  <a:ext uri="{FF2B5EF4-FFF2-40B4-BE49-F238E27FC236}">
                    <a16:creationId xmlns:a16="http://schemas.microsoft.com/office/drawing/2014/main" id="{0F775DA3-6890-3DDC-0249-7373709BF73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54" y="1709"/>
                <a:ext cx="319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D5D8FF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</a:ln>
            </p:spPr>
            <p:txBody>
              <a:bodyPr vert="eaVert"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Oval 104">
                <a:extLst>
                  <a:ext uri="{FF2B5EF4-FFF2-40B4-BE49-F238E27FC236}">
                    <a16:creationId xmlns:a16="http://schemas.microsoft.com/office/drawing/2014/main" id="{2EFC85D6-D39D-F3BA-BFBF-187A11259ACB}"/>
                  </a:ext>
                </a:extLst>
              </p:cNvPr>
              <p:cNvSpPr/>
              <p:nvPr/>
            </p:nvSpPr>
            <p:spPr>
              <a:xfrm rot="1758052">
                <a:off x="1459" y="1676"/>
                <a:ext cx="428" cy="417"/>
              </a:xfrm>
              <a:prstGeom prst="ellipse">
                <a:avLst/>
              </a:prstGeom>
              <a:solidFill>
                <a:srgbClr val="55497D"/>
              </a:soli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4" name="Oval 105">
                <a:extLst>
                  <a:ext uri="{FF2B5EF4-FFF2-40B4-BE49-F238E27FC236}">
                    <a16:creationId xmlns:a16="http://schemas.microsoft.com/office/drawing/2014/main" id="{C9A34C3B-17EA-E9DD-BA25-68082FF29BF8}"/>
                  </a:ext>
                </a:extLst>
              </p:cNvPr>
              <p:cNvSpPr/>
              <p:nvPr/>
            </p:nvSpPr>
            <p:spPr>
              <a:xfrm rot="1758052">
                <a:off x="1432" y="1674"/>
                <a:ext cx="460" cy="397"/>
              </a:xfrm>
              <a:prstGeom prst="ellipse">
                <a:avLst/>
              </a:prstGeom>
              <a:solidFill>
                <a:srgbClr val="0070C0"/>
              </a:solidFill>
              <a:ln w="9525">
                <a:solidFill>
                  <a:srgbClr val="FF0000"/>
                </a:solidFill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5" name="Text Box 107">
                <a:extLst>
                  <a:ext uri="{FF2B5EF4-FFF2-40B4-BE49-F238E27FC236}">
                    <a16:creationId xmlns:a16="http://schemas.microsoft.com/office/drawing/2014/main" id="{91908CA1-3437-7F4D-51EE-A119A8A52D66}"/>
                  </a:ext>
                </a:extLst>
              </p:cNvPr>
              <p:cNvSpPr txBox="1"/>
              <p:nvPr/>
            </p:nvSpPr>
            <p:spPr>
              <a:xfrm>
                <a:off x="1920" y="1728"/>
                <a:ext cx="283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pic>
            <p:nvPicPr>
              <p:cNvPr id="36" name="Picture 216" descr="Picture1">
                <a:extLst>
                  <a:ext uri="{FF2B5EF4-FFF2-40B4-BE49-F238E27FC236}">
                    <a16:creationId xmlns:a16="http://schemas.microsoft.com/office/drawing/2014/main" id="{A1E31E16-417B-C5C3-117C-6B0A8B91E4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8" y="1704"/>
                <a:ext cx="239" cy="24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7" name="Text Box 108">
                <a:extLst>
                  <a:ext uri="{FF2B5EF4-FFF2-40B4-BE49-F238E27FC236}">
                    <a16:creationId xmlns:a16="http://schemas.microsoft.com/office/drawing/2014/main" id="{5142D5D5-1F8D-E3FD-B824-D2BEC9F605F8}"/>
                  </a:ext>
                </a:extLst>
              </p:cNvPr>
              <p:cNvSpPr txBox="1"/>
              <p:nvPr/>
            </p:nvSpPr>
            <p:spPr>
              <a:xfrm>
                <a:off x="1561" y="1782"/>
                <a:ext cx="57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4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altLang="vi-VN" sz="40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id="{95937D78-CE82-04EC-7B1F-C7AF72F5E7E5}"/>
                </a:ext>
              </a:extLst>
            </p:cNvPr>
            <p:cNvSpPr txBox="1"/>
            <p:nvPr/>
          </p:nvSpPr>
          <p:spPr>
            <a:xfrm>
              <a:off x="3722882" y="2487647"/>
              <a:ext cx="64835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nhanh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tăng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kích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duy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2000" dirty="0">
                <a:solidFill>
                  <a:srgbClr val="002060"/>
                </a:solidFill>
                <a:latin typeface="+mj-lt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" y="1255708"/>
            <a:ext cx="5485533" cy="55224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837" y="1215972"/>
            <a:ext cx="5901026" cy="56595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04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83FDDA0-E329-4555-95D2-78D55EBE1CB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huyết trình BPGD môn TNXH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BA157C-3E33-4E04-8A3A-055A344B9ABB}:30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56EB95-4CA7-4D4A-A013-8A26445FE7B4}:2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8FE861-0A96-4BC2-890C-FAF6E678F784}:30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8BED14-02EC-4B60-9FBD-AB62268939F9}:30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239791-FB8C-48F2-95F2-0105C5B24815}:2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31A695-EE38-4A3B-8893-400BE481AC9A}:2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A7130D-5D32-47DD-883C-45592DB73E6F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502F3D-D324-4428-89A9-F0F0A5BF2263}:29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04DE59-B9D5-4E73-922C-6197BC1D5BE8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FF4E09-5037-425A-A45D-1B2E9F9FBE55}:28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82229F-96F9-4291-9311-2DCDF8244E11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E965EE-734D-4F01-8D09-EF66124E2F18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6D57DA-A5B1-4D7A-829B-21E048BFBF4B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B6252A-1030-48D0-8B09-05570B58DB6A}:274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1316</Words>
  <Application>Microsoft Office PowerPoint</Application>
  <PresentationFormat>Widescreen</PresentationFormat>
  <Paragraphs>147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Calibri Light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</vt:lpstr>
      <vt:lpstr>a</vt:lpstr>
      <vt:lpstr>a</vt:lpstr>
      <vt:lpstr>a</vt:lpstr>
      <vt:lpstr>a</vt:lpstr>
      <vt:lpstr>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Thuyết trình BPGD môn TNXH 1</dc:title>
  <dc:creator>Windows 10</dc:creator>
  <cp:lastModifiedBy>admin</cp:lastModifiedBy>
  <cp:revision>42</cp:revision>
  <dcterms:created xsi:type="dcterms:W3CDTF">2023-01-17T15:01:13Z</dcterms:created>
  <dcterms:modified xsi:type="dcterms:W3CDTF">2024-07-09T04:48:24Z</dcterms:modified>
</cp:coreProperties>
</file>