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9" r:id="rId5"/>
    <p:sldId id="270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870" y="54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ÔN TẬP PHÉP CỘNG, PHÉP TRỪ 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1000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9" r="15248"/>
          <a:stretch/>
        </p:blipFill>
        <p:spPr>
          <a:xfrm>
            <a:off x="10318751" y="2050152"/>
            <a:ext cx="5439568" cy="633498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 rot="1733507">
            <a:off x="14061814" y="5625371"/>
            <a:ext cx="891128" cy="875584"/>
            <a:chOff x="14567223" y="3276600"/>
            <a:chExt cx="904816" cy="90481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67223" y="3276600"/>
              <a:ext cx="904816" cy="904816"/>
            </a:xfrm>
            <a:prstGeom prst="rect">
              <a:avLst/>
            </a:prstGeom>
          </p:spPr>
        </p:pic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 rot="19866493">
              <a:off x="14720339" y="3416504"/>
              <a:ext cx="677389" cy="63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1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 rot="2106069">
            <a:off x="11191241" y="5445356"/>
            <a:ext cx="886710" cy="881584"/>
            <a:chOff x="13291780" y="2858073"/>
            <a:chExt cx="982407" cy="98240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91780" y="2858073"/>
              <a:ext cx="982407" cy="982407"/>
            </a:xfrm>
            <a:prstGeom prst="rect">
              <a:avLst/>
            </a:prstGeom>
          </p:spPr>
        </p:pic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 rot="19493931">
              <a:off x="13508769" y="3084219"/>
              <a:ext cx="634573" cy="63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2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306797" y="5009479"/>
            <a:ext cx="898058" cy="740641"/>
            <a:chOff x="12772623" y="5565510"/>
            <a:chExt cx="911853" cy="76536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20218">
              <a:off x="12772623" y="5565510"/>
              <a:ext cx="911853" cy="765368"/>
            </a:xfrm>
            <a:prstGeom prst="rect">
              <a:avLst/>
            </a:prstGeom>
          </p:spPr>
        </p:pic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12928637" y="5605380"/>
              <a:ext cx="583015" cy="658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3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5196057" y="1066800"/>
            <a:ext cx="55306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HÁI XOÀI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1932692" y="4654356"/>
            <a:ext cx="936334" cy="772208"/>
            <a:chOff x="12760526" y="5502002"/>
            <a:chExt cx="950717" cy="79798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20218">
              <a:off x="12760526" y="5502002"/>
              <a:ext cx="950717" cy="797989"/>
            </a:xfrm>
            <a:prstGeom prst="rect">
              <a:avLst/>
            </a:prstGeom>
          </p:spPr>
        </p:pic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12928634" y="5605374"/>
              <a:ext cx="583015" cy="658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4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823119" y="3037582"/>
            <a:ext cx="402546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liền trước 590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là:    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………….</a:t>
            </a:r>
            <a:endParaRPr lang="en-US" sz="4000"/>
          </a:p>
        </p:txBody>
      </p:sp>
      <p:sp>
        <p:nvSpPr>
          <p:cNvPr id="23" name="Rectangle 22"/>
          <p:cNvSpPr/>
          <p:nvPr/>
        </p:nvSpPr>
        <p:spPr>
          <a:xfrm>
            <a:off x="5704699" y="5685472"/>
            <a:ext cx="357662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liền sau 899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là: 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………</a:t>
            </a:r>
            <a:endParaRPr lang="en-US" sz="4000"/>
          </a:p>
        </p:txBody>
      </p:sp>
      <p:sp>
        <p:nvSpPr>
          <p:cNvPr id="24" name="Rectangle 23"/>
          <p:cNvSpPr/>
          <p:nvPr/>
        </p:nvSpPr>
        <p:spPr>
          <a:xfrm>
            <a:off x="6085699" y="3037582"/>
            <a:ext cx="3106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799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en-US" sz="4000"/>
          </a:p>
        </p:txBody>
      </p:sp>
      <p:sp>
        <p:nvSpPr>
          <p:cNvPr id="25" name="Rectangle 24"/>
          <p:cNvSpPr/>
          <p:nvPr/>
        </p:nvSpPr>
        <p:spPr>
          <a:xfrm>
            <a:off x="1150938" y="5796326"/>
            <a:ext cx="3106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601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597</a:t>
            </a:r>
            <a:endParaRPr lang="en-US" sz="4000"/>
          </a:p>
        </p:txBody>
      </p:sp>
      <p:sp>
        <p:nvSpPr>
          <p:cNvPr id="26" name="Rectangle 25"/>
          <p:cNvSpPr/>
          <p:nvPr/>
        </p:nvSpPr>
        <p:spPr>
          <a:xfrm>
            <a:off x="6853925" y="6425386"/>
            <a:ext cx="12781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52499" y="3033236"/>
            <a:ext cx="877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65756" y="5810673"/>
            <a:ext cx="877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65756" y="3763546"/>
            <a:ext cx="12781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589</a:t>
            </a:r>
            <a:endParaRPr lang="en-US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0" t="30927" r="66302" b="61078"/>
          <a:stretch/>
        </p:blipFill>
        <p:spPr bwMode="auto">
          <a:xfrm>
            <a:off x="1051720" y="1819402"/>
            <a:ext cx="285988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3" t="38921" r="67298" b="43704"/>
          <a:stretch/>
        </p:blipFill>
        <p:spPr bwMode="auto">
          <a:xfrm>
            <a:off x="899319" y="3124200"/>
            <a:ext cx="2211244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40709" y="3276600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40709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40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47523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10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6" t="38921" r="51785" b="43704"/>
          <a:stretch/>
        </p:blipFill>
        <p:spPr bwMode="auto">
          <a:xfrm>
            <a:off x="5090318" y="3149598"/>
            <a:ext cx="2118973" cy="3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9" t="38921" r="36256" b="43704"/>
          <a:stretch/>
        </p:blipFill>
        <p:spPr bwMode="auto">
          <a:xfrm>
            <a:off x="12733459" y="3124200"/>
            <a:ext cx="2262860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77" t="38921" r="20250" b="43704"/>
          <a:stretch/>
        </p:blipFill>
        <p:spPr bwMode="auto">
          <a:xfrm>
            <a:off x="8883475" y="3149600"/>
            <a:ext cx="2683844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876033" y="3276600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760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24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28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34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67033" y="3276600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0670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47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738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97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724633" y="3276600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7246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7314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79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6" grpId="0"/>
      <p:bldP spid="47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29074" r="63024" b="63065"/>
          <a:stretch/>
        </p:blipFill>
        <p:spPr bwMode="auto">
          <a:xfrm>
            <a:off x="1130902" y="1828800"/>
            <a:ext cx="3349817" cy="80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04980" y="2770257"/>
            <a:ext cx="1709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49 + 25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27567" y="413593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25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18519" y="386663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+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527567" y="47911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467309" y="485462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77986" y="485794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4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116407" y="3611448"/>
            <a:ext cx="1113087" cy="1246495"/>
            <a:chOff x="7286463" y="4535319"/>
            <a:chExt cx="1113087" cy="1246495"/>
          </a:xfrm>
        </p:grpSpPr>
        <p:sp>
          <p:nvSpPr>
            <p:cNvPr id="38" name="TextBox 37"/>
            <p:cNvSpPr txBox="1"/>
            <p:nvPr/>
          </p:nvSpPr>
          <p:spPr>
            <a:xfrm>
              <a:off x="7695511" y="4535319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63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695511" y="5073928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58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286463" y="4804623"/>
              <a:ext cx="3417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-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7695511" y="5729119"/>
              <a:ext cx="6089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7523763" y="4846662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95319" y="2755900"/>
            <a:ext cx="1611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63 - 58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482593" y="2759215"/>
            <a:ext cx="1709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37 + 63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42308" y="35814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49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09484" y="5845314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637 + 151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99823" y="5830957"/>
            <a:ext cx="2130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524 - 219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176919" y="5834272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362 + 418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2577778" y="3622729"/>
            <a:ext cx="1113087" cy="1246495"/>
            <a:chOff x="7286463" y="4535319"/>
            <a:chExt cx="1113087" cy="1246495"/>
          </a:xfrm>
        </p:grpSpPr>
        <p:sp>
          <p:nvSpPr>
            <p:cNvPr id="45" name="TextBox 44"/>
            <p:cNvSpPr txBox="1"/>
            <p:nvPr/>
          </p:nvSpPr>
          <p:spPr>
            <a:xfrm>
              <a:off x="7695511" y="4535319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37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695511" y="5073928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63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286463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12761119" y="4857943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100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2194719" y="6689586"/>
            <a:ext cx="1293090" cy="1246495"/>
            <a:chOff x="7106460" y="4535319"/>
            <a:chExt cx="1293090" cy="1246495"/>
          </a:xfrm>
        </p:grpSpPr>
        <p:sp>
          <p:nvSpPr>
            <p:cNvPr id="51" name="TextBox 50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637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151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106460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2513694" y="7924800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788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7226229" y="6692900"/>
            <a:ext cx="1293090" cy="1246495"/>
            <a:chOff x="7106460" y="4535319"/>
            <a:chExt cx="1293090" cy="1246495"/>
          </a:xfrm>
        </p:grpSpPr>
        <p:sp>
          <p:nvSpPr>
            <p:cNvPr id="70" name="TextBox 69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524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219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106460" y="4804623"/>
              <a:ext cx="3417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-</a:t>
              </a:r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7545204" y="7928114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305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12554851" y="6680200"/>
            <a:ext cx="1293090" cy="1246495"/>
            <a:chOff x="7106460" y="4535319"/>
            <a:chExt cx="1293090" cy="1246495"/>
          </a:xfrm>
        </p:grpSpPr>
        <p:sp>
          <p:nvSpPr>
            <p:cNvPr id="76" name="TextBox 75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362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418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106460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79" name="Straight Connector 78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12873826" y="7915414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780</a:t>
            </a:r>
          </a:p>
        </p:txBody>
      </p:sp>
    </p:spTree>
    <p:extLst>
      <p:ext uri="{BB962C8B-B14F-4D97-AF65-F5344CB8AC3E}">
        <p14:creationId xmlns:p14="http://schemas.microsoft.com/office/powerpoint/2010/main" val="7603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0" grpId="0"/>
      <p:bldP spid="31" grpId="0"/>
      <p:bldP spid="35" grpId="0"/>
      <p:bldP spid="37" grpId="0"/>
      <p:bldP spid="43" grpId="0"/>
      <p:bldP spid="29" grpId="0"/>
      <p:bldP spid="32" grpId="0"/>
      <p:bldP spid="33" grpId="0"/>
      <p:bldP spid="34" grpId="0"/>
      <p:bldP spid="36" grpId="0"/>
      <p:bldP spid="42" grpId="0"/>
      <p:bldP spid="49" grpId="0"/>
      <p:bldP spid="55" grpId="0"/>
      <p:bldP spid="74" grpId="0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0" t="33704" r="17473" b="53333"/>
          <a:stretch/>
        </p:blipFill>
        <p:spPr bwMode="auto">
          <a:xfrm>
            <a:off x="746919" y="1828800"/>
            <a:ext cx="14919980" cy="167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52470" y="350520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tắt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7919" y="4419600"/>
            <a:ext cx="5545108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Quyển sách: 148 trang.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Minh đã đọc: 75 trang.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Số trang chưa đọc:?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6842919" y="38283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24319" y="3505202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16268" y="4392833"/>
            <a:ext cx="77610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 trang sách Minh chưa đọc là: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148 – 75 = 73 (trang)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Đáp số: 73 trang</a:t>
            </a:r>
          </a:p>
        </p:txBody>
      </p:sp>
    </p:spTree>
    <p:extLst>
      <p:ext uri="{BB962C8B-B14F-4D97-AF65-F5344CB8AC3E}">
        <p14:creationId xmlns:p14="http://schemas.microsoft.com/office/powerpoint/2010/main" val="1186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273</Words>
  <Application>Microsoft Office PowerPoint</Application>
  <PresentationFormat>Custom</PresentationFormat>
  <Paragraphs>86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215</cp:revision>
  <dcterms:created xsi:type="dcterms:W3CDTF">2022-07-10T01:37:20Z</dcterms:created>
  <dcterms:modified xsi:type="dcterms:W3CDTF">2024-07-27T03:28:38Z</dcterms:modified>
</cp:coreProperties>
</file>