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0" r:id="rId3"/>
    <p:sldId id="282" r:id="rId4"/>
    <p:sldId id="283" r:id="rId5"/>
    <p:sldId id="284" r:id="rId6"/>
    <p:sldId id="285" r:id="rId7"/>
    <p:sldId id="281" r:id="rId8"/>
    <p:sldId id="264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834" y="9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0.jpeg"/><Relationship Id="rId18" Type="http://schemas.openxmlformats.org/officeDocument/2006/relationships/image" Target="../media/image24.jpeg"/><Relationship Id="rId3" Type="http://schemas.openxmlformats.org/officeDocument/2006/relationships/image" Target="../media/image12.jpeg"/><Relationship Id="rId21" Type="http://schemas.openxmlformats.org/officeDocument/2006/relationships/image" Target="../media/image26.jpeg"/><Relationship Id="rId7" Type="http://schemas.openxmlformats.org/officeDocument/2006/relationships/image" Target="../media/image15.jpeg"/><Relationship Id="rId12" Type="http://schemas.openxmlformats.org/officeDocument/2006/relationships/image" Target="../media/image19.jpeg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8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8.jpeg"/><Relationship Id="rId10" Type="http://schemas.openxmlformats.org/officeDocument/2006/relationships/image" Target="../media/image17.png"/><Relationship Id="rId19" Type="http://schemas.openxmlformats.org/officeDocument/2006/relationships/image" Target="../media/image25.jpeg"/><Relationship Id="rId4" Type="http://schemas.openxmlformats.org/officeDocument/2006/relationships/image" Target="../media/image13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Relationship Id="rId22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25: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 TẬP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12232"/>
            <a:chOff x="1470819" y="1943100"/>
            <a:chExt cx="10969553" cy="712232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nl-NL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Chọn hai thẻ số rồi lập phép nhân, phép chia (theo mẫu)? 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24: LUYỆN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(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46517" y="2916031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x 6 = 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7" name="Picture 26"/>
          <p:cNvPicPr/>
          <p:nvPr/>
        </p:nvPicPr>
        <p:blipFill rotWithShape="1">
          <a:blip r:embed="rId2"/>
          <a:srcRect l="18427" t="42831" r="17936" b="11279"/>
          <a:stretch/>
        </p:blipFill>
        <p:spPr bwMode="auto">
          <a:xfrm>
            <a:off x="9502427" y="2656650"/>
            <a:ext cx="6624955" cy="6030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22105" y="3732106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x 3 = 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16355" y="4836418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: 6 = 3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37636" y="5827475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: 3 = 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8" grpId="0"/>
      <p:bldP spid="35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47819"/>
            <a:chOff x="1470819" y="1943100"/>
            <a:chExt cx="10969553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Quan sát bảng chia và thực hiện các hoạt động sau: 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60466" y="2543475"/>
            <a:ext cx="988765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a) Sử dụng bảng chia (theo hướng dẫn):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 dụ: tìm kết quả của phép chia 12 : 4 = ?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1: Tìm từ số 4 ở cột 1 theo </a:t>
            </a: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chiều mũi </a:t>
            </a: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 dóng sang phải đến số 12.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2: Từ số 12 dóng theo chiều mũi </a:t>
            </a: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 </a:t>
            </a: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lên hàng 1 gặp số 3.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 có: 12 : 4 = 3.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nl-NL" sz="40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47819"/>
            <a:chOff x="1470819" y="1943100"/>
            <a:chExt cx="10969553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Quan sát bảng chia và thực hiện các hoạt động sau: 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60466" y="2543475"/>
            <a:ext cx="988765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a) Sử dụng bảng chia (theo hướng dẫn):</a:t>
            </a: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Ví dụ: tìm kết quả của phép chia 12 :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3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=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Bước 1: Tìm từ số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12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ở cột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theo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chiều mũi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tên dóng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lên</a:t>
            </a:r>
            <a:r>
              <a:rPr kumimoji="0" lang="nl-NL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trên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đến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3.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Bước 2: Từ số 12 dóng theo chiều mũi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tên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lên hàng 1 gặp số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Ta có: 12 :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3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=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4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47819"/>
            <a:chOff x="1470819" y="1943100"/>
            <a:chExt cx="10969553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Quan sát bảng chia và thực hiện các hoạt động sau: 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842345" y="7774893"/>
            <a:ext cx="2909270" cy="87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 : 8  = 5</a:t>
            </a:r>
            <a:endParaRPr lang="nl-NL" sz="4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9197" y="6996219"/>
            <a:ext cx="11507522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 : 7 = 3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nl-NL" sz="4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1283" y="6868044"/>
            <a:ext cx="3583651" cy="80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nl-NL" sz="4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36 </a:t>
            </a: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nl-NL" sz="4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  </a:t>
            </a: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9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34650" y="6868044"/>
            <a:ext cx="2620853" cy="80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nl-NL" sz="4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45 </a:t>
            </a: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nl-NL" sz="4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  </a:t>
            </a: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nl-NL" sz="4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06716" y="7825936"/>
            <a:ext cx="26693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 : 6  = 4 </a:t>
            </a:r>
            <a:endParaRPr lang="en-US" sz="4400" dirty="0">
              <a:solidFill>
                <a:srgbClr val="0000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900201" y="7531696"/>
            <a:ext cx="2387192" cy="808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 : 4 = 7</a:t>
            </a:r>
            <a:endParaRPr lang="nl-NL" sz="4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39800" y="2406976"/>
            <a:ext cx="1077992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b) Sử dụng bảng chia để tìm kết quả các phép tính sau: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 : 7                 36 : 9                  45  : 5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 : 8                 24 : 6                  28 : 4</a:t>
            </a:r>
          </a:p>
          <a:p>
            <a:pPr lvl="0" algn="just">
              <a:lnSpc>
                <a:spcPct val="115000"/>
              </a:lnSpc>
              <a:defRPr/>
            </a:pPr>
            <a:endParaRPr lang="nl-NL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2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7" grpId="0"/>
      <p:bldP spid="19" grpId="0"/>
      <p:bldP spid="15" grpId="0"/>
      <p:bldP spid="16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5" y="1719456"/>
            <a:ext cx="15526453" cy="1455705"/>
            <a:chOff x="1470819" y="1943100"/>
            <a:chExt cx="10970408" cy="1455705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2709" cy="1451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Sử dụng bảng chia để kiểm tra kết quả các phép tính sau, nếu sai thì sửa lại cho đúng: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797" b="91276" l="23353" r="76867">
                        <a14:foregroundMark x1="27892" y1="85026" x2="31698" y2="83203"/>
                        <a14:foregroundMark x1="71596" y1="49609" x2="74597" y2="48177"/>
                        <a14:foregroundMark x1="70498" y1="47917" x2="70498" y2="49479"/>
                        <a14:foregroundMark x1="74744" y1="50651" x2="74890" y2="50651"/>
                        <a14:foregroundMark x1="71449" y1="52865" x2="73426" y2="53125"/>
                        <a14:foregroundMark x1="69180" y1="44661" x2="69180" y2="44661"/>
                        <a14:foregroundMark x1="68521" y1="46875" x2="68521" y2="46875"/>
                        <a14:foregroundMark x1="32870" y1="81250" x2="32870" y2="81250"/>
                        <a14:foregroundMark x1="39019" y1="53776" x2="44143" y2="53776"/>
                        <a14:foregroundMark x1="27306" y1="83854" x2="27306" y2="83854"/>
                        <a14:foregroundMark x1="27306" y1="83854" x2="27672" y2="82943"/>
                        <a14:foregroundMark x1="27892" y1="82552" x2="27892" y2="82552"/>
                        <a14:foregroundMark x1="28404" y1="82292" x2="28404" y2="82292"/>
                        <a14:foregroundMark x1="29209" y1="82031" x2="29209" y2="82031"/>
                        <a14:foregroundMark x1="26428" y1="87630" x2="27818" y2="89453"/>
                        <a14:foregroundMark x1="25915" y1="87630" x2="29209" y2="89063"/>
                      </a14:backgroundRemoval>
                    </a14:imgEffect>
                  </a14:imgLayer>
                </a14:imgProps>
              </a:ext>
            </a:extLst>
          </a:blip>
          <a:srcRect l="25401" t="42574" r="24646" b="10366"/>
          <a:stretch/>
        </p:blipFill>
        <p:spPr bwMode="auto">
          <a:xfrm>
            <a:off x="1483304" y="3231649"/>
            <a:ext cx="7924800" cy="48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638413" y="6863934"/>
            <a:ext cx="1614581" cy="5878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14 : 7 = 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72634" y="4748422"/>
            <a:ext cx="1615227" cy="5878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 : 9 = 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84873" y="5531200"/>
            <a:ext cx="1615227" cy="5878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27</a:t>
            </a: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: 3 = 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51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368770" y="1071581"/>
            <a:ext cx="15303942" cy="1598243"/>
            <a:chOff x="1470819" y="1641943"/>
            <a:chExt cx="11852437" cy="2114478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noProof="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913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nl-NL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Tự lập bảng chia rồi đố bạn sử dụng bảng chia đó để tìm kết quả các phép chia.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5395890" y="783592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pic>
        <p:nvPicPr>
          <p:cNvPr id="20" name="Picture 19"/>
          <p:cNvPicPr/>
          <p:nvPr/>
        </p:nvPicPr>
        <p:blipFill rotWithShape="1">
          <a:blip r:embed="rId3"/>
          <a:srcRect l="21705" t="38756" r="20930" b="10526"/>
          <a:stretch/>
        </p:blipFill>
        <p:spPr bwMode="auto">
          <a:xfrm>
            <a:off x="9205119" y="2176644"/>
            <a:ext cx="6781800" cy="64339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/>
          <p:cNvPicPr/>
          <p:nvPr/>
        </p:nvPicPr>
        <p:blipFill rotWithShape="1">
          <a:blip r:embed="rId3"/>
          <a:srcRect l="52594" t="62907" r="20930" b="10526"/>
          <a:stretch/>
        </p:blipFill>
        <p:spPr bwMode="auto">
          <a:xfrm>
            <a:off x="2651919" y="5393622"/>
            <a:ext cx="3129981" cy="3180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val Callout 6"/>
          <p:cNvSpPr/>
          <p:nvPr/>
        </p:nvSpPr>
        <p:spPr>
          <a:xfrm>
            <a:off x="1539290" y="4299078"/>
            <a:ext cx="2225257" cy="1005773"/>
          </a:xfrm>
          <a:prstGeom prst="wedgeEllipseCallout">
            <a:avLst>
              <a:gd name="adj1" fmla="val 11448"/>
              <a:gd name="adj2" fmla="val 7539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 : 8 = ?</a:t>
            </a:r>
            <a:endParaRPr lang="en-US" dirty="0"/>
          </a:p>
        </p:txBody>
      </p:sp>
      <p:sp>
        <p:nvSpPr>
          <p:cNvPr id="24" name="Oval Callout 23"/>
          <p:cNvSpPr/>
          <p:nvPr/>
        </p:nvSpPr>
        <p:spPr>
          <a:xfrm>
            <a:off x="5090319" y="4648200"/>
            <a:ext cx="1089819" cy="567880"/>
          </a:xfrm>
          <a:prstGeom prst="wedgeEllipseCallout">
            <a:avLst>
              <a:gd name="adj1" fmla="val -44488"/>
              <a:gd name="adj2" fmla="val 9216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rẽ trái </a:t>
            </a:r>
          </a:p>
          <a:p>
            <a:pPr algn="ctr"/>
            <a:r>
              <a:rPr lang="en-US" sz="2000" smtClean="0"/>
              <a:t>hoặc phải</a:t>
            </a:r>
            <a:endParaRPr lang="en-US" sz="200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phải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</TotalTime>
  <Words>596</Words>
  <Application>Microsoft Office PowerPoint</Application>
  <PresentationFormat>Custom</PresentationFormat>
  <Paragraphs>102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212</cp:revision>
  <dcterms:created xsi:type="dcterms:W3CDTF">2022-07-10T01:37:20Z</dcterms:created>
  <dcterms:modified xsi:type="dcterms:W3CDTF">2022-08-21T17:58:11Z</dcterms:modified>
</cp:coreProperties>
</file>