
<file path=[Content_Types].xml><?xml version="1.0" encoding="utf-8"?>
<Types xmlns="http://schemas.openxmlformats.org/package/2006/content-types">
  <Default Extension="png" ContentType="image/png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  <Override PartName="/ppt/changesInfos/changesInfo1.xml" ContentType="application/vnd.ms-powerpoint.changes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sldIdLst>
    <p:sldId id="256" r:id="rId2"/>
    <p:sldId id="257" r:id="rId3"/>
    <p:sldId id="265" r:id="rId4"/>
    <p:sldId id="274" r:id="rId5"/>
    <p:sldId id="273" r:id="rId6"/>
    <p:sldId id="264" r:id="rId7"/>
    <p:sldId id="269" r:id="rId8"/>
  </p:sldIdLst>
  <p:sldSz cx="16276638" cy="9144000"/>
  <p:notesSz cx="6858000" cy="9144000"/>
  <p:defaultTextStyle>
    <a:defPPr>
      <a:defRPr lang="en-US"/>
    </a:defPPr>
    <a:lvl1pPr marL="0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1pPr>
    <a:lvl2pPr marL="726262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2pPr>
    <a:lvl3pPr marL="1452524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3pPr>
    <a:lvl4pPr marL="2178787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4pPr>
    <a:lvl5pPr marL="2905049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5pPr>
    <a:lvl6pPr marL="3631311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6pPr>
    <a:lvl7pPr marL="4357573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7pPr>
    <a:lvl8pPr marL="5083835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8pPr>
    <a:lvl9pPr marL="5810098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880">
          <p15:clr>
            <a:srgbClr val="A4A3A4"/>
          </p15:clr>
        </p15:guide>
        <p15:guide id="2" pos="5127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FCFCE6"/>
    <a:srgbClr val="ECF5FD"/>
    <a:srgbClr val="F6882E"/>
    <a:srgbClr val="FF3399"/>
    <a:srgbClr val="CC0099"/>
    <a:srgbClr val="FEF4E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B95C2C18-3E01-4E1A-804F-6079784A3449}" v="867" dt="2022-07-28T10:38:53.524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2" d="100"/>
          <a:sy n="62" d="100"/>
        </p:scale>
        <p:origin x="-667" y="-101"/>
      </p:cViewPr>
      <p:guideLst>
        <p:guide orient="horz" pos="2880"/>
        <p:guide pos="5127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3696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microsoft.com/office/2015/10/relationships/revisionInfo" Target="revisionInfo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Trang Ha" userId="270efafb50020bd6" providerId="LiveId" clId="{F610D348-3FA2-41CB-81DF-CDED36A15700}"/>
    <pc:docChg chg="undo custSel addSld modSld">
      <pc:chgData name="Trang Ha" userId="270efafb50020bd6" providerId="LiveId" clId="{F610D348-3FA2-41CB-81DF-CDED36A15700}" dt="2022-07-27T11:03:28.707" v="1698" actId="1076"/>
      <pc:docMkLst>
        <pc:docMk/>
      </pc:docMkLst>
      <pc:sldChg chg="modSp mod">
        <pc:chgData name="Trang Ha" userId="270efafb50020bd6" providerId="LiveId" clId="{F610D348-3FA2-41CB-81DF-CDED36A15700}" dt="2022-07-27T11:03:28.707" v="1698" actId="1076"/>
        <pc:sldMkLst>
          <pc:docMk/>
          <pc:sldMk cId="562573195" sldId="256"/>
        </pc:sldMkLst>
        <pc:spChg chg="mod">
          <ac:chgData name="Trang Ha" userId="270efafb50020bd6" providerId="LiveId" clId="{F610D348-3FA2-41CB-81DF-CDED36A15700}" dt="2022-07-27T08:26:23.457" v="23" actId="20577"/>
          <ac:spMkLst>
            <pc:docMk/>
            <pc:sldMk cId="562573195" sldId="256"/>
            <ac:spMk id="10" creationId="{00000000-0000-0000-0000-000000000000}"/>
          </ac:spMkLst>
        </pc:spChg>
        <pc:picChg chg="mod">
          <ac:chgData name="Trang Ha" userId="270efafb50020bd6" providerId="LiveId" clId="{F610D348-3FA2-41CB-81DF-CDED36A15700}" dt="2022-07-27T11:03:28.707" v="1698" actId="1076"/>
          <ac:picMkLst>
            <pc:docMk/>
            <pc:sldMk cId="562573195" sldId="256"/>
            <ac:picMk id="12" creationId="{00000000-0000-0000-0000-000000000000}"/>
          </ac:picMkLst>
        </pc:picChg>
      </pc:sldChg>
      <pc:sldChg chg="addSp delSp modSp mod modAnim">
        <pc:chgData name="Trang Ha" userId="270efafb50020bd6" providerId="LiveId" clId="{F610D348-3FA2-41CB-81DF-CDED36A15700}" dt="2022-07-27T09:38:27.403" v="576" actId="255"/>
        <pc:sldMkLst>
          <pc:docMk/>
          <pc:sldMk cId="2365650238" sldId="258"/>
        </pc:sldMkLst>
        <pc:spChg chg="mod">
          <ac:chgData name="Trang Ha" userId="270efafb50020bd6" providerId="LiveId" clId="{F610D348-3FA2-41CB-81DF-CDED36A15700}" dt="2022-07-27T09:38:27.403" v="576" actId="255"/>
          <ac:spMkLst>
            <pc:docMk/>
            <pc:sldMk cId="2365650238" sldId="258"/>
            <ac:spMk id="7" creationId="{00000000-0000-0000-0000-000000000000}"/>
          </ac:spMkLst>
        </pc:spChg>
        <pc:spChg chg="del">
          <ac:chgData name="Trang Ha" userId="270efafb50020bd6" providerId="LiveId" clId="{F610D348-3FA2-41CB-81DF-CDED36A15700}" dt="2022-07-27T08:42:55.532" v="54" actId="478"/>
          <ac:spMkLst>
            <pc:docMk/>
            <pc:sldMk cId="2365650238" sldId="258"/>
            <ac:spMk id="8" creationId="{00000000-0000-0000-0000-000000000000}"/>
          </ac:spMkLst>
        </pc:spChg>
        <pc:spChg chg="mod">
          <ac:chgData name="Trang Ha" userId="270efafb50020bd6" providerId="LiveId" clId="{F610D348-3FA2-41CB-81DF-CDED36A15700}" dt="2022-07-27T08:42:53.389" v="53" actId="20577"/>
          <ac:spMkLst>
            <pc:docMk/>
            <pc:sldMk cId="2365650238" sldId="258"/>
            <ac:spMk id="9" creationId="{00000000-0000-0000-0000-000000000000}"/>
          </ac:spMkLst>
        </pc:spChg>
        <pc:spChg chg="mod">
          <ac:chgData name="Trang Ha" userId="270efafb50020bd6" providerId="LiveId" clId="{F610D348-3FA2-41CB-81DF-CDED36A15700}" dt="2022-07-27T09:23:40.693" v="464" actId="20577"/>
          <ac:spMkLst>
            <pc:docMk/>
            <pc:sldMk cId="2365650238" sldId="258"/>
            <ac:spMk id="11" creationId="{00000000-0000-0000-0000-000000000000}"/>
          </ac:spMkLst>
        </pc:spChg>
        <pc:spChg chg="add mod">
          <ac:chgData name="Trang Ha" userId="270efafb50020bd6" providerId="LiveId" clId="{F610D348-3FA2-41CB-81DF-CDED36A15700}" dt="2022-07-27T09:11:13.480" v="362" actId="2085"/>
          <ac:spMkLst>
            <pc:docMk/>
            <pc:sldMk cId="2365650238" sldId="258"/>
            <ac:spMk id="18" creationId="{3BAF0641-AFB3-24B1-AF2D-7650163E2A22}"/>
          </ac:spMkLst>
        </pc:spChg>
        <pc:spChg chg="add del mod">
          <ac:chgData name="Trang Ha" userId="270efafb50020bd6" providerId="LiveId" clId="{F610D348-3FA2-41CB-81DF-CDED36A15700}" dt="2022-07-27T09:01:49.256" v="316"/>
          <ac:spMkLst>
            <pc:docMk/>
            <pc:sldMk cId="2365650238" sldId="258"/>
            <ac:spMk id="19" creationId="{D10822E4-27DD-CA1F-28EE-9C8154E0E0F9}"/>
          </ac:spMkLst>
        </pc:spChg>
        <pc:spChg chg="add mod">
          <ac:chgData name="Trang Ha" userId="270efafb50020bd6" providerId="LiveId" clId="{F610D348-3FA2-41CB-81DF-CDED36A15700}" dt="2022-07-27T09:13:28.539" v="376" actId="1035"/>
          <ac:spMkLst>
            <pc:docMk/>
            <pc:sldMk cId="2365650238" sldId="258"/>
            <ac:spMk id="38" creationId="{560A0534-C96F-CE74-7AD4-FC1B2E232891}"/>
          </ac:spMkLst>
        </pc:spChg>
        <pc:spChg chg="add mod">
          <ac:chgData name="Trang Ha" userId="270efafb50020bd6" providerId="LiveId" clId="{F610D348-3FA2-41CB-81DF-CDED36A15700}" dt="2022-07-27T09:16:21.032" v="382" actId="1076"/>
          <ac:spMkLst>
            <pc:docMk/>
            <pc:sldMk cId="2365650238" sldId="258"/>
            <ac:spMk id="39" creationId="{E3A35F68-AB58-9B1E-C9DD-CF2D5847708B}"/>
          </ac:spMkLst>
        </pc:spChg>
        <pc:spChg chg="add del mod">
          <ac:chgData name="Trang Ha" userId="270efafb50020bd6" providerId="LiveId" clId="{F610D348-3FA2-41CB-81DF-CDED36A15700}" dt="2022-07-27T08:59:07.689" v="308" actId="571"/>
          <ac:spMkLst>
            <pc:docMk/>
            <pc:sldMk cId="2365650238" sldId="258"/>
            <ac:spMk id="40" creationId="{EA008BA1-CEF2-85BF-DC0C-70B668C17E42}"/>
          </ac:spMkLst>
        </pc:spChg>
        <pc:spChg chg="add del">
          <ac:chgData name="Trang Ha" userId="270efafb50020bd6" providerId="LiveId" clId="{F610D348-3FA2-41CB-81DF-CDED36A15700}" dt="2022-07-27T08:57:32.603" v="287"/>
          <ac:spMkLst>
            <pc:docMk/>
            <pc:sldMk cId="2365650238" sldId="258"/>
            <ac:spMk id="41" creationId="{55C1D930-83ED-A4D4-E62D-754EF9382357}"/>
          </ac:spMkLst>
        </pc:spChg>
        <pc:spChg chg="add del mod">
          <ac:chgData name="Trang Ha" userId="270efafb50020bd6" providerId="LiveId" clId="{F610D348-3FA2-41CB-81DF-CDED36A15700}" dt="2022-07-27T09:01:49.256" v="316"/>
          <ac:spMkLst>
            <pc:docMk/>
            <pc:sldMk cId="2365650238" sldId="258"/>
            <ac:spMk id="45" creationId="{962B6AF8-7BFA-328E-B844-8C887D04C50D}"/>
          </ac:spMkLst>
        </pc:spChg>
        <pc:spChg chg="add del">
          <ac:chgData name="Trang Ha" userId="270efafb50020bd6" providerId="LiveId" clId="{F610D348-3FA2-41CB-81DF-CDED36A15700}" dt="2022-07-27T08:59:48.029" v="311"/>
          <ac:spMkLst>
            <pc:docMk/>
            <pc:sldMk cId="2365650238" sldId="258"/>
            <ac:spMk id="46" creationId="{7E613E53-BF96-B33B-4F6C-30BD3DC632A8}"/>
          </ac:spMkLst>
        </pc:spChg>
        <pc:spChg chg="mod">
          <ac:chgData name="Trang Ha" userId="270efafb50020bd6" providerId="LiveId" clId="{F610D348-3FA2-41CB-81DF-CDED36A15700}" dt="2022-07-27T09:01:26.615" v="313"/>
          <ac:spMkLst>
            <pc:docMk/>
            <pc:sldMk cId="2365650238" sldId="258"/>
            <ac:spMk id="47" creationId="{06F924BA-F075-2093-5364-806CF7CD2319}"/>
          </ac:spMkLst>
        </pc:spChg>
        <pc:grpChg chg="del">
          <ac:chgData name="Trang Ha" userId="270efafb50020bd6" providerId="LiveId" clId="{F610D348-3FA2-41CB-81DF-CDED36A15700}" dt="2022-07-27T08:42:55.532" v="54" actId="478"/>
          <ac:grpSpMkLst>
            <pc:docMk/>
            <pc:sldMk cId="2365650238" sldId="258"/>
            <ac:grpSpMk id="10" creationId="{00000000-0000-0000-0000-000000000000}"/>
          </ac:grpSpMkLst>
        </pc:grpChg>
        <pc:grpChg chg="mod">
          <ac:chgData name="Trang Ha" userId="270efafb50020bd6" providerId="LiveId" clId="{F610D348-3FA2-41CB-81DF-CDED36A15700}" dt="2022-07-27T09:06:12.702" v="345" actId="1076"/>
          <ac:grpSpMkLst>
            <pc:docMk/>
            <pc:sldMk cId="2365650238" sldId="258"/>
            <ac:grpSpMk id="12" creationId="{00000000-0000-0000-0000-000000000000}"/>
          </ac:grpSpMkLst>
        </pc:grpChg>
        <pc:grpChg chg="add mod">
          <ac:chgData name="Trang Ha" userId="270efafb50020bd6" providerId="LiveId" clId="{F610D348-3FA2-41CB-81DF-CDED36A15700}" dt="2022-07-27T08:58:45.099" v="303" actId="164"/>
          <ac:grpSpMkLst>
            <pc:docMk/>
            <pc:sldMk cId="2365650238" sldId="258"/>
            <ac:grpSpMk id="20" creationId="{D5DD9347-91E5-9889-B89B-8B359D7306AF}"/>
          </ac:grpSpMkLst>
        </pc:grpChg>
        <pc:grpChg chg="del">
          <ac:chgData name="Trang Ha" userId="270efafb50020bd6" providerId="LiveId" clId="{F610D348-3FA2-41CB-81DF-CDED36A15700}" dt="2022-07-27T08:39:34.658" v="47" actId="478"/>
          <ac:grpSpMkLst>
            <pc:docMk/>
            <pc:sldMk cId="2365650238" sldId="258"/>
            <ac:grpSpMk id="26" creationId="{00000000-0000-0000-0000-000000000000}"/>
          </ac:grpSpMkLst>
        </pc:grpChg>
        <pc:grpChg chg="del">
          <ac:chgData name="Trang Ha" userId="270efafb50020bd6" providerId="LiveId" clId="{F610D348-3FA2-41CB-81DF-CDED36A15700}" dt="2022-07-27T08:39:34.658" v="47" actId="478"/>
          <ac:grpSpMkLst>
            <pc:docMk/>
            <pc:sldMk cId="2365650238" sldId="258"/>
            <ac:grpSpMk id="29" creationId="{00000000-0000-0000-0000-000000000000}"/>
          </ac:grpSpMkLst>
        </pc:grpChg>
        <pc:grpChg chg="del">
          <ac:chgData name="Trang Ha" userId="270efafb50020bd6" providerId="LiveId" clId="{F610D348-3FA2-41CB-81DF-CDED36A15700}" dt="2022-07-27T08:39:34.658" v="47" actId="478"/>
          <ac:grpSpMkLst>
            <pc:docMk/>
            <pc:sldMk cId="2365650238" sldId="258"/>
            <ac:grpSpMk id="32" creationId="{00000000-0000-0000-0000-000000000000}"/>
          </ac:grpSpMkLst>
        </pc:grpChg>
        <pc:grpChg chg="del">
          <ac:chgData name="Trang Ha" userId="270efafb50020bd6" providerId="LiveId" clId="{F610D348-3FA2-41CB-81DF-CDED36A15700}" dt="2022-07-27T08:39:34.658" v="47" actId="478"/>
          <ac:grpSpMkLst>
            <pc:docMk/>
            <pc:sldMk cId="2365650238" sldId="258"/>
            <ac:grpSpMk id="35" creationId="{00000000-0000-0000-0000-000000000000}"/>
          </ac:grpSpMkLst>
        </pc:grpChg>
        <pc:picChg chg="add del mod">
          <ac:chgData name="Trang Ha" userId="270efafb50020bd6" providerId="LiveId" clId="{F610D348-3FA2-41CB-81DF-CDED36A15700}" dt="2022-07-27T08:50:54.189" v="273" actId="478"/>
          <ac:picMkLst>
            <pc:docMk/>
            <pc:sldMk cId="2365650238" sldId="258"/>
            <ac:picMk id="15" creationId="{46C9C1BC-89AA-41A0-8551-C4971513C702}"/>
          </ac:picMkLst>
        </pc:picChg>
        <pc:picChg chg="add del mod modCrop">
          <ac:chgData name="Trang Ha" userId="270efafb50020bd6" providerId="LiveId" clId="{F610D348-3FA2-41CB-81DF-CDED36A15700}" dt="2022-07-27T09:01:49.256" v="316"/>
          <ac:picMkLst>
            <pc:docMk/>
            <pc:sldMk cId="2365650238" sldId="258"/>
            <ac:picMk id="17" creationId="{C4228FB5-FD45-3A5E-78E0-1E4252218258}"/>
          </ac:picMkLst>
        </pc:picChg>
        <pc:picChg chg="del">
          <ac:chgData name="Trang Ha" userId="270efafb50020bd6" providerId="LiveId" clId="{F610D348-3FA2-41CB-81DF-CDED36A15700}" dt="2022-07-27T08:39:34.658" v="47" actId="478"/>
          <ac:picMkLst>
            <pc:docMk/>
            <pc:sldMk cId="2365650238" sldId="258"/>
            <ac:picMk id="23" creationId="{00000000-0000-0000-0000-000000000000}"/>
          </ac:picMkLst>
        </pc:picChg>
        <pc:picChg chg="del">
          <ac:chgData name="Trang Ha" userId="270efafb50020bd6" providerId="LiveId" clId="{F610D348-3FA2-41CB-81DF-CDED36A15700}" dt="2022-07-27T08:39:40.866" v="48" actId="478"/>
          <ac:picMkLst>
            <pc:docMk/>
            <pc:sldMk cId="2365650238" sldId="258"/>
            <ac:picMk id="24" creationId="{00000000-0000-0000-0000-000000000000}"/>
          </ac:picMkLst>
        </pc:picChg>
        <pc:picChg chg="del">
          <ac:chgData name="Trang Ha" userId="270efafb50020bd6" providerId="LiveId" clId="{F610D348-3FA2-41CB-81DF-CDED36A15700}" dt="2022-07-27T08:39:34.658" v="47" actId="478"/>
          <ac:picMkLst>
            <pc:docMk/>
            <pc:sldMk cId="2365650238" sldId="258"/>
            <ac:picMk id="25" creationId="{00000000-0000-0000-0000-000000000000}"/>
          </ac:picMkLst>
        </pc:picChg>
        <pc:picChg chg="mod">
          <ac:chgData name="Trang Ha" userId="270efafb50020bd6" providerId="LiveId" clId="{F610D348-3FA2-41CB-81DF-CDED36A15700}" dt="2022-07-27T08:58:01.073" v="291"/>
          <ac:picMkLst>
            <pc:docMk/>
            <pc:sldMk cId="2365650238" sldId="258"/>
            <ac:picMk id="42" creationId="{09D1230F-E6CD-06D7-F9B4-9DDAD109DB20}"/>
          </ac:picMkLst>
        </pc:picChg>
        <pc:picChg chg="mod">
          <ac:chgData name="Trang Ha" userId="270efafb50020bd6" providerId="LiveId" clId="{F610D348-3FA2-41CB-81DF-CDED36A15700}" dt="2022-07-27T08:58:32.107" v="299"/>
          <ac:picMkLst>
            <pc:docMk/>
            <pc:sldMk cId="2365650238" sldId="258"/>
            <ac:picMk id="43" creationId="{3E55043B-9823-E831-9556-FF8FAC2E51CD}"/>
          </ac:picMkLst>
        </pc:picChg>
        <pc:picChg chg="mod">
          <ac:chgData name="Trang Ha" userId="270efafb50020bd6" providerId="LiveId" clId="{F610D348-3FA2-41CB-81DF-CDED36A15700}" dt="2022-07-27T08:59:06.189" v="307"/>
          <ac:picMkLst>
            <pc:docMk/>
            <pc:sldMk cId="2365650238" sldId="258"/>
            <ac:picMk id="44" creationId="{68097827-05E4-DAD8-9E0A-E3FEAA8DBFF0}"/>
          </ac:picMkLst>
        </pc:picChg>
        <pc:picChg chg="mod">
          <ac:chgData name="Trang Ha" userId="270efafb50020bd6" providerId="LiveId" clId="{F610D348-3FA2-41CB-81DF-CDED36A15700}" dt="2022-07-27T09:15:59.702" v="380"/>
          <ac:picMkLst>
            <pc:docMk/>
            <pc:sldMk cId="2365650238" sldId="258"/>
            <ac:picMk id="48" creationId="{D8DE8AF6-C272-E0A1-2470-52E1C3219C2D}"/>
          </ac:picMkLst>
        </pc:picChg>
        <pc:picChg chg="mod">
          <ac:chgData name="Trang Ha" userId="270efafb50020bd6" providerId="LiveId" clId="{F610D348-3FA2-41CB-81DF-CDED36A15700}" dt="2022-07-27T09:10:11.357" v="358"/>
          <ac:picMkLst>
            <pc:docMk/>
            <pc:sldMk cId="2365650238" sldId="258"/>
            <ac:picMk id="49" creationId="{BC1E7638-E5A5-3E01-1CCE-3ECAF5A25653}"/>
          </ac:picMkLst>
        </pc:picChg>
        <pc:picChg chg="mod">
          <ac:chgData name="Trang Ha" userId="270efafb50020bd6" providerId="LiveId" clId="{F610D348-3FA2-41CB-81DF-CDED36A15700}" dt="2022-07-27T09:10:06.864" v="357"/>
          <ac:picMkLst>
            <pc:docMk/>
            <pc:sldMk cId="2365650238" sldId="258"/>
            <ac:picMk id="50" creationId="{D08BA38B-3961-EFF7-DE22-C279C37EA29D}"/>
          </ac:picMkLst>
        </pc:picChg>
        <pc:picChg chg="del">
          <ac:chgData name="Trang Ha" userId="270efafb50020bd6" providerId="LiveId" clId="{F610D348-3FA2-41CB-81DF-CDED36A15700}" dt="2022-07-27T08:39:31.774" v="46" actId="478"/>
          <ac:picMkLst>
            <pc:docMk/>
            <pc:sldMk cId="2365650238" sldId="258"/>
            <ac:picMk id="1026" creationId="{00000000-0000-0000-0000-000000000000}"/>
          </ac:picMkLst>
        </pc:picChg>
      </pc:sldChg>
      <pc:sldChg chg="addSp delSp modSp mod modAnim">
        <pc:chgData name="Trang Ha" userId="270efafb50020bd6" providerId="LiveId" clId="{F610D348-3FA2-41CB-81DF-CDED36A15700}" dt="2022-07-27T10:29:21.916" v="1159"/>
        <pc:sldMkLst>
          <pc:docMk/>
          <pc:sldMk cId="261207011" sldId="265"/>
        </pc:sldMkLst>
        <pc:spChg chg="del mod">
          <ac:chgData name="Trang Ha" userId="270efafb50020bd6" providerId="LiveId" clId="{F610D348-3FA2-41CB-81DF-CDED36A15700}" dt="2022-07-27T10:29:20.677" v="1158" actId="478"/>
          <ac:spMkLst>
            <pc:docMk/>
            <pc:sldMk cId="261207011" sldId="265"/>
            <ac:spMk id="7" creationId="{00000000-0000-0000-0000-000000000000}"/>
          </ac:spMkLst>
        </pc:spChg>
        <pc:spChg chg="mod">
          <ac:chgData name="Trang Ha" userId="270efafb50020bd6" providerId="LiveId" clId="{F610D348-3FA2-41CB-81DF-CDED36A15700}" dt="2022-07-27T10:08:46.842" v="960" actId="20577"/>
          <ac:spMkLst>
            <pc:docMk/>
            <pc:sldMk cId="261207011" sldId="265"/>
            <ac:spMk id="11" creationId="{00000000-0000-0000-0000-000000000000}"/>
          </ac:spMkLst>
        </pc:spChg>
        <pc:spChg chg="add del mod">
          <ac:chgData name="Trang Ha" userId="270efafb50020bd6" providerId="LiveId" clId="{F610D348-3FA2-41CB-81DF-CDED36A15700}" dt="2022-07-27T10:20:44.197" v="1066" actId="21"/>
          <ac:spMkLst>
            <pc:docMk/>
            <pc:sldMk cId="261207011" sldId="265"/>
            <ac:spMk id="18" creationId="{524134EE-4E31-A816-08DF-2C2154812578}"/>
          </ac:spMkLst>
        </pc:spChg>
        <pc:spChg chg="add del mod">
          <ac:chgData name="Trang Ha" userId="270efafb50020bd6" providerId="LiveId" clId="{F610D348-3FA2-41CB-81DF-CDED36A15700}" dt="2022-07-27T10:23:42.494" v="1113" actId="20577"/>
          <ac:spMkLst>
            <pc:docMk/>
            <pc:sldMk cId="261207011" sldId="265"/>
            <ac:spMk id="21" creationId="{8D5C8422-3E05-5D81-A15E-47ED50E4F661}"/>
          </ac:spMkLst>
        </pc:spChg>
        <pc:spChg chg="add del mod">
          <ac:chgData name="Trang Ha" userId="270efafb50020bd6" providerId="LiveId" clId="{F610D348-3FA2-41CB-81DF-CDED36A15700}" dt="2022-07-27T10:20:44.197" v="1066" actId="21"/>
          <ac:spMkLst>
            <pc:docMk/>
            <pc:sldMk cId="261207011" sldId="265"/>
            <ac:spMk id="77" creationId="{EA0542FC-9B5F-9B7A-D018-B24F62B1C05A}"/>
          </ac:spMkLst>
        </pc:spChg>
        <pc:spChg chg="add del mod">
          <ac:chgData name="Trang Ha" userId="270efafb50020bd6" providerId="LiveId" clId="{F610D348-3FA2-41CB-81DF-CDED36A15700}" dt="2022-07-27T10:20:44.197" v="1066" actId="21"/>
          <ac:spMkLst>
            <pc:docMk/>
            <pc:sldMk cId="261207011" sldId="265"/>
            <ac:spMk id="78" creationId="{57D9BD99-ACD9-54C3-E923-5FC90FA83B38}"/>
          </ac:spMkLst>
        </pc:spChg>
        <pc:spChg chg="add del mod">
          <ac:chgData name="Trang Ha" userId="270efafb50020bd6" providerId="LiveId" clId="{F610D348-3FA2-41CB-81DF-CDED36A15700}" dt="2022-07-27T10:20:44.197" v="1066" actId="21"/>
          <ac:spMkLst>
            <pc:docMk/>
            <pc:sldMk cId="261207011" sldId="265"/>
            <ac:spMk id="79" creationId="{327BE4C2-875C-7081-7002-3FBEDDA85074}"/>
          </ac:spMkLst>
        </pc:spChg>
        <pc:spChg chg="add mod">
          <ac:chgData name="Trang Ha" userId="270efafb50020bd6" providerId="LiveId" clId="{F610D348-3FA2-41CB-81DF-CDED36A15700}" dt="2022-07-27T10:14:53.406" v="1010" actId="571"/>
          <ac:spMkLst>
            <pc:docMk/>
            <pc:sldMk cId="261207011" sldId="265"/>
            <ac:spMk id="80" creationId="{762FE285-85EB-A502-DDF1-E3A5827EB833}"/>
          </ac:spMkLst>
        </pc:spChg>
        <pc:spChg chg="add mod">
          <ac:chgData name="Trang Ha" userId="270efafb50020bd6" providerId="LiveId" clId="{F610D348-3FA2-41CB-81DF-CDED36A15700}" dt="2022-07-27T10:14:53.406" v="1010" actId="571"/>
          <ac:spMkLst>
            <pc:docMk/>
            <pc:sldMk cId="261207011" sldId="265"/>
            <ac:spMk id="81" creationId="{6F84BFB2-5C77-A92B-0CC4-8CBBF520621F}"/>
          </ac:spMkLst>
        </pc:spChg>
        <pc:spChg chg="add del mod">
          <ac:chgData name="Trang Ha" userId="270efafb50020bd6" providerId="LiveId" clId="{F610D348-3FA2-41CB-81DF-CDED36A15700}" dt="2022-07-27T10:20:44.197" v="1066" actId="21"/>
          <ac:spMkLst>
            <pc:docMk/>
            <pc:sldMk cId="261207011" sldId="265"/>
            <ac:spMk id="82" creationId="{40C2FFAC-2A24-CB8A-FC8F-AB7A67FA225E}"/>
          </ac:spMkLst>
        </pc:spChg>
        <pc:spChg chg="add del mod">
          <ac:chgData name="Trang Ha" userId="270efafb50020bd6" providerId="LiveId" clId="{F610D348-3FA2-41CB-81DF-CDED36A15700}" dt="2022-07-27T10:20:44.197" v="1066" actId="21"/>
          <ac:spMkLst>
            <pc:docMk/>
            <pc:sldMk cId="261207011" sldId="265"/>
            <ac:spMk id="83" creationId="{4AD461AF-3188-49B6-E3B5-7194E5F12771}"/>
          </ac:spMkLst>
        </pc:spChg>
        <pc:spChg chg="add del mod">
          <ac:chgData name="Trang Ha" userId="270efafb50020bd6" providerId="LiveId" clId="{F610D348-3FA2-41CB-81DF-CDED36A15700}" dt="2022-07-27T10:20:44.197" v="1066" actId="21"/>
          <ac:spMkLst>
            <pc:docMk/>
            <pc:sldMk cId="261207011" sldId="265"/>
            <ac:spMk id="84" creationId="{CC82CD35-1AF2-C6F2-8AA2-F7DA94D2C4B9}"/>
          </ac:spMkLst>
        </pc:spChg>
        <pc:spChg chg="add del mod">
          <ac:chgData name="Trang Ha" userId="270efafb50020bd6" providerId="LiveId" clId="{F610D348-3FA2-41CB-81DF-CDED36A15700}" dt="2022-07-27T10:20:44.197" v="1066" actId="21"/>
          <ac:spMkLst>
            <pc:docMk/>
            <pc:sldMk cId="261207011" sldId="265"/>
            <ac:spMk id="85" creationId="{9546FE24-630F-7A36-85D3-BCD6EB14E4A1}"/>
          </ac:spMkLst>
        </pc:spChg>
        <pc:spChg chg="add del mod">
          <ac:chgData name="Trang Ha" userId="270efafb50020bd6" providerId="LiveId" clId="{F610D348-3FA2-41CB-81DF-CDED36A15700}" dt="2022-07-27T10:20:44.197" v="1066" actId="21"/>
          <ac:spMkLst>
            <pc:docMk/>
            <pc:sldMk cId="261207011" sldId="265"/>
            <ac:spMk id="86" creationId="{6EC0BE66-5884-5F84-E625-C6E32A9B36BB}"/>
          </ac:spMkLst>
        </pc:spChg>
        <pc:spChg chg="add del mod">
          <ac:chgData name="Trang Ha" userId="270efafb50020bd6" providerId="LiveId" clId="{F610D348-3FA2-41CB-81DF-CDED36A15700}" dt="2022-07-27T10:20:44.197" v="1066" actId="21"/>
          <ac:spMkLst>
            <pc:docMk/>
            <pc:sldMk cId="261207011" sldId="265"/>
            <ac:spMk id="87" creationId="{9CB9A7D4-064B-A778-A795-2A84CCE22224}"/>
          </ac:spMkLst>
        </pc:spChg>
        <pc:spChg chg="add del mod">
          <ac:chgData name="Trang Ha" userId="270efafb50020bd6" providerId="LiveId" clId="{F610D348-3FA2-41CB-81DF-CDED36A15700}" dt="2022-07-27T10:20:44.197" v="1066" actId="21"/>
          <ac:spMkLst>
            <pc:docMk/>
            <pc:sldMk cId="261207011" sldId="265"/>
            <ac:spMk id="88" creationId="{41EC8684-0DD7-73FD-0DCB-3FDF4CA0B51D}"/>
          </ac:spMkLst>
        </pc:spChg>
        <pc:spChg chg="add del mod">
          <ac:chgData name="Trang Ha" userId="270efafb50020bd6" providerId="LiveId" clId="{F610D348-3FA2-41CB-81DF-CDED36A15700}" dt="2022-07-27T10:20:44.197" v="1066" actId="21"/>
          <ac:spMkLst>
            <pc:docMk/>
            <pc:sldMk cId="261207011" sldId="265"/>
            <ac:spMk id="89" creationId="{031C6F8F-DCC9-A440-ED98-A296DC7F8503}"/>
          </ac:spMkLst>
        </pc:spChg>
        <pc:spChg chg="add mod">
          <ac:chgData name="Trang Ha" userId="270efafb50020bd6" providerId="LiveId" clId="{F610D348-3FA2-41CB-81DF-CDED36A15700}" dt="2022-07-27T10:17:08.211" v="1036" actId="571"/>
          <ac:spMkLst>
            <pc:docMk/>
            <pc:sldMk cId="261207011" sldId="265"/>
            <ac:spMk id="91" creationId="{A341D56E-0C09-5D0B-80B3-21529CC3C006}"/>
          </ac:spMkLst>
        </pc:spChg>
        <pc:spChg chg="add mod">
          <ac:chgData name="Trang Ha" userId="270efafb50020bd6" providerId="LiveId" clId="{F610D348-3FA2-41CB-81DF-CDED36A15700}" dt="2022-07-27T10:17:08.211" v="1036" actId="571"/>
          <ac:spMkLst>
            <pc:docMk/>
            <pc:sldMk cId="261207011" sldId="265"/>
            <ac:spMk id="92" creationId="{E071C8E0-3C26-815D-4AB4-7E71E79640B2}"/>
          </ac:spMkLst>
        </pc:spChg>
        <pc:spChg chg="add mod">
          <ac:chgData name="Trang Ha" userId="270efafb50020bd6" providerId="LiveId" clId="{F610D348-3FA2-41CB-81DF-CDED36A15700}" dt="2022-07-27T10:17:08.211" v="1036" actId="571"/>
          <ac:spMkLst>
            <pc:docMk/>
            <pc:sldMk cId="261207011" sldId="265"/>
            <ac:spMk id="93" creationId="{8EF7368E-5FB8-94DE-46E1-60267060C3F3}"/>
          </ac:spMkLst>
        </pc:spChg>
        <pc:spChg chg="add mod">
          <ac:chgData name="Trang Ha" userId="270efafb50020bd6" providerId="LiveId" clId="{F610D348-3FA2-41CB-81DF-CDED36A15700}" dt="2022-07-27T10:17:08.211" v="1036" actId="571"/>
          <ac:spMkLst>
            <pc:docMk/>
            <pc:sldMk cId="261207011" sldId="265"/>
            <ac:spMk id="94" creationId="{1C7F5661-C89F-A83C-B759-FFFF4D1BB9C7}"/>
          </ac:spMkLst>
        </pc:spChg>
        <pc:spChg chg="add mod">
          <ac:chgData name="Trang Ha" userId="270efafb50020bd6" providerId="LiveId" clId="{F610D348-3FA2-41CB-81DF-CDED36A15700}" dt="2022-07-27T10:17:08.211" v="1036" actId="571"/>
          <ac:spMkLst>
            <pc:docMk/>
            <pc:sldMk cId="261207011" sldId="265"/>
            <ac:spMk id="95" creationId="{D1078CC7-2C7C-C66A-A921-A62F04C31B55}"/>
          </ac:spMkLst>
        </pc:spChg>
        <pc:spChg chg="add mod">
          <ac:chgData name="Trang Ha" userId="270efafb50020bd6" providerId="LiveId" clId="{F610D348-3FA2-41CB-81DF-CDED36A15700}" dt="2022-07-27T10:23:45.182" v="1115" actId="20577"/>
          <ac:spMkLst>
            <pc:docMk/>
            <pc:sldMk cId="261207011" sldId="265"/>
            <ac:spMk id="96" creationId="{A178530A-3831-1860-D095-10E340D4DC89}"/>
          </ac:spMkLst>
        </pc:spChg>
        <pc:spChg chg="add mod">
          <ac:chgData name="Trang Ha" userId="270efafb50020bd6" providerId="LiveId" clId="{F610D348-3FA2-41CB-81DF-CDED36A15700}" dt="2022-07-27T10:23:57.776" v="1120" actId="1036"/>
          <ac:spMkLst>
            <pc:docMk/>
            <pc:sldMk cId="261207011" sldId="265"/>
            <ac:spMk id="97" creationId="{2CDD755A-1C25-941A-3289-6AA6D519401F}"/>
          </ac:spMkLst>
        </pc:spChg>
        <pc:spChg chg="add del mod">
          <ac:chgData name="Trang Ha" userId="270efafb50020bd6" providerId="LiveId" clId="{F610D348-3FA2-41CB-81DF-CDED36A15700}" dt="2022-07-27T10:24:07.170" v="1126" actId="20577"/>
          <ac:spMkLst>
            <pc:docMk/>
            <pc:sldMk cId="261207011" sldId="265"/>
            <ac:spMk id="98" creationId="{3A84A4A3-77E3-BDFC-7F9B-19A0DDCFAB7B}"/>
          </ac:spMkLst>
        </pc:spChg>
        <pc:spChg chg="add mod">
          <ac:chgData name="Trang Ha" userId="270efafb50020bd6" providerId="LiveId" clId="{F610D348-3FA2-41CB-81DF-CDED36A15700}" dt="2022-07-27T10:24:11.608" v="1130" actId="20577"/>
          <ac:spMkLst>
            <pc:docMk/>
            <pc:sldMk cId="261207011" sldId="265"/>
            <ac:spMk id="99" creationId="{E30EBF10-D813-2F93-A3DA-AA2A6E229E73}"/>
          </ac:spMkLst>
        </pc:spChg>
        <pc:spChg chg="add mod">
          <ac:chgData name="Trang Ha" userId="270efafb50020bd6" providerId="LiveId" clId="{F610D348-3FA2-41CB-81DF-CDED36A15700}" dt="2022-07-27T10:24:26.893" v="1134" actId="20577"/>
          <ac:spMkLst>
            <pc:docMk/>
            <pc:sldMk cId="261207011" sldId="265"/>
            <ac:spMk id="100" creationId="{EB398833-9FEB-C343-269B-31A0DEDDF29D}"/>
          </ac:spMkLst>
        </pc:spChg>
        <pc:spChg chg="add mod">
          <ac:chgData name="Trang Ha" userId="270efafb50020bd6" providerId="LiveId" clId="{F610D348-3FA2-41CB-81DF-CDED36A15700}" dt="2022-07-27T10:24:32.419" v="1138" actId="20577"/>
          <ac:spMkLst>
            <pc:docMk/>
            <pc:sldMk cId="261207011" sldId="265"/>
            <ac:spMk id="101" creationId="{C4C8ECA7-C063-4B05-AEB7-3B026C21D965}"/>
          </ac:spMkLst>
        </pc:spChg>
        <pc:spChg chg="add mod">
          <ac:chgData name="Trang Ha" userId="270efafb50020bd6" providerId="LiveId" clId="{F610D348-3FA2-41CB-81DF-CDED36A15700}" dt="2022-07-27T10:24:35.871" v="1142" actId="20577"/>
          <ac:spMkLst>
            <pc:docMk/>
            <pc:sldMk cId="261207011" sldId="265"/>
            <ac:spMk id="102" creationId="{1B158688-8199-64ED-E383-7395A2B045E7}"/>
          </ac:spMkLst>
        </pc:spChg>
        <pc:spChg chg="add mod">
          <ac:chgData name="Trang Ha" userId="270efafb50020bd6" providerId="LiveId" clId="{F610D348-3FA2-41CB-81DF-CDED36A15700}" dt="2022-07-27T10:23:35.531" v="1110" actId="571"/>
          <ac:spMkLst>
            <pc:docMk/>
            <pc:sldMk cId="261207011" sldId="265"/>
            <ac:spMk id="103" creationId="{3011EC43-4A44-B70B-86A6-5D0BB0062518}"/>
          </ac:spMkLst>
        </pc:spChg>
        <pc:spChg chg="add mod">
          <ac:chgData name="Trang Ha" userId="270efafb50020bd6" providerId="LiveId" clId="{F610D348-3FA2-41CB-81DF-CDED36A15700}" dt="2022-07-27T10:23:35.531" v="1110" actId="571"/>
          <ac:spMkLst>
            <pc:docMk/>
            <pc:sldMk cId="261207011" sldId="265"/>
            <ac:spMk id="104" creationId="{9D6DE052-A285-C54D-3B01-B6609C8A578D}"/>
          </ac:spMkLst>
        </pc:spChg>
        <pc:spChg chg="add mod">
          <ac:chgData name="Trang Ha" userId="270efafb50020bd6" providerId="LiveId" clId="{F610D348-3FA2-41CB-81DF-CDED36A15700}" dt="2022-07-27T10:23:35.531" v="1110" actId="571"/>
          <ac:spMkLst>
            <pc:docMk/>
            <pc:sldMk cId="261207011" sldId="265"/>
            <ac:spMk id="105" creationId="{0E2B2E4A-DEBF-2D48-F006-52AEA47BB995}"/>
          </ac:spMkLst>
        </pc:spChg>
        <pc:spChg chg="add mod">
          <ac:chgData name="Trang Ha" userId="270efafb50020bd6" providerId="LiveId" clId="{F610D348-3FA2-41CB-81DF-CDED36A15700}" dt="2022-07-27T10:23:35.531" v="1110" actId="571"/>
          <ac:spMkLst>
            <pc:docMk/>
            <pc:sldMk cId="261207011" sldId="265"/>
            <ac:spMk id="106" creationId="{F43A8E9A-5B5C-67F8-97AC-207CF46B8476}"/>
          </ac:spMkLst>
        </pc:spChg>
        <pc:spChg chg="add del mod">
          <ac:chgData name="Trang Ha" userId="270efafb50020bd6" providerId="LiveId" clId="{F610D348-3FA2-41CB-81DF-CDED36A15700}" dt="2022-07-27T10:29:18.020" v="1156" actId="478"/>
          <ac:spMkLst>
            <pc:docMk/>
            <pc:sldMk cId="261207011" sldId="265"/>
            <ac:spMk id="107" creationId="{CE6FC4C6-CEDF-F0F4-BDE8-2F28A68061E6}"/>
          </ac:spMkLst>
        </pc:spChg>
        <pc:spChg chg="add mod">
          <ac:chgData name="Trang Ha" userId="270efafb50020bd6" providerId="LiveId" clId="{F610D348-3FA2-41CB-81DF-CDED36A15700}" dt="2022-07-27T10:29:21.916" v="1159"/>
          <ac:spMkLst>
            <pc:docMk/>
            <pc:sldMk cId="261207011" sldId="265"/>
            <ac:spMk id="108" creationId="{046CAE86-00A5-0361-1E35-80291CEA3329}"/>
          </ac:spMkLst>
        </pc:spChg>
        <pc:grpChg chg="del">
          <ac:chgData name="Trang Ha" userId="270efafb50020bd6" providerId="LiveId" clId="{F610D348-3FA2-41CB-81DF-CDED36A15700}" dt="2022-07-27T10:08:36.140" v="935" actId="478"/>
          <ac:grpSpMkLst>
            <pc:docMk/>
            <pc:sldMk cId="261207011" sldId="265"/>
            <ac:grpSpMk id="39" creationId="{00000000-0000-0000-0000-000000000000}"/>
          </ac:grpSpMkLst>
        </pc:grpChg>
        <pc:grpChg chg="del">
          <ac:chgData name="Trang Ha" userId="270efafb50020bd6" providerId="LiveId" clId="{F610D348-3FA2-41CB-81DF-CDED36A15700}" dt="2022-07-27T10:08:36.140" v="935" actId="478"/>
          <ac:grpSpMkLst>
            <pc:docMk/>
            <pc:sldMk cId="261207011" sldId="265"/>
            <ac:grpSpMk id="42" creationId="{00000000-0000-0000-0000-000000000000}"/>
          </ac:grpSpMkLst>
        </pc:grpChg>
        <pc:grpChg chg="del">
          <ac:chgData name="Trang Ha" userId="270efafb50020bd6" providerId="LiveId" clId="{F610D348-3FA2-41CB-81DF-CDED36A15700}" dt="2022-07-27T10:08:36.140" v="935" actId="478"/>
          <ac:grpSpMkLst>
            <pc:docMk/>
            <pc:sldMk cId="261207011" sldId="265"/>
            <ac:grpSpMk id="45" creationId="{00000000-0000-0000-0000-000000000000}"/>
          </ac:grpSpMkLst>
        </pc:grpChg>
        <pc:grpChg chg="del">
          <ac:chgData name="Trang Ha" userId="270efafb50020bd6" providerId="LiveId" clId="{F610D348-3FA2-41CB-81DF-CDED36A15700}" dt="2022-07-27T10:08:36.140" v="935" actId="478"/>
          <ac:grpSpMkLst>
            <pc:docMk/>
            <pc:sldMk cId="261207011" sldId="265"/>
            <ac:grpSpMk id="48" creationId="{00000000-0000-0000-0000-000000000000}"/>
          </ac:grpSpMkLst>
        </pc:grpChg>
        <pc:grpChg chg="del">
          <ac:chgData name="Trang Ha" userId="270efafb50020bd6" providerId="LiveId" clId="{F610D348-3FA2-41CB-81DF-CDED36A15700}" dt="2022-07-27T10:08:36.140" v="935" actId="478"/>
          <ac:grpSpMkLst>
            <pc:docMk/>
            <pc:sldMk cId="261207011" sldId="265"/>
            <ac:grpSpMk id="52" creationId="{00000000-0000-0000-0000-000000000000}"/>
          </ac:grpSpMkLst>
        </pc:grpChg>
        <pc:grpChg chg="del">
          <ac:chgData name="Trang Ha" userId="270efafb50020bd6" providerId="LiveId" clId="{F610D348-3FA2-41CB-81DF-CDED36A15700}" dt="2022-07-27T10:08:36.140" v="935" actId="478"/>
          <ac:grpSpMkLst>
            <pc:docMk/>
            <pc:sldMk cId="261207011" sldId="265"/>
            <ac:grpSpMk id="55" creationId="{00000000-0000-0000-0000-000000000000}"/>
          </ac:grpSpMkLst>
        </pc:grpChg>
        <pc:grpChg chg="del">
          <ac:chgData name="Trang Ha" userId="270efafb50020bd6" providerId="LiveId" clId="{F610D348-3FA2-41CB-81DF-CDED36A15700}" dt="2022-07-27T10:08:36.140" v="935" actId="478"/>
          <ac:grpSpMkLst>
            <pc:docMk/>
            <pc:sldMk cId="261207011" sldId="265"/>
            <ac:grpSpMk id="58" creationId="{00000000-0000-0000-0000-000000000000}"/>
          </ac:grpSpMkLst>
        </pc:grpChg>
        <pc:grpChg chg="del">
          <ac:chgData name="Trang Ha" userId="270efafb50020bd6" providerId="LiveId" clId="{F610D348-3FA2-41CB-81DF-CDED36A15700}" dt="2022-07-27T10:08:36.140" v="935" actId="478"/>
          <ac:grpSpMkLst>
            <pc:docMk/>
            <pc:sldMk cId="261207011" sldId="265"/>
            <ac:grpSpMk id="61" creationId="{00000000-0000-0000-0000-000000000000}"/>
          </ac:grpSpMkLst>
        </pc:grpChg>
        <pc:grpChg chg="del">
          <ac:chgData name="Trang Ha" userId="270efafb50020bd6" providerId="LiveId" clId="{F610D348-3FA2-41CB-81DF-CDED36A15700}" dt="2022-07-27T10:08:36.140" v="935" actId="478"/>
          <ac:grpSpMkLst>
            <pc:docMk/>
            <pc:sldMk cId="261207011" sldId="265"/>
            <ac:grpSpMk id="64" creationId="{00000000-0000-0000-0000-000000000000}"/>
          </ac:grpSpMkLst>
        </pc:grpChg>
        <pc:grpChg chg="del">
          <ac:chgData name="Trang Ha" userId="270efafb50020bd6" providerId="LiveId" clId="{F610D348-3FA2-41CB-81DF-CDED36A15700}" dt="2022-07-27T10:08:36.140" v="935" actId="478"/>
          <ac:grpSpMkLst>
            <pc:docMk/>
            <pc:sldMk cId="261207011" sldId="265"/>
            <ac:grpSpMk id="67" creationId="{00000000-0000-0000-0000-000000000000}"/>
          </ac:grpSpMkLst>
        </pc:grpChg>
        <pc:grpChg chg="del">
          <ac:chgData name="Trang Ha" userId="270efafb50020bd6" providerId="LiveId" clId="{F610D348-3FA2-41CB-81DF-CDED36A15700}" dt="2022-07-27T10:08:36.140" v="935" actId="478"/>
          <ac:grpSpMkLst>
            <pc:docMk/>
            <pc:sldMk cId="261207011" sldId="265"/>
            <ac:grpSpMk id="70" creationId="{00000000-0000-0000-0000-000000000000}"/>
          </ac:grpSpMkLst>
        </pc:grpChg>
        <pc:grpChg chg="del">
          <ac:chgData name="Trang Ha" userId="270efafb50020bd6" providerId="LiveId" clId="{F610D348-3FA2-41CB-81DF-CDED36A15700}" dt="2022-07-27T10:08:36.140" v="935" actId="478"/>
          <ac:grpSpMkLst>
            <pc:docMk/>
            <pc:sldMk cId="261207011" sldId="265"/>
            <ac:grpSpMk id="73" creationId="{00000000-0000-0000-0000-000000000000}"/>
          </ac:grpSpMkLst>
        </pc:grpChg>
        <pc:picChg chg="add del mod modCrop">
          <ac:chgData name="Trang Ha" userId="270efafb50020bd6" providerId="LiveId" clId="{F610D348-3FA2-41CB-81DF-CDED36A15700}" dt="2022-07-27T10:10:15.812" v="969" actId="478"/>
          <ac:picMkLst>
            <pc:docMk/>
            <pc:sldMk cId="261207011" sldId="265"/>
            <ac:picMk id="14" creationId="{5EA8EC54-620E-C2BC-1B86-7C90DBB60D17}"/>
          </ac:picMkLst>
        </pc:picChg>
        <pc:picChg chg="add del mod modCrop">
          <ac:chgData name="Trang Ha" userId="270efafb50020bd6" providerId="LiveId" clId="{F610D348-3FA2-41CB-81DF-CDED36A15700}" dt="2022-07-27T10:20:44.197" v="1066" actId="21"/>
          <ac:picMkLst>
            <pc:docMk/>
            <pc:sldMk cId="261207011" sldId="265"/>
            <ac:picMk id="16" creationId="{9EC42996-DF77-5B51-9E6D-255E37937CF9}"/>
          </ac:picMkLst>
        </pc:picChg>
        <pc:picChg chg="add del">
          <ac:chgData name="Trang Ha" userId="270efafb50020bd6" providerId="LiveId" clId="{F610D348-3FA2-41CB-81DF-CDED36A15700}" dt="2022-07-27T10:11:41.505" v="980"/>
          <ac:picMkLst>
            <pc:docMk/>
            <pc:sldMk cId="261207011" sldId="265"/>
            <ac:picMk id="17" creationId="{E88C8FD2-68C0-06A8-AC18-2CB015D666B9}"/>
          </ac:picMkLst>
        </pc:picChg>
        <pc:picChg chg="add del mod">
          <ac:chgData name="Trang Ha" userId="270efafb50020bd6" providerId="LiveId" clId="{F610D348-3FA2-41CB-81DF-CDED36A15700}" dt="2022-07-27T10:18:25.590" v="1045"/>
          <ac:picMkLst>
            <pc:docMk/>
            <pc:sldMk cId="261207011" sldId="265"/>
            <ac:picMk id="19" creationId="{DA804004-02B2-8611-35AA-FC310EC9B785}"/>
          </ac:picMkLst>
        </pc:picChg>
        <pc:picChg chg="add mod">
          <ac:chgData name="Trang Ha" userId="270efafb50020bd6" providerId="LiveId" clId="{F610D348-3FA2-41CB-81DF-CDED36A15700}" dt="2022-07-27T10:22:25.887" v="1090" actId="1035"/>
          <ac:picMkLst>
            <pc:docMk/>
            <pc:sldMk cId="261207011" sldId="265"/>
            <ac:picMk id="20" creationId="{D8DFCFEE-BFB9-782E-99C6-F88E0E9E2A47}"/>
          </ac:picMkLst>
        </pc:picChg>
        <pc:picChg chg="del">
          <ac:chgData name="Trang Ha" userId="270efafb50020bd6" providerId="LiveId" clId="{F610D348-3FA2-41CB-81DF-CDED36A15700}" dt="2022-07-27T10:08:36.140" v="935" actId="478"/>
          <ac:picMkLst>
            <pc:docMk/>
            <pc:sldMk cId="261207011" sldId="265"/>
            <ac:picMk id="38" creationId="{00000000-0000-0000-0000-000000000000}"/>
          </ac:picMkLst>
        </pc:picChg>
        <pc:picChg chg="del">
          <ac:chgData name="Trang Ha" userId="270efafb50020bd6" providerId="LiveId" clId="{F610D348-3FA2-41CB-81DF-CDED36A15700}" dt="2022-07-27T10:08:36.140" v="935" actId="478"/>
          <ac:picMkLst>
            <pc:docMk/>
            <pc:sldMk cId="261207011" sldId="265"/>
            <ac:picMk id="51" creationId="{00000000-0000-0000-0000-000000000000}"/>
          </ac:picMkLst>
        </pc:picChg>
        <pc:picChg chg="add del mod modCrop">
          <ac:chgData name="Trang Ha" userId="270efafb50020bd6" providerId="LiveId" clId="{F610D348-3FA2-41CB-81DF-CDED36A15700}" dt="2022-07-27T10:20:44.197" v="1066" actId="21"/>
          <ac:picMkLst>
            <pc:docMk/>
            <pc:sldMk cId="261207011" sldId="265"/>
            <ac:picMk id="76" creationId="{72A4C70E-A452-017A-3549-7C9A5A7EFB87}"/>
          </ac:picMkLst>
        </pc:picChg>
        <pc:picChg chg="add mod">
          <ac:chgData name="Trang Ha" userId="270efafb50020bd6" providerId="LiveId" clId="{F610D348-3FA2-41CB-81DF-CDED36A15700}" dt="2022-07-27T10:17:08.211" v="1036" actId="571"/>
          <ac:picMkLst>
            <pc:docMk/>
            <pc:sldMk cId="261207011" sldId="265"/>
            <ac:picMk id="90" creationId="{621F695D-1A54-AD94-3315-8979C3A7BBF1}"/>
          </ac:picMkLst>
        </pc:picChg>
        <pc:picChg chg="del">
          <ac:chgData name="Trang Ha" userId="270efafb50020bd6" providerId="LiveId" clId="{F610D348-3FA2-41CB-81DF-CDED36A15700}" dt="2022-07-27T10:08:36.140" v="935" actId="478"/>
          <ac:picMkLst>
            <pc:docMk/>
            <pc:sldMk cId="261207011" sldId="265"/>
            <ac:picMk id="2050" creationId="{00000000-0000-0000-0000-000000000000}"/>
          </ac:picMkLst>
        </pc:picChg>
      </pc:sldChg>
      <pc:sldChg chg="addSp delSp modSp add mod delAnim modAnim">
        <pc:chgData name="Trang Ha" userId="270efafb50020bd6" providerId="LiveId" clId="{F610D348-3FA2-41CB-81DF-CDED36A15700}" dt="2022-07-27T10:02:08.102" v="886"/>
        <pc:sldMkLst>
          <pc:docMk/>
          <pc:sldMk cId="1727781939" sldId="270"/>
        </pc:sldMkLst>
        <pc:spChg chg="mod">
          <ac:chgData name="Trang Ha" userId="270efafb50020bd6" providerId="LiveId" clId="{F610D348-3FA2-41CB-81DF-CDED36A15700}" dt="2022-07-27T09:38:08.933" v="575" actId="255"/>
          <ac:spMkLst>
            <pc:docMk/>
            <pc:sldMk cId="1727781939" sldId="270"/>
            <ac:spMk id="7" creationId="{00000000-0000-0000-0000-000000000000}"/>
          </ac:spMkLst>
        </pc:spChg>
        <pc:spChg chg="mod">
          <ac:chgData name="Trang Ha" userId="270efafb50020bd6" providerId="LiveId" clId="{F610D348-3FA2-41CB-81DF-CDED36A15700}" dt="2022-07-27T09:23:45.227" v="466" actId="20577"/>
          <ac:spMkLst>
            <pc:docMk/>
            <pc:sldMk cId="1727781939" sldId="270"/>
            <ac:spMk id="11" creationId="{00000000-0000-0000-0000-000000000000}"/>
          </ac:spMkLst>
        </pc:spChg>
        <pc:spChg chg="add del mod">
          <ac:chgData name="Trang Ha" userId="270efafb50020bd6" providerId="LiveId" clId="{F610D348-3FA2-41CB-81DF-CDED36A15700}" dt="2022-07-27T09:26:19.875" v="495" actId="478"/>
          <ac:spMkLst>
            <pc:docMk/>
            <pc:sldMk cId="1727781939" sldId="270"/>
            <ac:spMk id="13" creationId="{DB49796A-38AB-0F2A-6161-49B1110BC6BB}"/>
          </ac:spMkLst>
        </pc:spChg>
        <pc:spChg chg="add mod">
          <ac:chgData name="Trang Ha" userId="270efafb50020bd6" providerId="LiveId" clId="{F610D348-3FA2-41CB-81DF-CDED36A15700}" dt="2022-07-27T09:57:48.015" v="810" actId="20577"/>
          <ac:spMkLst>
            <pc:docMk/>
            <pc:sldMk cId="1727781939" sldId="270"/>
            <ac:spMk id="14" creationId="{CE6B7E84-CEBE-175D-F644-7437A73CCF3F}"/>
          </ac:spMkLst>
        </pc:spChg>
        <pc:spChg chg="add mod">
          <ac:chgData name="Trang Ha" userId="270efafb50020bd6" providerId="LiveId" clId="{F610D348-3FA2-41CB-81DF-CDED36A15700}" dt="2022-07-27T10:00:49.371" v="874" actId="1076"/>
          <ac:spMkLst>
            <pc:docMk/>
            <pc:sldMk cId="1727781939" sldId="270"/>
            <ac:spMk id="15" creationId="{DB3A53A4-6DE9-C119-A401-C8B8C59B37C2}"/>
          </ac:spMkLst>
        </pc:spChg>
        <pc:spChg chg="del">
          <ac:chgData name="Trang Ha" userId="270efafb50020bd6" providerId="LiveId" clId="{F610D348-3FA2-41CB-81DF-CDED36A15700}" dt="2022-07-27T09:16:58.705" v="384" actId="478"/>
          <ac:spMkLst>
            <pc:docMk/>
            <pc:sldMk cId="1727781939" sldId="270"/>
            <ac:spMk id="18" creationId="{3BAF0641-AFB3-24B1-AF2D-7650163E2A22}"/>
          </ac:spMkLst>
        </pc:spChg>
        <pc:spChg chg="add mod">
          <ac:chgData name="Trang Ha" userId="270efafb50020bd6" providerId="LiveId" clId="{F610D348-3FA2-41CB-81DF-CDED36A15700}" dt="2022-07-27T09:57:53.480" v="811" actId="1076"/>
          <ac:spMkLst>
            <pc:docMk/>
            <pc:sldMk cId="1727781939" sldId="270"/>
            <ac:spMk id="22" creationId="{FDFA29DF-303A-31A0-35FA-F6B774AD3830}"/>
          </ac:spMkLst>
        </pc:spChg>
        <pc:spChg chg="add mod">
          <ac:chgData name="Trang Ha" userId="270efafb50020bd6" providerId="LiveId" clId="{F610D348-3FA2-41CB-81DF-CDED36A15700}" dt="2022-07-27T09:57:56.671" v="812" actId="1076"/>
          <ac:spMkLst>
            <pc:docMk/>
            <pc:sldMk cId="1727781939" sldId="270"/>
            <ac:spMk id="23" creationId="{E61C16E1-FADA-CF49-032E-797E34841D9A}"/>
          </ac:spMkLst>
        </pc:spChg>
        <pc:spChg chg="add mod">
          <ac:chgData name="Trang Ha" userId="270efafb50020bd6" providerId="LiveId" clId="{F610D348-3FA2-41CB-81DF-CDED36A15700}" dt="2022-07-27T09:58:31.185" v="830" actId="1037"/>
          <ac:spMkLst>
            <pc:docMk/>
            <pc:sldMk cId="1727781939" sldId="270"/>
            <ac:spMk id="24" creationId="{E9BF8B07-AFE8-4502-294E-AA60C64212AE}"/>
          </ac:spMkLst>
        </pc:spChg>
        <pc:spChg chg="add mod">
          <ac:chgData name="Trang Ha" userId="270efafb50020bd6" providerId="LiveId" clId="{F610D348-3FA2-41CB-81DF-CDED36A15700}" dt="2022-07-27T09:58:38.765" v="832" actId="1037"/>
          <ac:spMkLst>
            <pc:docMk/>
            <pc:sldMk cId="1727781939" sldId="270"/>
            <ac:spMk id="25" creationId="{5B74A1A6-708B-78EB-EAAC-817F13B4493C}"/>
          </ac:spMkLst>
        </pc:spChg>
        <pc:spChg chg="add mod">
          <ac:chgData name="Trang Ha" userId="270efafb50020bd6" providerId="LiveId" clId="{F610D348-3FA2-41CB-81DF-CDED36A15700}" dt="2022-07-27T09:59:03.231" v="839" actId="1076"/>
          <ac:spMkLst>
            <pc:docMk/>
            <pc:sldMk cId="1727781939" sldId="270"/>
            <ac:spMk id="26" creationId="{0EA72583-2612-0F6C-D5E5-5A564F3CF633}"/>
          </ac:spMkLst>
        </pc:spChg>
        <pc:spChg chg="add mod">
          <ac:chgData name="Trang Ha" userId="270efafb50020bd6" providerId="LiveId" clId="{F610D348-3FA2-41CB-81DF-CDED36A15700}" dt="2022-07-27T09:58:59.914" v="838" actId="1076"/>
          <ac:spMkLst>
            <pc:docMk/>
            <pc:sldMk cId="1727781939" sldId="270"/>
            <ac:spMk id="27" creationId="{84608846-D12E-645C-B884-5C38DB886E17}"/>
          </ac:spMkLst>
        </pc:spChg>
        <pc:spChg chg="add mod">
          <ac:chgData name="Trang Ha" userId="270efafb50020bd6" providerId="LiveId" clId="{F610D348-3FA2-41CB-81DF-CDED36A15700}" dt="2022-07-27T10:00:46.824" v="873" actId="1076"/>
          <ac:spMkLst>
            <pc:docMk/>
            <pc:sldMk cId="1727781939" sldId="270"/>
            <ac:spMk id="29" creationId="{357135A1-6EC0-4FD8-5E42-058796B7A108}"/>
          </ac:spMkLst>
        </pc:spChg>
        <pc:spChg chg="add mod">
          <ac:chgData name="Trang Ha" userId="270efafb50020bd6" providerId="LiveId" clId="{F610D348-3FA2-41CB-81DF-CDED36A15700}" dt="2022-07-27T10:00:45.045" v="872" actId="1076"/>
          <ac:spMkLst>
            <pc:docMk/>
            <pc:sldMk cId="1727781939" sldId="270"/>
            <ac:spMk id="30" creationId="{EC7F558E-BEC9-C91F-D4A3-2EDB6343DE30}"/>
          </ac:spMkLst>
        </pc:spChg>
        <pc:spChg chg="add mod">
          <ac:chgData name="Trang Ha" userId="270efafb50020bd6" providerId="LiveId" clId="{F610D348-3FA2-41CB-81DF-CDED36A15700}" dt="2022-07-27T10:00:42.900" v="871" actId="1076"/>
          <ac:spMkLst>
            <pc:docMk/>
            <pc:sldMk cId="1727781939" sldId="270"/>
            <ac:spMk id="31" creationId="{C38FE873-A9EA-61F9-F183-204F394BE0A4}"/>
          </ac:spMkLst>
        </pc:spChg>
        <pc:spChg chg="add mod">
          <ac:chgData name="Trang Ha" userId="270efafb50020bd6" providerId="LiveId" clId="{F610D348-3FA2-41CB-81DF-CDED36A15700}" dt="2022-07-27T10:00:40.342" v="870" actId="1076"/>
          <ac:spMkLst>
            <pc:docMk/>
            <pc:sldMk cId="1727781939" sldId="270"/>
            <ac:spMk id="32" creationId="{05FAE23B-5D07-EDF0-37AA-39644977C582}"/>
          </ac:spMkLst>
        </pc:spChg>
        <pc:spChg chg="add del mod">
          <ac:chgData name="Trang Ha" userId="270efafb50020bd6" providerId="LiveId" clId="{F610D348-3FA2-41CB-81DF-CDED36A15700}" dt="2022-07-27T09:55:44.471" v="786" actId="478"/>
          <ac:spMkLst>
            <pc:docMk/>
            <pc:sldMk cId="1727781939" sldId="270"/>
            <ac:spMk id="33" creationId="{B1BFCA5C-F06B-373B-5C09-DEB34DD6C4AE}"/>
          </ac:spMkLst>
        </pc:spChg>
        <pc:spChg chg="add del mod">
          <ac:chgData name="Trang Ha" userId="270efafb50020bd6" providerId="LiveId" clId="{F610D348-3FA2-41CB-81DF-CDED36A15700}" dt="2022-07-27T09:55:46.087" v="787" actId="478"/>
          <ac:spMkLst>
            <pc:docMk/>
            <pc:sldMk cId="1727781939" sldId="270"/>
            <ac:spMk id="34" creationId="{EA51BF83-97B6-18A3-D7EC-8066BB59F0C7}"/>
          </ac:spMkLst>
        </pc:spChg>
        <pc:spChg chg="add mod">
          <ac:chgData name="Trang Ha" userId="270efafb50020bd6" providerId="LiveId" clId="{F610D348-3FA2-41CB-81DF-CDED36A15700}" dt="2022-07-27T10:00:38.099" v="869" actId="1076"/>
          <ac:spMkLst>
            <pc:docMk/>
            <pc:sldMk cId="1727781939" sldId="270"/>
            <ac:spMk id="35" creationId="{72DF5667-A8D7-089E-6A7A-CB746421F759}"/>
          </ac:spMkLst>
        </pc:spChg>
        <pc:spChg chg="add mod">
          <ac:chgData name="Trang Ha" userId="270efafb50020bd6" providerId="LiveId" clId="{F610D348-3FA2-41CB-81DF-CDED36A15700}" dt="2022-07-27T10:00:33.214" v="868" actId="14100"/>
          <ac:spMkLst>
            <pc:docMk/>
            <pc:sldMk cId="1727781939" sldId="270"/>
            <ac:spMk id="36" creationId="{ADC64E5B-A384-A730-BD89-FEA1E29F2F92}"/>
          </ac:spMkLst>
        </pc:spChg>
        <pc:spChg chg="del">
          <ac:chgData name="Trang Ha" userId="270efafb50020bd6" providerId="LiveId" clId="{F610D348-3FA2-41CB-81DF-CDED36A15700}" dt="2022-07-27T09:16:58.705" v="384" actId="478"/>
          <ac:spMkLst>
            <pc:docMk/>
            <pc:sldMk cId="1727781939" sldId="270"/>
            <ac:spMk id="38" creationId="{560A0534-C96F-CE74-7AD4-FC1B2E232891}"/>
          </ac:spMkLst>
        </pc:spChg>
        <pc:spChg chg="del">
          <ac:chgData name="Trang Ha" userId="270efafb50020bd6" providerId="LiveId" clId="{F610D348-3FA2-41CB-81DF-CDED36A15700}" dt="2022-07-27T09:16:58.705" v="384" actId="478"/>
          <ac:spMkLst>
            <pc:docMk/>
            <pc:sldMk cId="1727781939" sldId="270"/>
            <ac:spMk id="39" creationId="{E3A35F68-AB58-9B1E-C9DD-CF2D5847708B}"/>
          </ac:spMkLst>
        </pc:spChg>
        <pc:grpChg chg="mod">
          <ac:chgData name="Trang Ha" userId="270efafb50020bd6" providerId="LiveId" clId="{F610D348-3FA2-41CB-81DF-CDED36A15700}" dt="2022-07-27T09:38:38.956" v="577" actId="1076"/>
          <ac:grpSpMkLst>
            <pc:docMk/>
            <pc:sldMk cId="1727781939" sldId="270"/>
            <ac:grpSpMk id="12" creationId="{00000000-0000-0000-0000-000000000000}"/>
          </ac:grpSpMkLst>
        </pc:grpChg>
        <pc:picChg chg="add del mod modCrop">
          <ac:chgData name="Trang Ha" userId="270efafb50020bd6" providerId="LiveId" clId="{F610D348-3FA2-41CB-81DF-CDED36A15700}" dt="2022-07-27T09:51:00.400" v="687" actId="478"/>
          <ac:picMkLst>
            <pc:docMk/>
            <pc:sldMk cId="1727781939" sldId="270"/>
            <ac:picMk id="10" creationId="{C9C7DC98-D157-2136-8BE2-EDA018C78E37}"/>
          </ac:picMkLst>
        </pc:picChg>
        <pc:picChg chg="add mod modCrop">
          <ac:chgData name="Trang Ha" userId="270efafb50020bd6" providerId="LiveId" clId="{F610D348-3FA2-41CB-81DF-CDED36A15700}" dt="2022-07-27T09:58:07.564" v="815" actId="1038"/>
          <ac:picMkLst>
            <pc:docMk/>
            <pc:sldMk cId="1727781939" sldId="270"/>
            <ac:picMk id="21" creationId="{19D41661-588D-9DF8-1C82-34B4E68CAD1A}"/>
          </ac:picMkLst>
        </pc:picChg>
        <pc:picChg chg="del">
          <ac:chgData name="Trang Ha" userId="270efafb50020bd6" providerId="LiveId" clId="{F610D348-3FA2-41CB-81DF-CDED36A15700}" dt="2022-07-27T09:16:58.705" v="384" actId="478"/>
          <ac:picMkLst>
            <pc:docMk/>
            <pc:sldMk cId="1727781939" sldId="270"/>
            <ac:picMk id="48" creationId="{D8DE8AF6-C272-E0A1-2470-52E1C3219C2D}"/>
          </ac:picMkLst>
        </pc:picChg>
        <pc:picChg chg="del">
          <ac:chgData name="Trang Ha" userId="270efafb50020bd6" providerId="LiveId" clId="{F610D348-3FA2-41CB-81DF-CDED36A15700}" dt="2022-07-27T09:16:58.705" v="384" actId="478"/>
          <ac:picMkLst>
            <pc:docMk/>
            <pc:sldMk cId="1727781939" sldId="270"/>
            <ac:picMk id="49" creationId="{BC1E7638-E5A5-3E01-1CCE-3ECAF5A25653}"/>
          </ac:picMkLst>
        </pc:picChg>
        <pc:picChg chg="del">
          <ac:chgData name="Trang Ha" userId="270efafb50020bd6" providerId="LiveId" clId="{F610D348-3FA2-41CB-81DF-CDED36A15700}" dt="2022-07-27T09:16:58.705" v="384" actId="478"/>
          <ac:picMkLst>
            <pc:docMk/>
            <pc:sldMk cId="1727781939" sldId="270"/>
            <ac:picMk id="50" creationId="{D08BA38B-3961-EFF7-DE22-C279C37EA29D}"/>
          </ac:picMkLst>
        </pc:picChg>
      </pc:sldChg>
      <pc:sldChg chg="addSp delSp modSp add mod delAnim modAnim">
        <pc:chgData name="Trang Ha" userId="270efafb50020bd6" providerId="LiveId" clId="{F610D348-3FA2-41CB-81DF-CDED36A15700}" dt="2022-07-27T10:06:38.234" v="934"/>
        <pc:sldMkLst>
          <pc:docMk/>
          <pc:sldMk cId="2893097710" sldId="271"/>
        </pc:sldMkLst>
        <pc:spChg chg="topLvl">
          <ac:chgData name="Trang Ha" userId="270efafb50020bd6" providerId="LiveId" clId="{F610D348-3FA2-41CB-81DF-CDED36A15700}" dt="2022-07-27T09:42:28.766" v="586" actId="478"/>
          <ac:spMkLst>
            <pc:docMk/>
            <pc:sldMk cId="2893097710" sldId="271"/>
            <ac:spMk id="9" creationId="{00000000-0000-0000-0000-000000000000}"/>
          </ac:spMkLst>
        </pc:spChg>
        <pc:spChg chg="del topLvl">
          <ac:chgData name="Trang Ha" userId="270efafb50020bd6" providerId="LiveId" clId="{F610D348-3FA2-41CB-81DF-CDED36A15700}" dt="2022-07-27T09:42:28.766" v="586" actId="478"/>
          <ac:spMkLst>
            <pc:docMk/>
            <pc:sldMk cId="2893097710" sldId="271"/>
            <ac:spMk id="11" creationId="{00000000-0000-0000-0000-000000000000}"/>
          </ac:spMkLst>
        </pc:spChg>
        <pc:spChg chg="del">
          <ac:chgData name="Trang Ha" userId="270efafb50020bd6" providerId="LiveId" clId="{F610D348-3FA2-41CB-81DF-CDED36A15700}" dt="2022-07-27T09:42:23.571" v="584" actId="478"/>
          <ac:spMkLst>
            <pc:docMk/>
            <pc:sldMk cId="2893097710" sldId="271"/>
            <ac:spMk id="14" creationId="{CE6B7E84-CEBE-175D-F644-7437A73CCF3F}"/>
          </ac:spMkLst>
        </pc:spChg>
        <pc:spChg chg="add mod">
          <ac:chgData name="Trang Ha" userId="270efafb50020bd6" providerId="LiveId" clId="{F610D348-3FA2-41CB-81DF-CDED36A15700}" dt="2022-07-27T10:06:18.265" v="932" actId="2085"/>
          <ac:spMkLst>
            <pc:docMk/>
            <pc:sldMk cId="2893097710" sldId="271"/>
            <ac:spMk id="19" creationId="{86B587D7-C6B8-8407-346C-4E60B99B42FF}"/>
          </ac:spMkLst>
        </pc:spChg>
        <pc:spChg chg="del">
          <ac:chgData name="Trang Ha" userId="270efafb50020bd6" providerId="LiveId" clId="{F610D348-3FA2-41CB-81DF-CDED36A15700}" dt="2022-07-27T09:42:23.571" v="584" actId="478"/>
          <ac:spMkLst>
            <pc:docMk/>
            <pc:sldMk cId="2893097710" sldId="271"/>
            <ac:spMk id="22" creationId="{FDFA29DF-303A-31A0-35FA-F6B774AD3830}"/>
          </ac:spMkLst>
        </pc:spChg>
        <pc:spChg chg="del">
          <ac:chgData name="Trang Ha" userId="270efafb50020bd6" providerId="LiveId" clId="{F610D348-3FA2-41CB-81DF-CDED36A15700}" dt="2022-07-27T09:42:23.571" v="584" actId="478"/>
          <ac:spMkLst>
            <pc:docMk/>
            <pc:sldMk cId="2893097710" sldId="271"/>
            <ac:spMk id="23" creationId="{E61C16E1-FADA-CF49-032E-797E34841D9A}"/>
          </ac:spMkLst>
        </pc:spChg>
        <pc:spChg chg="del">
          <ac:chgData name="Trang Ha" userId="270efafb50020bd6" providerId="LiveId" clId="{F610D348-3FA2-41CB-81DF-CDED36A15700}" dt="2022-07-27T09:42:23.571" v="584" actId="478"/>
          <ac:spMkLst>
            <pc:docMk/>
            <pc:sldMk cId="2893097710" sldId="271"/>
            <ac:spMk id="24" creationId="{E9BF8B07-AFE8-4502-294E-AA60C64212AE}"/>
          </ac:spMkLst>
        </pc:spChg>
        <pc:spChg chg="del">
          <ac:chgData name="Trang Ha" userId="270efafb50020bd6" providerId="LiveId" clId="{F610D348-3FA2-41CB-81DF-CDED36A15700}" dt="2022-07-27T09:42:23.571" v="584" actId="478"/>
          <ac:spMkLst>
            <pc:docMk/>
            <pc:sldMk cId="2893097710" sldId="271"/>
            <ac:spMk id="25" creationId="{5B74A1A6-708B-78EB-EAAC-817F13B4493C}"/>
          </ac:spMkLst>
        </pc:spChg>
        <pc:spChg chg="del">
          <ac:chgData name="Trang Ha" userId="270efafb50020bd6" providerId="LiveId" clId="{F610D348-3FA2-41CB-81DF-CDED36A15700}" dt="2022-07-27T09:42:23.571" v="584" actId="478"/>
          <ac:spMkLst>
            <pc:docMk/>
            <pc:sldMk cId="2893097710" sldId="271"/>
            <ac:spMk id="26" creationId="{0EA72583-2612-0F6C-D5E5-5A564F3CF633}"/>
          </ac:spMkLst>
        </pc:spChg>
        <pc:spChg chg="del">
          <ac:chgData name="Trang Ha" userId="270efafb50020bd6" providerId="LiveId" clId="{F610D348-3FA2-41CB-81DF-CDED36A15700}" dt="2022-07-27T09:42:23.571" v="584" actId="478"/>
          <ac:spMkLst>
            <pc:docMk/>
            <pc:sldMk cId="2893097710" sldId="271"/>
            <ac:spMk id="27" creationId="{84608846-D12E-645C-B884-5C38DB886E17}"/>
          </ac:spMkLst>
        </pc:spChg>
        <pc:spChg chg="add mod">
          <ac:chgData name="Trang Ha" userId="270efafb50020bd6" providerId="LiveId" clId="{F610D348-3FA2-41CB-81DF-CDED36A15700}" dt="2022-07-27T10:06:18.265" v="932" actId="2085"/>
          <ac:spMkLst>
            <pc:docMk/>
            <pc:sldMk cId="2893097710" sldId="271"/>
            <ac:spMk id="28" creationId="{1933C807-AD59-96B6-D6F0-696C91EE4CF5}"/>
          </ac:spMkLst>
        </pc:spChg>
        <pc:spChg chg="add mod">
          <ac:chgData name="Trang Ha" userId="270efafb50020bd6" providerId="LiveId" clId="{F610D348-3FA2-41CB-81DF-CDED36A15700}" dt="2022-07-27T10:06:21.504" v="933" actId="1076"/>
          <ac:spMkLst>
            <pc:docMk/>
            <pc:sldMk cId="2893097710" sldId="271"/>
            <ac:spMk id="29" creationId="{895135F2-6A2A-B65A-1D4E-638EEDE63AB6}"/>
          </ac:spMkLst>
        </pc:spChg>
        <pc:spChg chg="add del mod">
          <ac:chgData name="Trang Ha" userId="270efafb50020bd6" providerId="LiveId" clId="{F610D348-3FA2-41CB-81DF-CDED36A15700}" dt="2022-07-27T10:03:56.360" v="895" actId="478"/>
          <ac:spMkLst>
            <pc:docMk/>
            <pc:sldMk cId="2893097710" sldId="271"/>
            <ac:spMk id="30" creationId="{F8266FAD-B829-5F30-B0F8-299B7B89BED9}"/>
          </ac:spMkLst>
        </pc:spChg>
        <pc:spChg chg="add del mod">
          <ac:chgData name="Trang Ha" userId="270efafb50020bd6" providerId="LiveId" clId="{F610D348-3FA2-41CB-81DF-CDED36A15700}" dt="2022-07-27T10:03:57.775" v="897" actId="478"/>
          <ac:spMkLst>
            <pc:docMk/>
            <pc:sldMk cId="2893097710" sldId="271"/>
            <ac:spMk id="31" creationId="{64BFE7A4-E272-FD25-56AB-8A5B4729D13E}"/>
          </ac:spMkLst>
        </pc:spChg>
        <pc:spChg chg="add mod">
          <ac:chgData name="Trang Ha" userId="270efafb50020bd6" providerId="LiveId" clId="{F610D348-3FA2-41CB-81DF-CDED36A15700}" dt="2022-07-27T10:06:18.265" v="932" actId="2085"/>
          <ac:spMkLst>
            <pc:docMk/>
            <pc:sldMk cId="2893097710" sldId="271"/>
            <ac:spMk id="32" creationId="{DB26D011-9AEE-E8F0-3FC3-C42D8D8291DE}"/>
          </ac:spMkLst>
        </pc:spChg>
        <pc:spChg chg="add del mod">
          <ac:chgData name="Trang Ha" userId="270efafb50020bd6" providerId="LiveId" clId="{F610D348-3FA2-41CB-81DF-CDED36A15700}" dt="2022-07-27T10:05:29.396" v="924" actId="478"/>
          <ac:spMkLst>
            <pc:docMk/>
            <pc:sldMk cId="2893097710" sldId="271"/>
            <ac:spMk id="33" creationId="{D8BCC838-94F8-9C0B-D0FF-67A98E75F04B}"/>
          </ac:spMkLst>
        </pc:spChg>
        <pc:spChg chg="add del mod">
          <ac:chgData name="Trang Ha" userId="270efafb50020bd6" providerId="LiveId" clId="{F610D348-3FA2-41CB-81DF-CDED36A15700}" dt="2022-07-27T10:05:28.134" v="922" actId="478"/>
          <ac:spMkLst>
            <pc:docMk/>
            <pc:sldMk cId="2893097710" sldId="271"/>
            <ac:spMk id="34" creationId="{D7306FEB-5895-177A-1D84-BC73FECB88D3}"/>
          </ac:spMkLst>
        </pc:spChg>
        <pc:spChg chg="add del mod">
          <ac:chgData name="Trang Ha" userId="270efafb50020bd6" providerId="LiveId" clId="{F610D348-3FA2-41CB-81DF-CDED36A15700}" dt="2022-07-27T10:05:24.815" v="918" actId="478"/>
          <ac:spMkLst>
            <pc:docMk/>
            <pc:sldMk cId="2893097710" sldId="271"/>
            <ac:spMk id="35" creationId="{C6BBC29E-A5BF-E01D-DFB9-86F04A15AAD1}"/>
          </ac:spMkLst>
        </pc:spChg>
        <pc:spChg chg="add del mod">
          <ac:chgData name="Trang Ha" userId="270efafb50020bd6" providerId="LiveId" clId="{F610D348-3FA2-41CB-81DF-CDED36A15700}" dt="2022-07-27T10:05:26.664" v="920" actId="478"/>
          <ac:spMkLst>
            <pc:docMk/>
            <pc:sldMk cId="2893097710" sldId="271"/>
            <ac:spMk id="36" creationId="{7825B79E-8F62-47A5-81EC-27B1810C1A63}"/>
          </ac:spMkLst>
        </pc:spChg>
        <pc:grpChg chg="del">
          <ac:chgData name="Trang Ha" userId="270efafb50020bd6" providerId="LiveId" clId="{F610D348-3FA2-41CB-81DF-CDED36A15700}" dt="2022-07-27T09:42:28.766" v="586" actId="478"/>
          <ac:grpSpMkLst>
            <pc:docMk/>
            <pc:sldMk cId="2893097710" sldId="271"/>
            <ac:grpSpMk id="12" creationId="{00000000-0000-0000-0000-000000000000}"/>
          </ac:grpSpMkLst>
        </pc:grpChg>
        <pc:picChg chg="del mod">
          <ac:chgData name="Trang Ha" userId="270efafb50020bd6" providerId="LiveId" clId="{F610D348-3FA2-41CB-81DF-CDED36A15700}" dt="2022-07-27T09:42:26.422" v="585" actId="478"/>
          <ac:picMkLst>
            <pc:docMk/>
            <pc:sldMk cId="2893097710" sldId="271"/>
            <ac:picMk id="10" creationId="{C9C7DC98-D157-2136-8BE2-EDA018C78E37}"/>
          </ac:picMkLst>
        </pc:picChg>
        <pc:picChg chg="add del mod">
          <ac:chgData name="Trang Ha" userId="270efafb50020bd6" providerId="LiveId" clId="{F610D348-3FA2-41CB-81DF-CDED36A15700}" dt="2022-07-27T09:46:41.853" v="628" actId="478"/>
          <ac:picMkLst>
            <pc:docMk/>
            <pc:sldMk cId="2893097710" sldId="271"/>
            <ac:picMk id="13" creationId="{F914F4F7-DA22-2469-825C-33FA334226FB}"/>
          </ac:picMkLst>
        </pc:picChg>
        <pc:picChg chg="add del mod modCrop">
          <ac:chgData name="Trang Ha" userId="270efafb50020bd6" providerId="LiveId" clId="{F610D348-3FA2-41CB-81DF-CDED36A15700}" dt="2022-07-27T09:46:42.671" v="629" actId="478"/>
          <ac:picMkLst>
            <pc:docMk/>
            <pc:sldMk cId="2893097710" sldId="271"/>
            <ac:picMk id="16" creationId="{263BFEA8-1A2F-C8B1-AA07-FE599A4B2EB9}"/>
          </ac:picMkLst>
        </pc:picChg>
        <pc:picChg chg="add mod modCrop">
          <ac:chgData name="Trang Ha" userId="270efafb50020bd6" providerId="LiveId" clId="{F610D348-3FA2-41CB-81DF-CDED36A15700}" dt="2022-07-27T10:05:21.254" v="915" actId="1076"/>
          <ac:picMkLst>
            <pc:docMk/>
            <pc:sldMk cId="2893097710" sldId="271"/>
            <ac:picMk id="18" creationId="{8BF12B24-A01D-0DFC-ABB5-0E6676E62E98}"/>
          </ac:picMkLst>
        </pc:picChg>
        <pc:picChg chg="del">
          <ac:chgData name="Trang Ha" userId="270efafb50020bd6" providerId="LiveId" clId="{F610D348-3FA2-41CB-81DF-CDED36A15700}" dt="2022-07-27T09:42:17.532" v="582" actId="478"/>
          <ac:picMkLst>
            <pc:docMk/>
            <pc:sldMk cId="2893097710" sldId="271"/>
            <ac:picMk id="21" creationId="{19D41661-588D-9DF8-1C82-34B4E68CAD1A}"/>
          </ac:picMkLst>
        </pc:picChg>
      </pc:sldChg>
      <pc:sldChg chg="addSp delSp modSp add mod delAnim modAnim">
        <pc:chgData name="Trang Ha" userId="270efafb50020bd6" providerId="LiveId" clId="{F610D348-3FA2-41CB-81DF-CDED36A15700}" dt="2022-07-27T10:51:12.978" v="1437" actId="207"/>
        <pc:sldMkLst>
          <pc:docMk/>
          <pc:sldMk cId="1421230677" sldId="272"/>
        </pc:sldMkLst>
        <pc:spChg chg="mod">
          <ac:chgData name="Trang Ha" userId="270efafb50020bd6" providerId="LiveId" clId="{F610D348-3FA2-41CB-81DF-CDED36A15700}" dt="2022-07-27T10:49:24.329" v="1424" actId="571"/>
          <ac:spMkLst>
            <pc:docMk/>
            <pc:sldMk cId="1421230677" sldId="272"/>
            <ac:spMk id="8" creationId="{00000000-0000-0000-0000-000000000000}"/>
          </ac:spMkLst>
        </pc:spChg>
        <pc:spChg chg="mod">
          <ac:chgData name="Trang Ha" userId="270efafb50020bd6" providerId="LiveId" clId="{F610D348-3FA2-41CB-81DF-CDED36A15700}" dt="2022-07-27T10:49:25.564" v="1425" actId="14100"/>
          <ac:spMkLst>
            <pc:docMk/>
            <pc:sldMk cId="1421230677" sldId="272"/>
            <ac:spMk id="9" creationId="{00000000-0000-0000-0000-000000000000}"/>
          </ac:spMkLst>
        </pc:spChg>
        <pc:spChg chg="mod">
          <ac:chgData name="Trang Ha" userId="270efafb50020bd6" providerId="LiveId" clId="{F610D348-3FA2-41CB-81DF-CDED36A15700}" dt="2022-07-27T10:49:24.329" v="1424" actId="571"/>
          <ac:spMkLst>
            <pc:docMk/>
            <pc:sldMk cId="1421230677" sldId="272"/>
            <ac:spMk id="11" creationId="{00000000-0000-0000-0000-000000000000}"/>
          </ac:spMkLst>
        </pc:spChg>
        <pc:spChg chg="add del mod">
          <ac:chgData name="Trang Ha" userId="270efafb50020bd6" providerId="LiveId" clId="{F610D348-3FA2-41CB-81DF-CDED36A15700}" dt="2022-07-27T10:35:58.966" v="1230"/>
          <ac:spMkLst>
            <pc:docMk/>
            <pc:sldMk cId="1421230677" sldId="272"/>
            <ac:spMk id="14" creationId="{5CFA51FA-9487-4606-1E4E-B97FA45A2F34}"/>
          </ac:spMkLst>
        </pc:spChg>
        <pc:spChg chg="add mod">
          <ac:chgData name="Trang Ha" userId="270efafb50020bd6" providerId="LiveId" clId="{F610D348-3FA2-41CB-81DF-CDED36A15700}" dt="2022-07-27T10:50:57.749" v="1436" actId="207"/>
          <ac:spMkLst>
            <pc:docMk/>
            <pc:sldMk cId="1421230677" sldId="272"/>
            <ac:spMk id="15" creationId="{9CDD8D35-450C-BB98-F788-B91E97BEBC7C}"/>
          </ac:spMkLst>
        </pc:spChg>
        <pc:spChg chg="add mod">
          <ac:chgData name="Trang Ha" userId="270efafb50020bd6" providerId="LiveId" clId="{F610D348-3FA2-41CB-81DF-CDED36A15700}" dt="2022-07-27T10:46:20.378" v="1407" actId="2085"/>
          <ac:spMkLst>
            <pc:docMk/>
            <pc:sldMk cId="1421230677" sldId="272"/>
            <ac:spMk id="18" creationId="{64798910-7600-8ACC-1488-0FDD3A96A72F}"/>
          </ac:spMkLst>
        </pc:spChg>
        <pc:spChg chg="del">
          <ac:chgData name="Trang Ha" userId="270efafb50020bd6" providerId="LiveId" clId="{F610D348-3FA2-41CB-81DF-CDED36A15700}" dt="2022-07-27T10:31:27.545" v="1161" actId="478"/>
          <ac:spMkLst>
            <pc:docMk/>
            <pc:sldMk cId="1421230677" sldId="272"/>
            <ac:spMk id="21" creationId="{8D5C8422-3E05-5D81-A15E-47ED50E4F661}"/>
          </ac:spMkLst>
        </pc:spChg>
        <pc:spChg chg="add mod">
          <ac:chgData name="Trang Ha" userId="270efafb50020bd6" providerId="LiveId" clId="{F610D348-3FA2-41CB-81DF-CDED36A15700}" dt="2022-07-27T10:50:57.749" v="1436" actId="207"/>
          <ac:spMkLst>
            <pc:docMk/>
            <pc:sldMk cId="1421230677" sldId="272"/>
            <ac:spMk id="31" creationId="{20150C77-581A-ABFF-C442-C558DC742E2F}"/>
          </ac:spMkLst>
        </pc:spChg>
        <pc:spChg chg="add mod">
          <ac:chgData name="Trang Ha" userId="270efafb50020bd6" providerId="LiveId" clId="{F610D348-3FA2-41CB-81DF-CDED36A15700}" dt="2022-07-27T10:50:57.749" v="1436" actId="207"/>
          <ac:spMkLst>
            <pc:docMk/>
            <pc:sldMk cId="1421230677" sldId="272"/>
            <ac:spMk id="32" creationId="{08C49144-C02E-D740-353D-3CB655EA2800}"/>
          </ac:spMkLst>
        </pc:spChg>
        <pc:spChg chg="add mod">
          <ac:chgData name="Trang Ha" userId="270efafb50020bd6" providerId="LiveId" clId="{F610D348-3FA2-41CB-81DF-CDED36A15700}" dt="2022-07-27T10:51:12.978" v="1437" actId="207"/>
          <ac:spMkLst>
            <pc:docMk/>
            <pc:sldMk cId="1421230677" sldId="272"/>
            <ac:spMk id="33" creationId="{FA2D9A1E-61FF-E57C-F702-33B68BBA9AD5}"/>
          </ac:spMkLst>
        </pc:spChg>
        <pc:spChg chg="add del mod">
          <ac:chgData name="Trang Ha" userId="270efafb50020bd6" providerId="LiveId" clId="{F610D348-3FA2-41CB-81DF-CDED36A15700}" dt="2022-07-27T10:49:45.283" v="1426" actId="478"/>
          <ac:spMkLst>
            <pc:docMk/>
            <pc:sldMk cId="1421230677" sldId="272"/>
            <ac:spMk id="36" creationId="{147970B2-2DB9-A832-9A57-95E139CB99D6}"/>
          </ac:spMkLst>
        </pc:spChg>
        <pc:spChg chg="add mod">
          <ac:chgData name="Trang Ha" userId="270efafb50020bd6" providerId="LiveId" clId="{F610D348-3FA2-41CB-81DF-CDED36A15700}" dt="2022-07-27T10:49:56.612" v="1433" actId="20577"/>
          <ac:spMkLst>
            <pc:docMk/>
            <pc:sldMk cId="1421230677" sldId="272"/>
            <ac:spMk id="37" creationId="{78E0B0AA-CCF5-5393-4DC3-016BBDED1819}"/>
          </ac:spMkLst>
        </pc:spChg>
        <pc:spChg chg="add mod">
          <ac:chgData name="Trang Ha" userId="270efafb50020bd6" providerId="LiveId" clId="{F610D348-3FA2-41CB-81DF-CDED36A15700}" dt="2022-07-27T10:46:20.378" v="1407" actId="2085"/>
          <ac:spMkLst>
            <pc:docMk/>
            <pc:sldMk cId="1421230677" sldId="272"/>
            <ac:spMk id="39" creationId="{A3229D5B-54D3-53D4-DDF8-45AA7C4CCDC8}"/>
          </ac:spMkLst>
        </pc:spChg>
        <pc:spChg chg="add mod">
          <ac:chgData name="Trang Ha" userId="270efafb50020bd6" providerId="LiveId" clId="{F610D348-3FA2-41CB-81DF-CDED36A15700}" dt="2022-07-27T10:46:20.378" v="1407" actId="2085"/>
          <ac:spMkLst>
            <pc:docMk/>
            <pc:sldMk cId="1421230677" sldId="272"/>
            <ac:spMk id="40" creationId="{97D727ED-2E07-C0D0-32EA-7A4190CF8D9B}"/>
          </ac:spMkLst>
        </pc:spChg>
        <pc:spChg chg="add mod">
          <ac:chgData name="Trang Ha" userId="270efafb50020bd6" providerId="LiveId" clId="{F610D348-3FA2-41CB-81DF-CDED36A15700}" dt="2022-07-27T10:47:03.376" v="1411" actId="1038"/>
          <ac:spMkLst>
            <pc:docMk/>
            <pc:sldMk cId="1421230677" sldId="272"/>
            <ac:spMk id="41" creationId="{785FF47A-47D0-E116-4007-666B0C72ABBA}"/>
          </ac:spMkLst>
        </pc:spChg>
        <pc:spChg chg="add mod">
          <ac:chgData name="Trang Ha" userId="270efafb50020bd6" providerId="LiveId" clId="{F610D348-3FA2-41CB-81DF-CDED36A15700}" dt="2022-07-27T10:49:24.329" v="1424" actId="571"/>
          <ac:spMkLst>
            <pc:docMk/>
            <pc:sldMk cId="1421230677" sldId="272"/>
            <ac:spMk id="42" creationId="{6974CE23-A460-F7A3-FA55-6D126405FD40}"/>
          </ac:spMkLst>
        </pc:spChg>
        <pc:spChg chg="add mod">
          <ac:chgData name="Trang Ha" userId="270efafb50020bd6" providerId="LiveId" clId="{F610D348-3FA2-41CB-81DF-CDED36A15700}" dt="2022-07-27T10:49:51.310" v="1428" actId="1076"/>
          <ac:spMkLst>
            <pc:docMk/>
            <pc:sldMk cId="1421230677" sldId="272"/>
            <ac:spMk id="43" creationId="{5B9137F2-6DC6-EA78-3C18-8AA7FB8CEEBE}"/>
          </ac:spMkLst>
        </pc:spChg>
        <pc:spChg chg="add mod">
          <ac:chgData name="Trang Ha" userId="270efafb50020bd6" providerId="LiveId" clId="{F610D348-3FA2-41CB-81DF-CDED36A15700}" dt="2022-07-27T10:49:53.491" v="1430" actId="20577"/>
          <ac:spMkLst>
            <pc:docMk/>
            <pc:sldMk cId="1421230677" sldId="272"/>
            <ac:spMk id="44" creationId="{AEBA8E45-E47E-FD20-ED07-52EFB0172C43}"/>
          </ac:spMkLst>
        </pc:spChg>
        <pc:spChg chg="del">
          <ac:chgData name="Trang Ha" userId="270efafb50020bd6" providerId="LiveId" clId="{F610D348-3FA2-41CB-81DF-CDED36A15700}" dt="2022-07-27T10:31:27.545" v="1161" actId="478"/>
          <ac:spMkLst>
            <pc:docMk/>
            <pc:sldMk cId="1421230677" sldId="272"/>
            <ac:spMk id="96" creationId="{A178530A-3831-1860-D095-10E340D4DC89}"/>
          </ac:spMkLst>
        </pc:spChg>
        <pc:spChg chg="del">
          <ac:chgData name="Trang Ha" userId="270efafb50020bd6" providerId="LiveId" clId="{F610D348-3FA2-41CB-81DF-CDED36A15700}" dt="2022-07-27T10:31:27.545" v="1161" actId="478"/>
          <ac:spMkLst>
            <pc:docMk/>
            <pc:sldMk cId="1421230677" sldId="272"/>
            <ac:spMk id="97" creationId="{2CDD755A-1C25-941A-3289-6AA6D519401F}"/>
          </ac:spMkLst>
        </pc:spChg>
        <pc:spChg chg="del">
          <ac:chgData name="Trang Ha" userId="270efafb50020bd6" providerId="LiveId" clId="{F610D348-3FA2-41CB-81DF-CDED36A15700}" dt="2022-07-27T10:31:27.545" v="1161" actId="478"/>
          <ac:spMkLst>
            <pc:docMk/>
            <pc:sldMk cId="1421230677" sldId="272"/>
            <ac:spMk id="98" creationId="{3A84A4A3-77E3-BDFC-7F9B-19A0DDCFAB7B}"/>
          </ac:spMkLst>
        </pc:spChg>
        <pc:spChg chg="del">
          <ac:chgData name="Trang Ha" userId="270efafb50020bd6" providerId="LiveId" clId="{F610D348-3FA2-41CB-81DF-CDED36A15700}" dt="2022-07-27T10:31:27.545" v="1161" actId="478"/>
          <ac:spMkLst>
            <pc:docMk/>
            <pc:sldMk cId="1421230677" sldId="272"/>
            <ac:spMk id="99" creationId="{E30EBF10-D813-2F93-A3DA-AA2A6E229E73}"/>
          </ac:spMkLst>
        </pc:spChg>
        <pc:spChg chg="del">
          <ac:chgData name="Trang Ha" userId="270efafb50020bd6" providerId="LiveId" clId="{F610D348-3FA2-41CB-81DF-CDED36A15700}" dt="2022-07-27T10:31:27.545" v="1161" actId="478"/>
          <ac:spMkLst>
            <pc:docMk/>
            <pc:sldMk cId="1421230677" sldId="272"/>
            <ac:spMk id="100" creationId="{EB398833-9FEB-C343-269B-31A0DEDDF29D}"/>
          </ac:spMkLst>
        </pc:spChg>
        <pc:spChg chg="del">
          <ac:chgData name="Trang Ha" userId="270efafb50020bd6" providerId="LiveId" clId="{F610D348-3FA2-41CB-81DF-CDED36A15700}" dt="2022-07-27T10:31:27.545" v="1161" actId="478"/>
          <ac:spMkLst>
            <pc:docMk/>
            <pc:sldMk cId="1421230677" sldId="272"/>
            <ac:spMk id="101" creationId="{C4C8ECA7-C063-4B05-AEB7-3B026C21D965}"/>
          </ac:spMkLst>
        </pc:spChg>
        <pc:spChg chg="del">
          <ac:chgData name="Trang Ha" userId="270efafb50020bd6" providerId="LiveId" clId="{F610D348-3FA2-41CB-81DF-CDED36A15700}" dt="2022-07-27T10:31:27.545" v="1161" actId="478"/>
          <ac:spMkLst>
            <pc:docMk/>
            <pc:sldMk cId="1421230677" sldId="272"/>
            <ac:spMk id="102" creationId="{1B158688-8199-64ED-E383-7395A2B045E7}"/>
          </ac:spMkLst>
        </pc:spChg>
        <pc:spChg chg="del">
          <ac:chgData name="Trang Ha" userId="270efafb50020bd6" providerId="LiveId" clId="{F610D348-3FA2-41CB-81DF-CDED36A15700}" dt="2022-07-27T10:31:27.545" v="1161" actId="478"/>
          <ac:spMkLst>
            <pc:docMk/>
            <pc:sldMk cId="1421230677" sldId="272"/>
            <ac:spMk id="103" creationId="{3011EC43-4A44-B70B-86A6-5D0BB0062518}"/>
          </ac:spMkLst>
        </pc:spChg>
        <pc:spChg chg="del">
          <ac:chgData name="Trang Ha" userId="270efafb50020bd6" providerId="LiveId" clId="{F610D348-3FA2-41CB-81DF-CDED36A15700}" dt="2022-07-27T10:31:27.545" v="1161" actId="478"/>
          <ac:spMkLst>
            <pc:docMk/>
            <pc:sldMk cId="1421230677" sldId="272"/>
            <ac:spMk id="104" creationId="{9D6DE052-A285-C54D-3B01-B6609C8A578D}"/>
          </ac:spMkLst>
        </pc:spChg>
        <pc:spChg chg="del">
          <ac:chgData name="Trang Ha" userId="270efafb50020bd6" providerId="LiveId" clId="{F610D348-3FA2-41CB-81DF-CDED36A15700}" dt="2022-07-27T10:31:27.545" v="1161" actId="478"/>
          <ac:spMkLst>
            <pc:docMk/>
            <pc:sldMk cId="1421230677" sldId="272"/>
            <ac:spMk id="105" creationId="{0E2B2E4A-DEBF-2D48-F006-52AEA47BB995}"/>
          </ac:spMkLst>
        </pc:spChg>
        <pc:spChg chg="del">
          <ac:chgData name="Trang Ha" userId="270efafb50020bd6" providerId="LiveId" clId="{F610D348-3FA2-41CB-81DF-CDED36A15700}" dt="2022-07-27T10:31:27.545" v="1161" actId="478"/>
          <ac:spMkLst>
            <pc:docMk/>
            <pc:sldMk cId="1421230677" sldId="272"/>
            <ac:spMk id="106" creationId="{F43A8E9A-5B5C-67F8-97AC-207CF46B8476}"/>
          </ac:spMkLst>
        </pc:spChg>
        <pc:grpChg chg="mod">
          <ac:chgData name="Trang Ha" userId="270efafb50020bd6" providerId="LiveId" clId="{F610D348-3FA2-41CB-81DF-CDED36A15700}" dt="2022-07-27T10:49:24.329" v="1424" actId="571"/>
          <ac:grpSpMkLst>
            <pc:docMk/>
            <pc:sldMk cId="1421230677" sldId="272"/>
            <ac:grpSpMk id="10" creationId="{00000000-0000-0000-0000-000000000000}"/>
          </ac:grpSpMkLst>
        </pc:grpChg>
        <pc:grpChg chg="mod">
          <ac:chgData name="Trang Ha" userId="270efafb50020bd6" providerId="LiveId" clId="{F610D348-3FA2-41CB-81DF-CDED36A15700}" dt="2022-07-27T10:49:24.329" v="1424" actId="571"/>
          <ac:grpSpMkLst>
            <pc:docMk/>
            <pc:sldMk cId="1421230677" sldId="272"/>
            <ac:grpSpMk id="12" creationId="{00000000-0000-0000-0000-000000000000}"/>
          </ac:grpSpMkLst>
        </pc:grpChg>
        <pc:picChg chg="add mod modCrop">
          <ac:chgData name="Trang Ha" userId="270efafb50020bd6" providerId="LiveId" clId="{F610D348-3FA2-41CB-81DF-CDED36A15700}" dt="2022-07-27T10:41:43.642" v="1278" actId="1076"/>
          <ac:picMkLst>
            <pc:docMk/>
            <pc:sldMk cId="1421230677" sldId="272"/>
            <ac:picMk id="13" creationId="{074675B5-8370-8E36-4045-ACC1BFE49F4C}"/>
          </ac:picMkLst>
        </pc:picChg>
        <pc:picChg chg="add mod modCrop">
          <ac:chgData name="Trang Ha" userId="270efafb50020bd6" providerId="LiveId" clId="{F610D348-3FA2-41CB-81DF-CDED36A15700}" dt="2022-07-27T10:45:02.432" v="1392" actId="14100"/>
          <ac:picMkLst>
            <pc:docMk/>
            <pc:sldMk cId="1421230677" sldId="272"/>
            <ac:picMk id="17" creationId="{FCACF38D-E31F-CA0D-4BC0-C7C0EF42A31F}"/>
          </ac:picMkLst>
        </pc:picChg>
        <pc:picChg chg="del">
          <ac:chgData name="Trang Ha" userId="270efafb50020bd6" providerId="LiveId" clId="{F610D348-3FA2-41CB-81DF-CDED36A15700}" dt="2022-07-27T10:31:29.056" v="1162" actId="478"/>
          <ac:picMkLst>
            <pc:docMk/>
            <pc:sldMk cId="1421230677" sldId="272"/>
            <ac:picMk id="20" creationId="{D8DFCFEE-BFB9-782E-99C6-F88E0E9E2A47}"/>
          </ac:picMkLst>
        </pc:picChg>
        <pc:picChg chg="add del mod modCrop">
          <ac:chgData name="Trang Ha" userId="270efafb50020bd6" providerId="LiveId" clId="{F610D348-3FA2-41CB-81DF-CDED36A15700}" dt="2022-07-27T10:42:06.808" v="1286" actId="478"/>
          <ac:picMkLst>
            <pc:docMk/>
            <pc:sldMk cId="1421230677" sldId="272"/>
            <ac:picMk id="28" creationId="{37DD7AE9-2910-5019-4F9E-78091DAB6F1F}"/>
          </ac:picMkLst>
        </pc:picChg>
      </pc:sldChg>
      <pc:sldChg chg="addSp delSp modSp add mod delAnim">
        <pc:chgData name="Trang Ha" userId="270efafb50020bd6" providerId="LiveId" clId="{F610D348-3FA2-41CB-81DF-CDED36A15700}" dt="2022-07-27T11:02:30.801" v="1697" actId="20577"/>
        <pc:sldMkLst>
          <pc:docMk/>
          <pc:sldMk cId="3893718582" sldId="273"/>
        </pc:sldMkLst>
        <pc:spChg chg="mod">
          <ac:chgData name="Trang Ha" userId="270efafb50020bd6" providerId="LiveId" clId="{F610D348-3FA2-41CB-81DF-CDED36A15700}" dt="2022-07-27T10:52:25.989" v="1445" actId="20577"/>
          <ac:spMkLst>
            <pc:docMk/>
            <pc:sldMk cId="3893718582" sldId="273"/>
            <ac:spMk id="9" creationId="{00000000-0000-0000-0000-000000000000}"/>
          </ac:spMkLst>
        </pc:spChg>
        <pc:spChg chg="mod">
          <ac:chgData name="Trang Ha" userId="270efafb50020bd6" providerId="LiveId" clId="{F610D348-3FA2-41CB-81DF-CDED36A15700}" dt="2022-07-27T11:02:30.801" v="1697" actId="20577"/>
          <ac:spMkLst>
            <pc:docMk/>
            <pc:sldMk cId="3893718582" sldId="273"/>
            <ac:spMk id="11" creationId="{00000000-0000-0000-0000-000000000000}"/>
          </ac:spMkLst>
        </pc:spChg>
        <pc:spChg chg="del">
          <ac:chgData name="Trang Ha" userId="270efafb50020bd6" providerId="LiveId" clId="{F610D348-3FA2-41CB-81DF-CDED36A15700}" dt="2022-07-27T10:52:15.761" v="1439" actId="478"/>
          <ac:spMkLst>
            <pc:docMk/>
            <pc:sldMk cId="3893718582" sldId="273"/>
            <ac:spMk id="15" creationId="{9CDD8D35-450C-BB98-F788-B91E97BEBC7C}"/>
          </ac:spMkLst>
        </pc:spChg>
        <pc:spChg chg="add del">
          <ac:chgData name="Trang Ha" userId="270efafb50020bd6" providerId="LiveId" clId="{F610D348-3FA2-41CB-81DF-CDED36A15700}" dt="2022-07-27T11:01:33.884" v="1696" actId="478"/>
          <ac:spMkLst>
            <pc:docMk/>
            <pc:sldMk cId="3893718582" sldId="273"/>
            <ac:spMk id="16" creationId="{5E91CDB0-57C0-C521-58BC-FC9FCBED2B83}"/>
          </ac:spMkLst>
        </pc:spChg>
        <pc:spChg chg="del">
          <ac:chgData name="Trang Ha" userId="270efafb50020bd6" providerId="LiveId" clId="{F610D348-3FA2-41CB-81DF-CDED36A15700}" dt="2022-07-27T10:52:15.761" v="1439" actId="478"/>
          <ac:spMkLst>
            <pc:docMk/>
            <pc:sldMk cId="3893718582" sldId="273"/>
            <ac:spMk id="18" creationId="{64798910-7600-8ACC-1488-0FDD3A96A72F}"/>
          </ac:spMkLst>
        </pc:spChg>
        <pc:spChg chg="del">
          <ac:chgData name="Trang Ha" userId="270efafb50020bd6" providerId="LiveId" clId="{F610D348-3FA2-41CB-81DF-CDED36A15700}" dt="2022-07-27T10:52:15.761" v="1439" actId="478"/>
          <ac:spMkLst>
            <pc:docMk/>
            <pc:sldMk cId="3893718582" sldId="273"/>
            <ac:spMk id="31" creationId="{20150C77-581A-ABFF-C442-C558DC742E2F}"/>
          </ac:spMkLst>
        </pc:spChg>
        <pc:spChg chg="del">
          <ac:chgData name="Trang Ha" userId="270efafb50020bd6" providerId="LiveId" clId="{F610D348-3FA2-41CB-81DF-CDED36A15700}" dt="2022-07-27T10:52:15.761" v="1439" actId="478"/>
          <ac:spMkLst>
            <pc:docMk/>
            <pc:sldMk cId="3893718582" sldId="273"/>
            <ac:spMk id="32" creationId="{08C49144-C02E-D740-353D-3CB655EA2800}"/>
          </ac:spMkLst>
        </pc:spChg>
        <pc:spChg chg="del">
          <ac:chgData name="Trang Ha" userId="270efafb50020bd6" providerId="LiveId" clId="{F610D348-3FA2-41CB-81DF-CDED36A15700}" dt="2022-07-27T10:52:15.761" v="1439" actId="478"/>
          <ac:spMkLst>
            <pc:docMk/>
            <pc:sldMk cId="3893718582" sldId="273"/>
            <ac:spMk id="33" creationId="{FA2D9A1E-61FF-E57C-F702-33B68BBA9AD5}"/>
          </ac:spMkLst>
        </pc:spChg>
        <pc:spChg chg="del">
          <ac:chgData name="Trang Ha" userId="270efafb50020bd6" providerId="LiveId" clId="{F610D348-3FA2-41CB-81DF-CDED36A15700}" dt="2022-07-27T10:52:15.761" v="1439" actId="478"/>
          <ac:spMkLst>
            <pc:docMk/>
            <pc:sldMk cId="3893718582" sldId="273"/>
            <ac:spMk id="37" creationId="{78E0B0AA-CCF5-5393-4DC3-016BBDED1819}"/>
          </ac:spMkLst>
        </pc:spChg>
        <pc:spChg chg="del">
          <ac:chgData name="Trang Ha" userId="270efafb50020bd6" providerId="LiveId" clId="{F610D348-3FA2-41CB-81DF-CDED36A15700}" dt="2022-07-27T10:52:15.761" v="1439" actId="478"/>
          <ac:spMkLst>
            <pc:docMk/>
            <pc:sldMk cId="3893718582" sldId="273"/>
            <ac:spMk id="39" creationId="{A3229D5B-54D3-53D4-DDF8-45AA7C4CCDC8}"/>
          </ac:spMkLst>
        </pc:spChg>
        <pc:spChg chg="del">
          <ac:chgData name="Trang Ha" userId="270efafb50020bd6" providerId="LiveId" clId="{F610D348-3FA2-41CB-81DF-CDED36A15700}" dt="2022-07-27T10:52:15.761" v="1439" actId="478"/>
          <ac:spMkLst>
            <pc:docMk/>
            <pc:sldMk cId="3893718582" sldId="273"/>
            <ac:spMk id="40" creationId="{97D727ED-2E07-C0D0-32EA-7A4190CF8D9B}"/>
          </ac:spMkLst>
        </pc:spChg>
        <pc:spChg chg="del">
          <ac:chgData name="Trang Ha" userId="270efafb50020bd6" providerId="LiveId" clId="{F610D348-3FA2-41CB-81DF-CDED36A15700}" dt="2022-07-27T10:52:15.761" v="1439" actId="478"/>
          <ac:spMkLst>
            <pc:docMk/>
            <pc:sldMk cId="3893718582" sldId="273"/>
            <ac:spMk id="41" creationId="{785FF47A-47D0-E116-4007-666B0C72ABBA}"/>
          </ac:spMkLst>
        </pc:spChg>
        <pc:spChg chg="del">
          <ac:chgData name="Trang Ha" userId="270efafb50020bd6" providerId="LiveId" clId="{F610D348-3FA2-41CB-81DF-CDED36A15700}" dt="2022-07-27T10:52:15.761" v="1439" actId="478"/>
          <ac:spMkLst>
            <pc:docMk/>
            <pc:sldMk cId="3893718582" sldId="273"/>
            <ac:spMk id="43" creationId="{5B9137F2-6DC6-EA78-3C18-8AA7FB8CEEBE}"/>
          </ac:spMkLst>
        </pc:spChg>
        <pc:spChg chg="del">
          <ac:chgData name="Trang Ha" userId="270efafb50020bd6" providerId="LiveId" clId="{F610D348-3FA2-41CB-81DF-CDED36A15700}" dt="2022-07-27T10:52:15.761" v="1439" actId="478"/>
          <ac:spMkLst>
            <pc:docMk/>
            <pc:sldMk cId="3893718582" sldId="273"/>
            <ac:spMk id="44" creationId="{AEBA8E45-E47E-FD20-ED07-52EFB0172C43}"/>
          </ac:spMkLst>
        </pc:spChg>
        <pc:spChg chg="mod">
          <ac:chgData name="Trang Ha" userId="270efafb50020bd6" providerId="LiveId" clId="{F610D348-3FA2-41CB-81DF-CDED36A15700}" dt="2022-07-27T10:59:53.086" v="1685" actId="1076"/>
          <ac:spMkLst>
            <pc:docMk/>
            <pc:sldMk cId="3893718582" sldId="273"/>
            <ac:spMk id="108" creationId="{046CAE86-00A5-0361-1E35-80291CEA3329}"/>
          </ac:spMkLst>
        </pc:spChg>
        <pc:grpChg chg="mod">
          <ac:chgData name="Trang Ha" userId="270efafb50020bd6" providerId="LiveId" clId="{F610D348-3FA2-41CB-81DF-CDED36A15700}" dt="2022-07-27T10:59:50.348" v="1684" actId="1076"/>
          <ac:grpSpMkLst>
            <pc:docMk/>
            <pc:sldMk cId="3893718582" sldId="273"/>
            <ac:grpSpMk id="12" creationId="{00000000-0000-0000-0000-000000000000}"/>
          </ac:grpSpMkLst>
        </pc:grpChg>
        <pc:picChg chg="del">
          <ac:chgData name="Trang Ha" userId="270efafb50020bd6" providerId="LiveId" clId="{F610D348-3FA2-41CB-81DF-CDED36A15700}" dt="2022-07-27T10:52:17.954" v="1441" actId="478"/>
          <ac:picMkLst>
            <pc:docMk/>
            <pc:sldMk cId="3893718582" sldId="273"/>
            <ac:picMk id="13" creationId="{074675B5-8370-8E36-4045-ACC1BFE49F4C}"/>
          </ac:picMkLst>
        </pc:picChg>
        <pc:picChg chg="add mod modCrop">
          <ac:chgData name="Trang Ha" userId="270efafb50020bd6" providerId="LiveId" clId="{F610D348-3FA2-41CB-81DF-CDED36A15700}" dt="2022-07-27T11:01:07.284" v="1694" actId="1076"/>
          <ac:picMkLst>
            <pc:docMk/>
            <pc:sldMk cId="3893718582" sldId="273"/>
            <ac:picMk id="14" creationId="{F24AF8D0-4795-7BAD-DE2D-145D7A4CFAB7}"/>
          </ac:picMkLst>
        </pc:picChg>
        <pc:picChg chg="del">
          <ac:chgData name="Trang Ha" userId="270efafb50020bd6" providerId="LiveId" clId="{F610D348-3FA2-41CB-81DF-CDED36A15700}" dt="2022-07-27T10:52:15.761" v="1439" actId="478"/>
          <ac:picMkLst>
            <pc:docMk/>
            <pc:sldMk cId="3893718582" sldId="273"/>
            <ac:picMk id="17" creationId="{FCACF38D-E31F-CA0D-4BC0-C7C0EF42A31F}"/>
          </ac:picMkLst>
        </pc:picChg>
        <pc:picChg chg="del">
          <ac:chgData name="Trang Ha" userId="270efafb50020bd6" providerId="LiveId" clId="{F610D348-3FA2-41CB-81DF-CDED36A15700}" dt="2022-07-27T10:52:17.094" v="1440" actId="478"/>
          <ac:picMkLst>
            <pc:docMk/>
            <pc:sldMk cId="3893718582" sldId="273"/>
            <ac:picMk id="28" creationId="{37DD7AE9-2910-5019-4F9E-78091DAB6F1F}"/>
          </ac:picMkLst>
        </pc:picChg>
      </pc:sldChg>
    </pc:docChg>
  </pc:docChgLst>
  <pc:docChgLst>
    <pc:chgData name="Trang Ha" userId="270efafb50020bd6" providerId="LiveId" clId="{B95C2C18-3E01-4E1A-804F-6079784A3449}"/>
    <pc:docChg chg="undo redo custSel addSld delSld modSld">
      <pc:chgData name="Trang Ha" userId="270efafb50020bd6" providerId="LiveId" clId="{B95C2C18-3E01-4E1A-804F-6079784A3449}" dt="2022-07-29T08:43:57.186" v="2255" actId="20577"/>
      <pc:docMkLst>
        <pc:docMk/>
      </pc:docMkLst>
      <pc:sldChg chg="modSp mod">
        <pc:chgData name="Trang Ha" userId="270efafb50020bd6" providerId="LiveId" clId="{B95C2C18-3E01-4E1A-804F-6079784A3449}" dt="2022-07-28T10:06:45.274" v="1480" actId="20577"/>
        <pc:sldMkLst>
          <pc:docMk/>
          <pc:sldMk cId="562573195" sldId="256"/>
        </pc:sldMkLst>
        <pc:spChg chg="mod">
          <ac:chgData name="Trang Ha" userId="270efafb50020bd6" providerId="LiveId" clId="{B95C2C18-3E01-4E1A-804F-6079784A3449}" dt="2022-07-28T10:06:45.274" v="1480" actId="20577"/>
          <ac:spMkLst>
            <pc:docMk/>
            <pc:sldMk cId="562573195" sldId="256"/>
            <ac:spMk id="10" creationId="{00000000-0000-0000-0000-000000000000}"/>
          </ac:spMkLst>
        </pc:spChg>
      </pc:sldChg>
      <pc:sldChg chg="delSp mod delAnim">
        <pc:chgData name="Trang Ha" userId="270efafb50020bd6" providerId="LiveId" clId="{B95C2C18-3E01-4E1A-804F-6079784A3449}" dt="2022-07-28T09:53:43.090" v="1142" actId="478"/>
        <pc:sldMkLst>
          <pc:docMk/>
          <pc:sldMk cId="3120436675" sldId="257"/>
        </pc:sldMkLst>
        <pc:picChg chg="del">
          <ac:chgData name="Trang Ha" userId="270efafb50020bd6" providerId="LiveId" clId="{B95C2C18-3E01-4E1A-804F-6079784A3449}" dt="2022-07-28T09:53:43.090" v="1142" actId="478"/>
          <ac:picMkLst>
            <pc:docMk/>
            <pc:sldMk cId="3120436675" sldId="257"/>
            <ac:picMk id="2" creationId="{00000000-0000-0000-0000-000000000000}"/>
          </ac:picMkLst>
        </pc:picChg>
      </pc:sldChg>
      <pc:sldChg chg="addSp delSp modSp del mod delAnim modAnim">
        <pc:chgData name="Trang Ha" userId="270efafb50020bd6" providerId="LiveId" clId="{B95C2C18-3E01-4E1A-804F-6079784A3449}" dt="2022-07-28T09:53:39.284" v="1140" actId="47"/>
        <pc:sldMkLst>
          <pc:docMk/>
          <pc:sldMk cId="2365650238" sldId="258"/>
        </pc:sldMkLst>
        <pc:spChg chg="mod">
          <ac:chgData name="Trang Ha" userId="270efafb50020bd6" providerId="LiveId" clId="{B95C2C18-3E01-4E1A-804F-6079784A3449}" dt="2022-07-27T11:17:28.391" v="7" actId="20577"/>
          <ac:spMkLst>
            <pc:docMk/>
            <pc:sldMk cId="2365650238" sldId="258"/>
            <ac:spMk id="7" creationId="{00000000-0000-0000-0000-000000000000}"/>
          </ac:spMkLst>
        </pc:spChg>
        <pc:spChg chg="mod">
          <ac:chgData name="Trang Ha" userId="270efafb50020bd6" providerId="LiveId" clId="{B95C2C18-3E01-4E1A-804F-6079784A3449}" dt="2022-07-27T11:18:53.954" v="18" actId="20577"/>
          <ac:spMkLst>
            <pc:docMk/>
            <pc:sldMk cId="2365650238" sldId="258"/>
            <ac:spMk id="11" creationId="{00000000-0000-0000-0000-000000000000}"/>
          </ac:spMkLst>
        </pc:spChg>
        <pc:spChg chg="add del mod">
          <ac:chgData name="Trang Ha" userId="270efafb50020bd6" providerId="LiveId" clId="{B95C2C18-3E01-4E1A-804F-6079784A3449}" dt="2022-07-27T11:24:29.860" v="48" actId="11529"/>
          <ac:spMkLst>
            <pc:docMk/>
            <pc:sldMk cId="2365650238" sldId="258"/>
            <ac:spMk id="13" creationId="{33C0BA19-F7F9-E9B0-E5C2-6A730BF2A3ED}"/>
          </ac:spMkLst>
        </pc:spChg>
        <pc:spChg chg="add del mod">
          <ac:chgData name="Trang Ha" userId="270efafb50020bd6" providerId="LiveId" clId="{B95C2C18-3E01-4E1A-804F-6079784A3449}" dt="2022-07-27T11:27:13.662" v="71" actId="478"/>
          <ac:spMkLst>
            <pc:docMk/>
            <pc:sldMk cId="2365650238" sldId="258"/>
            <ac:spMk id="14" creationId="{EB447CA6-33F0-94F3-3A2C-C94E15174596}"/>
          </ac:spMkLst>
        </pc:spChg>
        <pc:spChg chg="add del mod">
          <ac:chgData name="Trang Ha" userId="270efafb50020bd6" providerId="LiveId" clId="{B95C2C18-3E01-4E1A-804F-6079784A3449}" dt="2022-07-27T16:00:11.488" v="128"/>
          <ac:spMkLst>
            <pc:docMk/>
            <pc:sldMk cId="2365650238" sldId="258"/>
            <ac:spMk id="15" creationId="{BD98006B-F9F5-C089-6EAB-41D59747F7AC}"/>
          </ac:spMkLst>
        </pc:spChg>
        <pc:spChg chg="add mod">
          <ac:chgData name="Trang Ha" userId="270efafb50020bd6" providerId="LiveId" clId="{B95C2C18-3E01-4E1A-804F-6079784A3449}" dt="2022-07-27T16:19:34.980" v="155" actId="2085"/>
          <ac:spMkLst>
            <pc:docMk/>
            <pc:sldMk cId="2365650238" sldId="258"/>
            <ac:spMk id="16" creationId="{62DC56D7-460B-3B7E-05DF-D7988B557F48}"/>
          </ac:spMkLst>
        </pc:spChg>
        <pc:spChg chg="del mod">
          <ac:chgData name="Trang Ha" userId="270efafb50020bd6" providerId="LiveId" clId="{B95C2C18-3E01-4E1A-804F-6079784A3449}" dt="2022-07-27T11:18:41.125" v="12" actId="478"/>
          <ac:spMkLst>
            <pc:docMk/>
            <pc:sldMk cId="2365650238" sldId="258"/>
            <ac:spMk id="18" creationId="{3BAF0641-AFB3-24B1-AF2D-7650163E2A22}"/>
          </ac:spMkLst>
        </pc:spChg>
        <pc:spChg chg="add del mod">
          <ac:chgData name="Trang Ha" userId="270efafb50020bd6" providerId="LiveId" clId="{B95C2C18-3E01-4E1A-804F-6079784A3449}" dt="2022-07-27T11:24:29.183" v="47" actId="571"/>
          <ac:spMkLst>
            <pc:docMk/>
            <pc:sldMk cId="2365650238" sldId="258"/>
            <ac:spMk id="20" creationId="{43E934BA-B61F-4F6C-3CD0-E2DA689610EF}"/>
          </ac:spMkLst>
        </pc:spChg>
        <pc:spChg chg="add del mod">
          <ac:chgData name="Trang Ha" userId="270efafb50020bd6" providerId="LiveId" clId="{B95C2C18-3E01-4E1A-804F-6079784A3449}" dt="2022-07-27T11:24:27.385" v="43"/>
          <ac:spMkLst>
            <pc:docMk/>
            <pc:sldMk cId="2365650238" sldId="258"/>
            <ac:spMk id="24" creationId="{FC84B4D4-86A4-2D5B-5A5C-350825696926}"/>
          </ac:spMkLst>
        </pc:spChg>
        <pc:spChg chg="add del mod">
          <ac:chgData name="Trang Ha" userId="270efafb50020bd6" providerId="LiveId" clId="{B95C2C18-3E01-4E1A-804F-6079784A3449}" dt="2022-07-27T11:24:27.385" v="43"/>
          <ac:spMkLst>
            <pc:docMk/>
            <pc:sldMk cId="2365650238" sldId="258"/>
            <ac:spMk id="25" creationId="{E2802AC5-DD9D-3412-39FB-A3709D7DF05A}"/>
          </ac:spMkLst>
        </pc:spChg>
        <pc:spChg chg="add del">
          <ac:chgData name="Trang Ha" userId="270efafb50020bd6" providerId="LiveId" clId="{B95C2C18-3E01-4E1A-804F-6079784A3449}" dt="2022-07-27T11:24:09.950" v="38"/>
          <ac:spMkLst>
            <pc:docMk/>
            <pc:sldMk cId="2365650238" sldId="258"/>
            <ac:spMk id="26" creationId="{6ED93084-4BC1-DF86-23BE-5F3893D974BE}"/>
          </ac:spMkLst>
        </pc:spChg>
        <pc:spChg chg="add del">
          <ac:chgData name="Trang Ha" userId="270efafb50020bd6" providerId="LiveId" clId="{B95C2C18-3E01-4E1A-804F-6079784A3449}" dt="2022-07-27T11:24:25.870" v="40"/>
          <ac:spMkLst>
            <pc:docMk/>
            <pc:sldMk cId="2365650238" sldId="258"/>
            <ac:spMk id="27" creationId="{13135A46-1480-C70F-8E7D-8E65269A3DDB}"/>
          </ac:spMkLst>
        </pc:spChg>
        <pc:spChg chg="add del mod">
          <ac:chgData name="Trang Ha" userId="270efafb50020bd6" providerId="LiveId" clId="{B95C2C18-3E01-4E1A-804F-6079784A3449}" dt="2022-07-27T11:26:24.140" v="62" actId="571"/>
          <ac:spMkLst>
            <pc:docMk/>
            <pc:sldMk cId="2365650238" sldId="258"/>
            <ac:spMk id="29" creationId="{F15EBA28-14BF-69FD-BDCE-07722DF41F11}"/>
          </ac:spMkLst>
        </pc:spChg>
        <pc:spChg chg="mod">
          <ac:chgData name="Trang Ha" userId="270efafb50020bd6" providerId="LiveId" clId="{B95C2C18-3E01-4E1A-804F-6079784A3449}" dt="2022-07-27T11:26:22.267" v="61"/>
          <ac:spMkLst>
            <pc:docMk/>
            <pc:sldMk cId="2365650238" sldId="258"/>
            <ac:spMk id="30" creationId="{A7930420-C475-EBF3-9AC0-8C3243DFCDE3}"/>
          </ac:spMkLst>
        </pc:spChg>
        <pc:spChg chg="add del mod">
          <ac:chgData name="Trang Ha" userId="270efafb50020bd6" providerId="LiveId" clId="{B95C2C18-3E01-4E1A-804F-6079784A3449}" dt="2022-07-27T11:27:19.957" v="73" actId="478"/>
          <ac:spMkLst>
            <pc:docMk/>
            <pc:sldMk cId="2365650238" sldId="258"/>
            <ac:spMk id="31" creationId="{A4038C7D-E26B-897E-E71A-BEFDB71612E4}"/>
          </ac:spMkLst>
        </pc:spChg>
        <pc:spChg chg="add del mod">
          <ac:chgData name="Trang Ha" userId="270efafb50020bd6" providerId="LiveId" clId="{B95C2C18-3E01-4E1A-804F-6079784A3449}" dt="2022-07-27T11:28:36.670" v="92"/>
          <ac:spMkLst>
            <pc:docMk/>
            <pc:sldMk cId="2365650238" sldId="258"/>
            <ac:spMk id="32" creationId="{725A0826-31FD-3CFD-13FC-30BFC854E13A}"/>
          </ac:spMkLst>
        </pc:spChg>
        <pc:spChg chg="add del mod">
          <ac:chgData name="Trang Ha" userId="270efafb50020bd6" providerId="LiveId" clId="{B95C2C18-3E01-4E1A-804F-6079784A3449}" dt="2022-07-27T11:28:36.670" v="92"/>
          <ac:spMkLst>
            <pc:docMk/>
            <pc:sldMk cId="2365650238" sldId="258"/>
            <ac:spMk id="33" creationId="{EE9E876E-20A5-C7E2-DEAC-9E68B1CFB589}"/>
          </ac:spMkLst>
        </pc:spChg>
        <pc:spChg chg="add del">
          <ac:chgData name="Trang Ha" userId="270efafb50020bd6" providerId="LiveId" clId="{B95C2C18-3E01-4E1A-804F-6079784A3449}" dt="2022-07-27T11:26:56.430" v="69"/>
          <ac:spMkLst>
            <pc:docMk/>
            <pc:sldMk cId="2365650238" sldId="258"/>
            <ac:spMk id="34" creationId="{5AA0956B-8DB4-AEC4-4388-C2901AC5904F}"/>
          </ac:spMkLst>
        </pc:spChg>
        <pc:spChg chg="mod">
          <ac:chgData name="Trang Ha" userId="270efafb50020bd6" providerId="LiveId" clId="{B95C2C18-3E01-4E1A-804F-6079784A3449}" dt="2022-07-27T11:27:41.515" v="76"/>
          <ac:spMkLst>
            <pc:docMk/>
            <pc:sldMk cId="2365650238" sldId="258"/>
            <ac:spMk id="35" creationId="{3E16AE80-DE6C-B0CA-378F-E675C51F2947}"/>
          </ac:spMkLst>
        </pc:spChg>
        <pc:spChg chg="add del">
          <ac:chgData name="Trang Ha" userId="270efafb50020bd6" providerId="LiveId" clId="{B95C2C18-3E01-4E1A-804F-6079784A3449}" dt="2022-07-27T11:28:31.918" v="91"/>
          <ac:spMkLst>
            <pc:docMk/>
            <pc:sldMk cId="2365650238" sldId="258"/>
            <ac:spMk id="36" creationId="{B044BC96-DC09-C05F-6E0E-FF14B107D343}"/>
          </ac:spMkLst>
        </pc:spChg>
        <pc:spChg chg="add del mod">
          <ac:chgData name="Trang Ha" userId="270efafb50020bd6" providerId="LiveId" clId="{B95C2C18-3E01-4E1A-804F-6079784A3449}" dt="2022-07-27T11:29:56.699" v="105" actId="478"/>
          <ac:spMkLst>
            <pc:docMk/>
            <pc:sldMk cId="2365650238" sldId="258"/>
            <ac:spMk id="37" creationId="{53B9BD7F-1530-F417-3BD6-94DD8F94DB6F}"/>
          </ac:spMkLst>
        </pc:spChg>
        <pc:spChg chg="del">
          <ac:chgData name="Trang Ha" userId="270efafb50020bd6" providerId="LiveId" clId="{B95C2C18-3E01-4E1A-804F-6079784A3449}" dt="2022-07-27T11:18:43.925" v="13" actId="478"/>
          <ac:spMkLst>
            <pc:docMk/>
            <pc:sldMk cId="2365650238" sldId="258"/>
            <ac:spMk id="38" creationId="{560A0534-C96F-CE74-7AD4-FC1B2E232891}"/>
          </ac:spMkLst>
        </pc:spChg>
        <pc:spChg chg="del">
          <ac:chgData name="Trang Ha" userId="270efafb50020bd6" providerId="LiveId" clId="{B95C2C18-3E01-4E1A-804F-6079784A3449}" dt="2022-07-27T11:18:35.764" v="10" actId="478"/>
          <ac:spMkLst>
            <pc:docMk/>
            <pc:sldMk cId="2365650238" sldId="258"/>
            <ac:spMk id="39" creationId="{E3A35F68-AB58-9B1E-C9DD-CF2D5847708B}"/>
          </ac:spMkLst>
        </pc:spChg>
        <pc:spChg chg="add del mod">
          <ac:chgData name="Trang Ha" userId="270efafb50020bd6" providerId="LiveId" clId="{B95C2C18-3E01-4E1A-804F-6079784A3449}" dt="2022-07-27T16:00:11.488" v="128"/>
          <ac:spMkLst>
            <pc:docMk/>
            <pc:sldMk cId="2365650238" sldId="258"/>
            <ac:spMk id="40" creationId="{88C23D38-0678-3786-1980-77BB29E9990B}"/>
          </ac:spMkLst>
        </pc:spChg>
        <pc:spChg chg="add mod">
          <ac:chgData name="Trang Ha" userId="270efafb50020bd6" providerId="LiveId" clId="{B95C2C18-3E01-4E1A-804F-6079784A3449}" dt="2022-07-27T16:19:34.980" v="155" actId="2085"/>
          <ac:spMkLst>
            <pc:docMk/>
            <pc:sldMk cId="2365650238" sldId="258"/>
            <ac:spMk id="45" creationId="{D78BC05C-7EA9-16B0-AD61-6F7E9F883BDE}"/>
          </ac:spMkLst>
        </pc:spChg>
        <pc:spChg chg="add mod">
          <ac:chgData name="Trang Ha" userId="270efafb50020bd6" providerId="LiveId" clId="{B95C2C18-3E01-4E1A-804F-6079784A3449}" dt="2022-07-27T16:19:34.980" v="155" actId="2085"/>
          <ac:spMkLst>
            <pc:docMk/>
            <pc:sldMk cId="2365650238" sldId="258"/>
            <ac:spMk id="46" creationId="{8D496FF0-1371-21B3-15E8-2AE7693934D7}"/>
          </ac:spMkLst>
        </pc:spChg>
        <pc:spChg chg="add del mod">
          <ac:chgData name="Trang Ha" userId="270efafb50020bd6" providerId="LiveId" clId="{B95C2C18-3E01-4E1A-804F-6079784A3449}" dt="2022-07-27T16:01:17.171" v="137" actId="478"/>
          <ac:spMkLst>
            <pc:docMk/>
            <pc:sldMk cId="2365650238" sldId="258"/>
            <ac:spMk id="47" creationId="{2614B9D6-114C-8C6F-C5F0-53C5F100D9A7}"/>
          </ac:spMkLst>
        </pc:spChg>
        <pc:spChg chg="add del mod">
          <ac:chgData name="Trang Ha" userId="270efafb50020bd6" providerId="LiveId" clId="{B95C2C18-3E01-4E1A-804F-6079784A3449}" dt="2022-07-27T16:01:40.880" v="143" actId="478"/>
          <ac:spMkLst>
            <pc:docMk/>
            <pc:sldMk cId="2365650238" sldId="258"/>
            <ac:spMk id="51" creationId="{A8DE2BC9-1DB2-C54C-1058-452B8AE14515}"/>
          </ac:spMkLst>
        </pc:spChg>
        <pc:picChg chg="add del mod modCrop">
          <ac:chgData name="Trang Ha" userId="270efafb50020bd6" providerId="LiveId" clId="{B95C2C18-3E01-4E1A-804F-6079784A3449}" dt="2022-07-27T16:00:11.488" v="128"/>
          <ac:picMkLst>
            <pc:docMk/>
            <pc:sldMk cId="2365650238" sldId="258"/>
            <ac:picMk id="10" creationId="{CE31B4E2-EF14-0DBC-8D7F-BCF6AB1F6136}"/>
          </ac:picMkLst>
        </pc:picChg>
        <pc:picChg chg="mod">
          <ac:chgData name="Trang Ha" userId="270efafb50020bd6" providerId="LiveId" clId="{B95C2C18-3E01-4E1A-804F-6079784A3449}" dt="2022-07-27T11:20:17.363" v="24"/>
          <ac:picMkLst>
            <pc:docMk/>
            <pc:sldMk cId="2365650238" sldId="258"/>
            <ac:picMk id="21" creationId="{63D2B43A-1612-885B-2B23-F83C0925DE80}"/>
          </ac:picMkLst>
        </pc:picChg>
        <pc:picChg chg="mod">
          <ac:chgData name="Trang Ha" userId="270efafb50020bd6" providerId="LiveId" clId="{B95C2C18-3E01-4E1A-804F-6079784A3449}" dt="2022-07-27T11:20:17.363" v="24"/>
          <ac:picMkLst>
            <pc:docMk/>
            <pc:sldMk cId="2365650238" sldId="258"/>
            <ac:picMk id="22" creationId="{125085AF-293E-C6A3-156E-5AE1A7637D3B}"/>
          </ac:picMkLst>
        </pc:picChg>
        <pc:picChg chg="mod">
          <ac:chgData name="Trang Ha" userId="270efafb50020bd6" providerId="LiveId" clId="{B95C2C18-3E01-4E1A-804F-6079784A3449}" dt="2022-07-27T11:20:43.206" v="28"/>
          <ac:picMkLst>
            <pc:docMk/>
            <pc:sldMk cId="2365650238" sldId="258"/>
            <ac:picMk id="23" creationId="{30EA213D-2730-1A79-3D78-A40FAD191AC0}"/>
          </ac:picMkLst>
        </pc:picChg>
        <pc:picChg chg="mod">
          <ac:chgData name="Trang Ha" userId="270efafb50020bd6" providerId="LiveId" clId="{B95C2C18-3E01-4E1A-804F-6079784A3449}" dt="2022-07-27T15:59:35.523" v="126"/>
          <ac:picMkLst>
            <pc:docMk/>
            <pc:sldMk cId="2365650238" sldId="258"/>
            <ac:picMk id="41" creationId="{CB324836-4134-2943-E0EF-FABF37946AD7}"/>
          </ac:picMkLst>
        </pc:picChg>
        <pc:picChg chg="mod">
          <ac:chgData name="Trang Ha" userId="270efafb50020bd6" providerId="LiveId" clId="{B95C2C18-3E01-4E1A-804F-6079784A3449}" dt="2022-07-27T16:01:24.362" v="139" actId="1076"/>
          <ac:picMkLst>
            <pc:docMk/>
            <pc:sldMk cId="2365650238" sldId="258"/>
            <ac:picMk id="42" creationId="{132F2B3E-939F-23E1-0E4E-789B08F3D07F}"/>
          </ac:picMkLst>
        </pc:picChg>
        <pc:picChg chg="mod">
          <ac:chgData name="Trang Ha" userId="270efafb50020bd6" providerId="LiveId" clId="{B95C2C18-3E01-4E1A-804F-6079784A3449}" dt="2022-07-27T16:00:34.124" v="131"/>
          <ac:picMkLst>
            <pc:docMk/>
            <pc:sldMk cId="2365650238" sldId="258"/>
            <ac:picMk id="43" creationId="{E21DF0D7-4A79-4BA6-BBD2-25695106989D}"/>
          </ac:picMkLst>
        </pc:picChg>
        <pc:picChg chg="mod">
          <ac:chgData name="Trang Ha" userId="270efafb50020bd6" providerId="LiveId" clId="{B95C2C18-3E01-4E1A-804F-6079784A3449}" dt="2022-07-27T16:01:34.558" v="141" actId="1076"/>
          <ac:picMkLst>
            <pc:docMk/>
            <pc:sldMk cId="2365650238" sldId="258"/>
            <ac:picMk id="44" creationId="{C6B627B7-93B0-8024-AC5E-9B0B58615458}"/>
          </ac:picMkLst>
        </pc:picChg>
        <pc:picChg chg="del">
          <ac:chgData name="Trang Ha" userId="270efafb50020bd6" providerId="LiveId" clId="{B95C2C18-3E01-4E1A-804F-6079784A3449}" dt="2022-07-27T11:18:31.139" v="8" actId="478"/>
          <ac:picMkLst>
            <pc:docMk/>
            <pc:sldMk cId="2365650238" sldId="258"/>
            <ac:picMk id="48" creationId="{D8DE8AF6-C272-E0A1-2470-52E1C3219C2D}"/>
          </ac:picMkLst>
        </pc:picChg>
        <pc:picChg chg="del">
          <ac:chgData name="Trang Ha" userId="270efafb50020bd6" providerId="LiveId" clId="{B95C2C18-3E01-4E1A-804F-6079784A3449}" dt="2022-07-27T11:18:45.973" v="14" actId="478"/>
          <ac:picMkLst>
            <pc:docMk/>
            <pc:sldMk cId="2365650238" sldId="258"/>
            <ac:picMk id="49" creationId="{BC1E7638-E5A5-3E01-1CCE-3ECAF5A25653}"/>
          </ac:picMkLst>
        </pc:picChg>
        <pc:picChg chg="del">
          <ac:chgData name="Trang Ha" userId="270efafb50020bd6" providerId="LiveId" clId="{B95C2C18-3E01-4E1A-804F-6079784A3449}" dt="2022-07-27T11:18:33.633" v="9" actId="478"/>
          <ac:picMkLst>
            <pc:docMk/>
            <pc:sldMk cId="2365650238" sldId="258"/>
            <ac:picMk id="50" creationId="{D08BA38B-3961-EFF7-DE22-C279C37EA29D}"/>
          </ac:picMkLst>
        </pc:picChg>
      </pc:sldChg>
      <pc:sldChg chg="addSp delSp modSp mod delAnim modAnim">
        <pc:chgData name="Trang Ha" userId="270efafb50020bd6" providerId="LiveId" clId="{B95C2C18-3E01-4E1A-804F-6079784A3449}" dt="2022-07-29T08:43:47.633" v="2251" actId="20577"/>
        <pc:sldMkLst>
          <pc:docMk/>
          <pc:sldMk cId="261207011" sldId="265"/>
        </pc:sldMkLst>
        <pc:spChg chg="mod">
          <ac:chgData name="Trang Ha" userId="270efafb50020bd6" providerId="LiveId" clId="{B95C2C18-3E01-4E1A-804F-6079784A3449}" dt="2022-07-29T08:43:47.633" v="2251" actId="20577"/>
          <ac:spMkLst>
            <pc:docMk/>
            <pc:sldMk cId="261207011" sldId="265"/>
            <ac:spMk id="9" creationId="{00000000-0000-0000-0000-000000000000}"/>
          </ac:spMkLst>
        </pc:spChg>
        <pc:spChg chg="mod">
          <ac:chgData name="Trang Ha" userId="270efafb50020bd6" providerId="LiveId" clId="{B95C2C18-3E01-4E1A-804F-6079784A3449}" dt="2022-07-27T22:15:14.288" v="749" actId="20577"/>
          <ac:spMkLst>
            <pc:docMk/>
            <pc:sldMk cId="261207011" sldId="265"/>
            <ac:spMk id="11" creationId="{00000000-0000-0000-0000-000000000000}"/>
          </ac:spMkLst>
        </pc:spChg>
        <pc:spChg chg="add del mod">
          <ac:chgData name="Trang Ha" userId="270efafb50020bd6" providerId="LiveId" clId="{B95C2C18-3E01-4E1A-804F-6079784A3449}" dt="2022-07-27T22:14:48.760" v="732" actId="478"/>
          <ac:spMkLst>
            <pc:docMk/>
            <pc:sldMk cId="261207011" sldId="265"/>
            <ac:spMk id="16" creationId="{10E90AC8-F70C-1A85-6C79-C1AE81450172}"/>
          </ac:spMkLst>
        </pc:spChg>
        <pc:spChg chg="add del mod">
          <ac:chgData name="Trang Ha" userId="270efafb50020bd6" providerId="LiveId" clId="{B95C2C18-3E01-4E1A-804F-6079784A3449}" dt="2022-07-27T22:14:48.760" v="732" actId="478"/>
          <ac:spMkLst>
            <pc:docMk/>
            <pc:sldMk cId="261207011" sldId="265"/>
            <ac:spMk id="17" creationId="{046C0B6E-FBA0-249C-44D8-1A41EF1F424D}"/>
          </ac:spMkLst>
        </pc:spChg>
        <pc:spChg chg="del">
          <ac:chgData name="Trang Ha" userId="270efafb50020bd6" providerId="LiveId" clId="{B95C2C18-3E01-4E1A-804F-6079784A3449}" dt="2022-07-27T21:55:43.052" v="416" actId="478"/>
          <ac:spMkLst>
            <pc:docMk/>
            <pc:sldMk cId="261207011" sldId="265"/>
            <ac:spMk id="21" creationId="{8D5C8422-3E05-5D81-A15E-47ED50E4F661}"/>
          </ac:spMkLst>
        </pc:spChg>
        <pc:spChg chg="add mod">
          <ac:chgData name="Trang Ha" userId="270efafb50020bd6" providerId="LiveId" clId="{B95C2C18-3E01-4E1A-804F-6079784A3449}" dt="2022-07-27T22:20:42.465" v="799" actId="113"/>
          <ac:spMkLst>
            <pc:docMk/>
            <pc:sldMk cId="261207011" sldId="265"/>
            <ac:spMk id="26" creationId="{2FE17A94-6637-270C-1081-1869680FE13E}"/>
          </ac:spMkLst>
        </pc:spChg>
        <pc:spChg chg="add mod">
          <ac:chgData name="Trang Ha" userId="270efafb50020bd6" providerId="LiveId" clId="{B95C2C18-3E01-4E1A-804F-6079784A3449}" dt="2022-07-27T22:20:42.465" v="799" actId="113"/>
          <ac:spMkLst>
            <pc:docMk/>
            <pc:sldMk cId="261207011" sldId="265"/>
            <ac:spMk id="27" creationId="{EC309D21-E2CA-72AC-0F48-73DDABA03E27}"/>
          </ac:spMkLst>
        </pc:spChg>
        <pc:spChg chg="add del mod">
          <ac:chgData name="Trang Ha" userId="270efafb50020bd6" providerId="LiveId" clId="{B95C2C18-3E01-4E1A-804F-6079784A3449}" dt="2022-07-27T22:14:48.760" v="732" actId="478"/>
          <ac:spMkLst>
            <pc:docMk/>
            <pc:sldMk cId="261207011" sldId="265"/>
            <ac:spMk id="31" creationId="{1BBA7C4C-5EA0-53C9-F0B4-BDCDAE1C472E}"/>
          </ac:spMkLst>
        </pc:spChg>
        <pc:spChg chg="add del mod">
          <ac:chgData name="Trang Ha" userId="270efafb50020bd6" providerId="LiveId" clId="{B95C2C18-3E01-4E1A-804F-6079784A3449}" dt="2022-07-27T22:14:48.760" v="732" actId="478"/>
          <ac:spMkLst>
            <pc:docMk/>
            <pc:sldMk cId="261207011" sldId="265"/>
            <ac:spMk id="32" creationId="{8E5E9EE2-9FC3-FB1A-2D93-ECFE341A7CFF}"/>
          </ac:spMkLst>
        </pc:spChg>
        <pc:spChg chg="add del mod">
          <ac:chgData name="Trang Ha" userId="270efafb50020bd6" providerId="LiveId" clId="{B95C2C18-3E01-4E1A-804F-6079784A3449}" dt="2022-07-27T22:14:48.760" v="732" actId="478"/>
          <ac:spMkLst>
            <pc:docMk/>
            <pc:sldMk cId="261207011" sldId="265"/>
            <ac:spMk id="33" creationId="{D167C608-9A78-44B2-8CFC-BFC55F352BFA}"/>
          </ac:spMkLst>
        </pc:spChg>
        <pc:spChg chg="add del mod">
          <ac:chgData name="Trang Ha" userId="270efafb50020bd6" providerId="LiveId" clId="{B95C2C18-3E01-4E1A-804F-6079784A3449}" dt="2022-07-27T22:14:48.760" v="732" actId="478"/>
          <ac:spMkLst>
            <pc:docMk/>
            <pc:sldMk cId="261207011" sldId="265"/>
            <ac:spMk id="34" creationId="{8CE632E0-8609-7478-BBF4-6D2915032BEC}"/>
          </ac:spMkLst>
        </pc:spChg>
        <pc:spChg chg="add del mod">
          <ac:chgData name="Trang Ha" userId="270efafb50020bd6" providerId="LiveId" clId="{B95C2C18-3E01-4E1A-804F-6079784A3449}" dt="2022-07-27T22:14:48.760" v="732" actId="478"/>
          <ac:spMkLst>
            <pc:docMk/>
            <pc:sldMk cId="261207011" sldId="265"/>
            <ac:spMk id="35" creationId="{42E15201-612A-4182-5EDC-8EB38DFC845F}"/>
          </ac:spMkLst>
        </pc:spChg>
        <pc:spChg chg="add del mod">
          <ac:chgData name="Trang Ha" userId="270efafb50020bd6" providerId="LiveId" clId="{B95C2C18-3E01-4E1A-804F-6079784A3449}" dt="2022-07-27T22:14:48.760" v="732" actId="478"/>
          <ac:spMkLst>
            <pc:docMk/>
            <pc:sldMk cId="261207011" sldId="265"/>
            <ac:spMk id="36" creationId="{1D6BFD00-4329-C811-4349-4880BF208694}"/>
          </ac:spMkLst>
        </pc:spChg>
        <pc:spChg chg="add del mod">
          <ac:chgData name="Trang Ha" userId="270efafb50020bd6" providerId="LiveId" clId="{B95C2C18-3E01-4E1A-804F-6079784A3449}" dt="2022-07-27T22:14:48.760" v="732" actId="478"/>
          <ac:spMkLst>
            <pc:docMk/>
            <pc:sldMk cId="261207011" sldId="265"/>
            <ac:spMk id="37" creationId="{3A76C68A-2E86-617A-FD27-6DD8ECCC31BD}"/>
          </ac:spMkLst>
        </pc:spChg>
        <pc:spChg chg="add del mod">
          <ac:chgData name="Trang Ha" userId="270efafb50020bd6" providerId="LiveId" clId="{B95C2C18-3E01-4E1A-804F-6079784A3449}" dt="2022-07-27T22:14:48.760" v="732" actId="478"/>
          <ac:spMkLst>
            <pc:docMk/>
            <pc:sldMk cId="261207011" sldId="265"/>
            <ac:spMk id="38" creationId="{062705AF-9141-C90D-9646-ACB6AE913CD7}"/>
          </ac:spMkLst>
        </pc:spChg>
        <pc:spChg chg="add mod">
          <ac:chgData name="Trang Ha" userId="270efafb50020bd6" providerId="LiveId" clId="{B95C2C18-3E01-4E1A-804F-6079784A3449}" dt="2022-07-27T22:00:50.033" v="467" actId="571"/>
          <ac:spMkLst>
            <pc:docMk/>
            <pc:sldMk cId="261207011" sldId="265"/>
            <ac:spMk id="40" creationId="{79F6C452-4D12-A936-E8EF-9999758BC135}"/>
          </ac:spMkLst>
        </pc:spChg>
        <pc:spChg chg="add mod">
          <ac:chgData name="Trang Ha" userId="270efafb50020bd6" providerId="LiveId" clId="{B95C2C18-3E01-4E1A-804F-6079784A3449}" dt="2022-07-27T22:00:55.828" v="469"/>
          <ac:spMkLst>
            <pc:docMk/>
            <pc:sldMk cId="261207011" sldId="265"/>
            <ac:spMk id="42" creationId="{F0D7F2BF-5187-9A97-05A2-FF1D9A1597AC}"/>
          </ac:spMkLst>
        </pc:spChg>
        <pc:spChg chg="add del mod">
          <ac:chgData name="Trang Ha" userId="270efafb50020bd6" providerId="LiveId" clId="{B95C2C18-3E01-4E1A-804F-6079784A3449}" dt="2022-07-27T22:14:48.760" v="732" actId="478"/>
          <ac:spMkLst>
            <pc:docMk/>
            <pc:sldMk cId="261207011" sldId="265"/>
            <ac:spMk id="43" creationId="{88516153-1B01-01E2-6898-CE6AFE43CBB2}"/>
          </ac:spMkLst>
        </pc:spChg>
        <pc:spChg chg="add del mod">
          <ac:chgData name="Trang Ha" userId="270efafb50020bd6" providerId="LiveId" clId="{B95C2C18-3E01-4E1A-804F-6079784A3449}" dt="2022-07-27T22:14:48.760" v="732" actId="478"/>
          <ac:spMkLst>
            <pc:docMk/>
            <pc:sldMk cId="261207011" sldId="265"/>
            <ac:spMk id="44" creationId="{1013A038-E9DB-A9E5-2430-EEFA16807DE7}"/>
          </ac:spMkLst>
        </pc:spChg>
        <pc:spChg chg="add del mod">
          <ac:chgData name="Trang Ha" userId="270efafb50020bd6" providerId="LiveId" clId="{B95C2C18-3E01-4E1A-804F-6079784A3449}" dt="2022-07-27T22:14:48.760" v="732" actId="478"/>
          <ac:spMkLst>
            <pc:docMk/>
            <pc:sldMk cId="261207011" sldId="265"/>
            <ac:spMk id="45" creationId="{25A4EED3-8F83-1160-17A1-BFD613D00865}"/>
          </ac:spMkLst>
        </pc:spChg>
        <pc:spChg chg="mod">
          <ac:chgData name="Trang Ha" userId="270efafb50020bd6" providerId="LiveId" clId="{B95C2C18-3E01-4E1A-804F-6079784A3449}" dt="2022-07-27T22:07:29.443" v="574" actId="20577"/>
          <ac:spMkLst>
            <pc:docMk/>
            <pc:sldMk cId="261207011" sldId="265"/>
            <ac:spMk id="48" creationId="{4A927252-14B5-56B4-1D39-437BFB35FCFA}"/>
          </ac:spMkLst>
        </pc:spChg>
        <pc:spChg chg="mod">
          <ac:chgData name="Trang Ha" userId="270efafb50020bd6" providerId="LiveId" clId="{B95C2C18-3E01-4E1A-804F-6079784A3449}" dt="2022-07-27T22:05:04.416" v="538"/>
          <ac:spMkLst>
            <pc:docMk/>
            <pc:sldMk cId="261207011" sldId="265"/>
            <ac:spMk id="49" creationId="{815AE848-2C82-A92B-CFDC-B3DA6CBFE24F}"/>
          </ac:spMkLst>
        </pc:spChg>
        <pc:spChg chg="mod">
          <ac:chgData name="Trang Ha" userId="270efafb50020bd6" providerId="LiveId" clId="{B95C2C18-3E01-4E1A-804F-6079784A3449}" dt="2022-07-27T22:05:16.068" v="541" actId="20577"/>
          <ac:spMkLst>
            <pc:docMk/>
            <pc:sldMk cId="261207011" sldId="265"/>
            <ac:spMk id="50" creationId="{D59165AB-538F-11A1-1215-FA85D0226C4F}"/>
          </ac:spMkLst>
        </pc:spChg>
        <pc:spChg chg="add del mod">
          <ac:chgData name="Trang Ha" userId="270efafb50020bd6" providerId="LiveId" clId="{B95C2C18-3E01-4E1A-804F-6079784A3449}" dt="2022-07-27T22:14:48.760" v="732" actId="478"/>
          <ac:spMkLst>
            <pc:docMk/>
            <pc:sldMk cId="261207011" sldId="265"/>
            <ac:spMk id="52" creationId="{1EE824D3-64DA-45F7-5C0F-3737F41B7E00}"/>
          </ac:spMkLst>
        </pc:spChg>
        <pc:spChg chg="add del mod">
          <ac:chgData name="Trang Ha" userId="270efafb50020bd6" providerId="LiveId" clId="{B95C2C18-3E01-4E1A-804F-6079784A3449}" dt="2022-07-27T22:14:48.760" v="732" actId="478"/>
          <ac:spMkLst>
            <pc:docMk/>
            <pc:sldMk cId="261207011" sldId="265"/>
            <ac:spMk id="53" creationId="{613FF013-DE31-3E62-6CCB-77ACC09C175B}"/>
          </ac:spMkLst>
        </pc:spChg>
        <pc:spChg chg="add del mod">
          <ac:chgData name="Trang Ha" userId="270efafb50020bd6" providerId="LiveId" clId="{B95C2C18-3E01-4E1A-804F-6079784A3449}" dt="2022-07-27T22:14:48.760" v="732" actId="478"/>
          <ac:spMkLst>
            <pc:docMk/>
            <pc:sldMk cId="261207011" sldId="265"/>
            <ac:spMk id="54" creationId="{FB7FA64F-5997-0C95-26C6-88CD46A4E47F}"/>
          </ac:spMkLst>
        </pc:spChg>
        <pc:spChg chg="add del mod">
          <ac:chgData name="Trang Ha" userId="270efafb50020bd6" providerId="LiveId" clId="{B95C2C18-3E01-4E1A-804F-6079784A3449}" dt="2022-07-27T22:14:48.760" v="732" actId="478"/>
          <ac:spMkLst>
            <pc:docMk/>
            <pc:sldMk cId="261207011" sldId="265"/>
            <ac:spMk id="55" creationId="{1A03B3B3-28F3-B812-92CA-99CAED814156}"/>
          </ac:spMkLst>
        </pc:spChg>
        <pc:spChg chg="add mod">
          <ac:chgData name="Trang Ha" userId="270efafb50020bd6" providerId="LiveId" clId="{B95C2C18-3E01-4E1A-804F-6079784A3449}" dt="2022-07-27T22:20:42.465" v="799" actId="113"/>
          <ac:spMkLst>
            <pc:docMk/>
            <pc:sldMk cId="261207011" sldId="265"/>
            <ac:spMk id="63" creationId="{489C2B30-5E76-9DA4-194A-A4E03689C53E}"/>
          </ac:spMkLst>
        </pc:spChg>
        <pc:spChg chg="add del mod">
          <ac:chgData name="Trang Ha" userId="270efafb50020bd6" providerId="LiveId" clId="{B95C2C18-3E01-4E1A-804F-6079784A3449}" dt="2022-07-27T22:19:39.427" v="787" actId="478"/>
          <ac:spMkLst>
            <pc:docMk/>
            <pc:sldMk cId="261207011" sldId="265"/>
            <ac:spMk id="64" creationId="{29E79C81-3FD1-72CB-E0E3-2AD69D1C3D04}"/>
          </ac:spMkLst>
        </pc:spChg>
        <pc:spChg chg="add mod">
          <ac:chgData name="Trang Ha" userId="270efafb50020bd6" providerId="LiveId" clId="{B95C2C18-3E01-4E1A-804F-6079784A3449}" dt="2022-07-27T22:20:49.078" v="800" actId="1038"/>
          <ac:spMkLst>
            <pc:docMk/>
            <pc:sldMk cId="261207011" sldId="265"/>
            <ac:spMk id="65" creationId="{6E40CB0A-44E0-102E-94D8-20BB9885ED79}"/>
          </ac:spMkLst>
        </pc:spChg>
        <pc:spChg chg="add mod">
          <ac:chgData name="Trang Ha" userId="270efafb50020bd6" providerId="LiveId" clId="{B95C2C18-3E01-4E1A-804F-6079784A3449}" dt="2022-07-27T22:21:06.807" v="802" actId="571"/>
          <ac:spMkLst>
            <pc:docMk/>
            <pc:sldMk cId="261207011" sldId="265"/>
            <ac:spMk id="68" creationId="{8707B2FC-0BE2-C117-714B-FD6B3E004087}"/>
          </ac:spMkLst>
        </pc:spChg>
        <pc:spChg chg="add mod">
          <ac:chgData name="Trang Ha" userId="270efafb50020bd6" providerId="LiveId" clId="{B95C2C18-3E01-4E1A-804F-6079784A3449}" dt="2022-07-27T22:21:06.807" v="802" actId="571"/>
          <ac:spMkLst>
            <pc:docMk/>
            <pc:sldMk cId="261207011" sldId="265"/>
            <ac:spMk id="69" creationId="{DA8FEB53-5CF1-AA3F-3366-53EDBD42D9C3}"/>
          </ac:spMkLst>
        </pc:spChg>
        <pc:spChg chg="add mod">
          <ac:chgData name="Trang Ha" userId="270efafb50020bd6" providerId="LiveId" clId="{B95C2C18-3E01-4E1A-804F-6079784A3449}" dt="2022-07-27T22:21:06.807" v="802" actId="571"/>
          <ac:spMkLst>
            <pc:docMk/>
            <pc:sldMk cId="261207011" sldId="265"/>
            <ac:spMk id="70" creationId="{3BCD2EDC-92BD-698A-9CB8-EBDB660D48A8}"/>
          </ac:spMkLst>
        </pc:spChg>
        <pc:spChg chg="add mod">
          <ac:chgData name="Trang Ha" userId="270efafb50020bd6" providerId="LiveId" clId="{B95C2C18-3E01-4E1A-804F-6079784A3449}" dt="2022-07-27T22:21:06.807" v="802" actId="571"/>
          <ac:spMkLst>
            <pc:docMk/>
            <pc:sldMk cId="261207011" sldId="265"/>
            <ac:spMk id="71" creationId="{2809B91B-8B7A-FF4A-C1AB-FC71AB40EE9C}"/>
          </ac:spMkLst>
        </pc:spChg>
        <pc:spChg chg="add mod">
          <ac:chgData name="Trang Ha" userId="270efafb50020bd6" providerId="LiveId" clId="{B95C2C18-3E01-4E1A-804F-6079784A3449}" dt="2022-07-27T22:21:19.333" v="803" actId="571"/>
          <ac:spMkLst>
            <pc:docMk/>
            <pc:sldMk cId="261207011" sldId="265"/>
            <ac:spMk id="72" creationId="{914229D8-F3EA-D4BC-6A98-C7248780C636}"/>
          </ac:spMkLst>
        </pc:spChg>
        <pc:spChg chg="add mod">
          <ac:chgData name="Trang Ha" userId="270efafb50020bd6" providerId="LiveId" clId="{B95C2C18-3E01-4E1A-804F-6079784A3449}" dt="2022-07-27T22:21:37.542" v="805" actId="20577"/>
          <ac:spMkLst>
            <pc:docMk/>
            <pc:sldMk cId="261207011" sldId="265"/>
            <ac:spMk id="73" creationId="{442CA862-6CC4-A65F-AD7E-5E2BB6E86617}"/>
          </ac:spMkLst>
        </pc:spChg>
        <pc:spChg chg="add mod">
          <ac:chgData name="Trang Ha" userId="270efafb50020bd6" providerId="LiveId" clId="{B95C2C18-3E01-4E1A-804F-6079784A3449}" dt="2022-07-27T22:21:19.333" v="803" actId="571"/>
          <ac:spMkLst>
            <pc:docMk/>
            <pc:sldMk cId="261207011" sldId="265"/>
            <ac:spMk id="74" creationId="{ADA9A910-F351-1C94-2D41-3411E98A24A8}"/>
          </ac:spMkLst>
        </pc:spChg>
        <pc:spChg chg="add mod">
          <ac:chgData name="Trang Ha" userId="270efafb50020bd6" providerId="LiveId" clId="{B95C2C18-3E01-4E1A-804F-6079784A3449}" dt="2022-07-27T22:21:41.699" v="809" actId="20577"/>
          <ac:spMkLst>
            <pc:docMk/>
            <pc:sldMk cId="261207011" sldId="265"/>
            <ac:spMk id="75" creationId="{4F86ACAF-C717-BAE7-01C3-3EC6D05AD2FE}"/>
          </ac:spMkLst>
        </pc:spChg>
        <pc:spChg chg="del">
          <ac:chgData name="Trang Ha" userId="270efafb50020bd6" providerId="LiveId" clId="{B95C2C18-3E01-4E1A-804F-6079784A3449}" dt="2022-07-27T21:55:43.052" v="416" actId="478"/>
          <ac:spMkLst>
            <pc:docMk/>
            <pc:sldMk cId="261207011" sldId="265"/>
            <ac:spMk id="96" creationId="{A178530A-3831-1860-D095-10E340D4DC89}"/>
          </ac:spMkLst>
        </pc:spChg>
        <pc:spChg chg="del">
          <ac:chgData name="Trang Ha" userId="270efafb50020bd6" providerId="LiveId" clId="{B95C2C18-3E01-4E1A-804F-6079784A3449}" dt="2022-07-27T21:55:43.052" v="416" actId="478"/>
          <ac:spMkLst>
            <pc:docMk/>
            <pc:sldMk cId="261207011" sldId="265"/>
            <ac:spMk id="97" creationId="{2CDD755A-1C25-941A-3289-6AA6D519401F}"/>
          </ac:spMkLst>
        </pc:spChg>
        <pc:spChg chg="del">
          <ac:chgData name="Trang Ha" userId="270efafb50020bd6" providerId="LiveId" clId="{B95C2C18-3E01-4E1A-804F-6079784A3449}" dt="2022-07-27T21:55:43.052" v="416" actId="478"/>
          <ac:spMkLst>
            <pc:docMk/>
            <pc:sldMk cId="261207011" sldId="265"/>
            <ac:spMk id="98" creationId="{3A84A4A3-77E3-BDFC-7F9B-19A0DDCFAB7B}"/>
          </ac:spMkLst>
        </pc:spChg>
        <pc:spChg chg="del">
          <ac:chgData name="Trang Ha" userId="270efafb50020bd6" providerId="LiveId" clId="{B95C2C18-3E01-4E1A-804F-6079784A3449}" dt="2022-07-27T21:55:43.052" v="416" actId="478"/>
          <ac:spMkLst>
            <pc:docMk/>
            <pc:sldMk cId="261207011" sldId="265"/>
            <ac:spMk id="99" creationId="{E30EBF10-D813-2F93-A3DA-AA2A6E229E73}"/>
          </ac:spMkLst>
        </pc:spChg>
        <pc:spChg chg="del">
          <ac:chgData name="Trang Ha" userId="270efafb50020bd6" providerId="LiveId" clId="{B95C2C18-3E01-4E1A-804F-6079784A3449}" dt="2022-07-27T21:55:43.052" v="416" actId="478"/>
          <ac:spMkLst>
            <pc:docMk/>
            <pc:sldMk cId="261207011" sldId="265"/>
            <ac:spMk id="100" creationId="{EB398833-9FEB-C343-269B-31A0DEDDF29D}"/>
          </ac:spMkLst>
        </pc:spChg>
        <pc:spChg chg="del">
          <ac:chgData name="Trang Ha" userId="270efafb50020bd6" providerId="LiveId" clId="{B95C2C18-3E01-4E1A-804F-6079784A3449}" dt="2022-07-27T21:55:43.052" v="416" actId="478"/>
          <ac:spMkLst>
            <pc:docMk/>
            <pc:sldMk cId="261207011" sldId="265"/>
            <ac:spMk id="101" creationId="{C4C8ECA7-C063-4B05-AEB7-3B026C21D965}"/>
          </ac:spMkLst>
        </pc:spChg>
        <pc:spChg chg="del">
          <ac:chgData name="Trang Ha" userId="270efafb50020bd6" providerId="LiveId" clId="{B95C2C18-3E01-4E1A-804F-6079784A3449}" dt="2022-07-27T21:55:43.052" v="416" actId="478"/>
          <ac:spMkLst>
            <pc:docMk/>
            <pc:sldMk cId="261207011" sldId="265"/>
            <ac:spMk id="102" creationId="{1B158688-8199-64ED-E383-7395A2B045E7}"/>
          </ac:spMkLst>
        </pc:spChg>
        <pc:spChg chg="del">
          <ac:chgData name="Trang Ha" userId="270efafb50020bd6" providerId="LiveId" clId="{B95C2C18-3E01-4E1A-804F-6079784A3449}" dt="2022-07-27T21:55:43.052" v="416" actId="478"/>
          <ac:spMkLst>
            <pc:docMk/>
            <pc:sldMk cId="261207011" sldId="265"/>
            <ac:spMk id="103" creationId="{3011EC43-4A44-B70B-86A6-5D0BB0062518}"/>
          </ac:spMkLst>
        </pc:spChg>
        <pc:spChg chg="del">
          <ac:chgData name="Trang Ha" userId="270efafb50020bd6" providerId="LiveId" clId="{B95C2C18-3E01-4E1A-804F-6079784A3449}" dt="2022-07-27T21:55:43.052" v="416" actId="478"/>
          <ac:spMkLst>
            <pc:docMk/>
            <pc:sldMk cId="261207011" sldId="265"/>
            <ac:spMk id="104" creationId="{9D6DE052-A285-C54D-3B01-B6609C8A578D}"/>
          </ac:spMkLst>
        </pc:spChg>
        <pc:spChg chg="del">
          <ac:chgData name="Trang Ha" userId="270efafb50020bd6" providerId="LiveId" clId="{B95C2C18-3E01-4E1A-804F-6079784A3449}" dt="2022-07-27T21:55:43.052" v="416" actId="478"/>
          <ac:spMkLst>
            <pc:docMk/>
            <pc:sldMk cId="261207011" sldId="265"/>
            <ac:spMk id="105" creationId="{0E2B2E4A-DEBF-2D48-F006-52AEA47BB995}"/>
          </ac:spMkLst>
        </pc:spChg>
        <pc:spChg chg="del">
          <ac:chgData name="Trang Ha" userId="270efafb50020bd6" providerId="LiveId" clId="{B95C2C18-3E01-4E1A-804F-6079784A3449}" dt="2022-07-27T21:55:43.052" v="416" actId="478"/>
          <ac:spMkLst>
            <pc:docMk/>
            <pc:sldMk cId="261207011" sldId="265"/>
            <ac:spMk id="106" creationId="{F43A8E9A-5B5C-67F8-97AC-207CF46B8476}"/>
          </ac:spMkLst>
        </pc:spChg>
        <pc:spChg chg="mod">
          <ac:chgData name="Trang Ha" userId="270efafb50020bd6" providerId="LiveId" clId="{B95C2C18-3E01-4E1A-804F-6079784A3449}" dt="2022-07-28T10:06:57.707" v="1484" actId="20577"/>
          <ac:spMkLst>
            <pc:docMk/>
            <pc:sldMk cId="261207011" sldId="265"/>
            <ac:spMk id="108" creationId="{046CAE86-00A5-0361-1E35-80291CEA3329}"/>
          </ac:spMkLst>
        </pc:spChg>
        <pc:grpChg chg="add del mod">
          <ac:chgData name="Trang Ha" userId="270efafb50020bd6" providerId="LiveId" clId="{B95C2C18-3E01-4E1A-804F-6079784A3449}" dt="2022-07-27T22:14:48.760" v="732" actId="478"/>
          <ac:grpSpMkLst>
            <pc:docMk/>
            <pc:sldMk cId="261207011" sldId="265"/>
            <ac:grpSpMk id="46" creationId="{6DE335A7-425E-38BF-9249-1F9FBDC82DE3}"/>
          </ac:grpSpMkLst>
        </pc:grpChg>
        <pc:grpChg chg="mod">
          <ac:chgData name="Trang Ha" userId="270efafb50020bd6" providerId="LiveId" clId="{B95C2C18-3E01-4E1A-804F-6079784A3449}" dt="2022-07-27T22:05:04.416" v="538"/>
          <ac:grpSpMkLst>
            <pc:docMk/>
            <pc:sldMk cId="261207011" sldId="265"/>
            <ac:grpSpMk id="47" creationId="{539CA801-0EA6-1E51-25D4-D66CAD58E23D}"/>
          </ac:grpSpMkLst>
        </pc:grpChg>
        <pc:picChg chg="add del">
          <ac:chgData name="Trang Ha" userId="270efafb50020bd6" providerId="LiveId" clId="{B95C2C18-3E01-4E1A-804F-6079784A3449}" dt="2022-07-28T09:55:01.163" v="1150" actId="22"/>
          <ac:picMkLst>
            <pc:docMk/>
            <pc:sldMk cId="261207011" sldId="265"/>
            <ac:picMk id="13" creationId="{80A18CF0-E37A-7D2D-9143-8C667B5F0018}"/>
          </ac:picMkLst>
        </pc:picChg>
        <pc:picChg chg="add del mod">
          <ac:chgData name="Trang Ha" userId="270efafb50020bd6" providerId="LiveId" clId="{B95C2C18-3E01-4E1A-804F-6079784A3449}" dt="2022-07-27T22:14:48.760" v="732" actId="478"/>
          <ac:picMkLst>
            <pc:docMk/>
            <pc:sldMk cId="261207011" sldId="265"/>
            <ac:picMk id="13" creationId="{AA1A6A79-5345-BD2C-42F2-51561F2F6415}"/>
          </ac:picMkLst>
        </pc:picChg>
        <pc:picChg chg="add del mod modCrop">
          <ac:chgData name="Trang Ha" userId="270efafb50020bd6" providerId="LiveId" clId="{B95C2C18-3E01-4E1A-804F-6079784A3449}" dt="2022-07-27T22:14:48.760" v="732" actId="478"/>
          <ac:picMkLst>
            <pc:docMk/>
            <pc:sldMk cId="261207011" sldId="265"/>
            <ac:picMk id="15" creationId="{A7E19B19-8B13-63C8-CA3B-263F40BA8B9A}"/>
          </ac:picMkLst>
        </pc:picChg>
        <pc:picChg chg="add del mod modCrop">
          <ac:chgData name="Trang Ha" userId="270efafb50020bd6" providerId="LiveId" clId="{B95C2C18-3E01-4E1A-804F-6079784A3449}" dt="2022-07-27T22:16:05.108" v="751" actId="478"/>
          <ac:picMkLst>
            <pc:docMk/>
            <pc:sldMk cId="261207011" sldId="265"/>
            <ac:picMk id="19" creationId="{61596C16-24E1-ED2F-B15B-E519183BEF6A}"/>
          </ac:picMkLst>
        </pc:picChg>
        <pc:picChg chg="del">
          <ac:chgData name="Trang Ha" userId="270efafb50020bd6" providerId="LiveId" clId="{B95C2C18-3E01-4E1A-804F-6079784A3449}" dt="2022-07-27T21:55:43.052" v="416" actId="478"/>
          <ac:picMkLst>
            <pc:docMk/>
            <pc:sldMk cId="261207011" sldId="265"/>
            <ac:picMk id="20" creationId="{D8DFCFEE-BFB9-782E-99C6-F88E0E9E2A47}"/>
          </ac:picMkLst>
        </pc:picChg>
        <pc:picChg chg="add mod modCrop">
          <ac:chgData name="Trang Ha" userId="270efafb50020bd6" providerId="LiveId" clId="{B95C2C18-3E01-4E1A-804F-6079784A3449}" dt="2022-07-27T22:20:00.868" v="791" actId="1076"/>
          <ac:picMkLst>
            <pc:docMk/>
            <pc:sldMk cId="261207011" sldId="265"/>
            <ac:picMk id="23" creationId="{F2C35E3B-EC98-DDCE-E987-22BF814A97F4}"/>
          </ac:picMkLst>
        </pc:picChg>
        <pc:picChg chg="add mod modCrop">
          <ac:chgData name="Trang Ha" userId="270efafb50020bd6" providerId="LiveId" clId="{B95C2C18-3E01-4E1A-804F-6079784A3449}" dt="2022-07-27T22:17:18.022" v="761" actId="1076"/>
          <ac:picMkLst>
            <pc:docMk/>
            <pc:sldMk cId="261207011" sldId="265"/>
            <ac:picMk id="25" creationId="{0A1E5C9E-CB16-D81E-B608-F43E6ACFC26F}"/>
          </ac:picMkLst>
        </pc:picChg>
        <pc:picChg chg="add mod">
          <ac:chgData name="Trang Ha" userId="270efafb50020bd6" providerId="LiveId" clId="{B95C2C18-3E01-4E1A-804F-6079784A3449}" dt="2022-07-27T22:00:50.033" v="467" actId="571"/>
          <ac:picMkLst>
            <pc:docMk/>
            <pc:sldMk cId="261207011" sldId="265"/>
            <ac:picMk id="39" creationId="{3816FA3B-1DEE-C1FC-B143-334D2346C8B1}"/>
          </ac:picMkLst>
        </pc:picChg>
        <pc:picChg chg="add mod">
          <ac:chgData name="Trang Ha" userId="270efafb50020bd6" providerId="LiveId" clId="{B95C2C18-3E01-4E1A-804F-6079784A3449}" dt="2022-07-27T22:00:55.828" v="469"/>
          <ac:picMkLst>
            <pc:docMk/>
            <pc:sldMk cId="261207011" sldId="265"/>
            <ac:picMk id="41" creationId="{36716267-AA2D-9382-63F3-1C039E784634}"/>
          </ac:picMkLst>
        </pc:picChg>
        <pc:picChg chg="add mod">
          <ac:chgData name="Trang Ha" userId="270efafb50020bd6" providerId="LiveId" clId="{B95C2C18-3E01-4E1A-804F-6079784A3449}" dt="2022-07-27T22:21:06.807" v="802" actId="571"/>
          <ac:picMkLst>
            <pc:docMk/>
            <pc:sldMk cId="261207011" sldId="265"/>
            <ac:picMk id="67" creationId="{81870A7D-5E15-2686-32C9-BDA432FBF0FF}"/>
          </ac:picMkLst>
        </pc:picChg>
      </pc:sldChg>
      <pc:sldChg chg="del">
        <pc:chgData name="Trang Ha" userId="270efafb50020bd6" providerId="LiveId" clId="{B95C2C18-3E01-4E1A-804F-6079784A3449}" dt="2022-07-27T22:30:16.538" v="876" actId="2696"/>
        <pc:sldMkLst>
          <pc:docMk/>
          <pc:sldMk cId="340795945" sldId="266"/>
        </pc:sldMkLst>
      </pc:sldChg>
      <pc:sldChg chg="del">
        <pc:chgData name="Trang Ha" userId="270efafb50020bd6" providerId="LiveId" clId="{B95C2C18-3E01-4E1A-804F-6079784A3449}" dt="2022-07-27T22:35:38.745" v="1132" actId="2696"/>
        <pc:sldMkLst>
          <pc:docMk/>
          <pc:sldMk cId="2779256375" sldId="267"/>
        </pc:sldMkLst>
      </pc:sldChg>
      <pc:sldChg chg="del">
        <pc:chgData name="Trang Ha" userId="270efafb50020bd6" providerId="LiveId" clId="{B95C2C18-3E01-4E1A-804F-6079784A3449}" dt="2022-07-27T22:30:20.359" v="877" actId="2696"/>
        <pc:sldMkLst>
          <pc:docMk/>
          <pc:sldMk cId="3217625673" sldId="268"/>
        </pc:sldMkLst>
      </pc:sldChg>
      <pc:sldChg chg="addSp delSp modSp del mod">
        <pc:chgData name="Trang Ha" userId="270efafb50020bd6" providerId="LiveId" clId="{B95C2C18-3E01-4E1A-804F-6079784A3449}" dt="2022-07-28T09:53:40.494" v="1141" actId="47"/>
        <pc:sldMkLst>
          <pc:docMk/>
          <pc:sldMk cId="1727781939" sldId="270"/>
        </pc:sldMkLst>
        <pc:spChg chg="mod">
          <ac:chgData name="Trang Ha" userId="270efafb50020bd6" providerId="LiveId" clId="{B95C2C18-3E01-4E1A-804F-6079784A3449}" dt="2022-07-27T21:48:00.201" v="385" actId="20577"/>
          <ac:spMkLst>
            <pc:docMk/>
            <pc:sldMk cId="1727781939" sldId="270"/>
            <ac:spMk id="7" creationId="{00000000-0000-0000-0000-000000000000}"/>
          </ac:spMkLst>
        </pc:spChg>
        <pc:spChg chg="mod">
          <ac:chgData name="Trang Ha" userId="270efafb50020bd6" providerId="LiveId" clId="{B95C2C18-3E01-4E1A-804F-6079784A3449}" dt="2022-07-27T16:30:34.288" v="316" actId="20577"/>
          <ac:spMkLst>
            <pc:docMk/>
            <pc:sldMk cId="1727781939" sldId="270"/>
            <ac:spMk id="11" creationId="{00000000-0000-0000-0000-000000000000}"/>
          </ac:spMkLst>
        </pc:spChg>
        <pc:spChg chg="mod">
          <ac:chgData name="Trang Ha" userId="270efafb50020bd6" providerId="LiveId" clId="{B95C2C18-3E01-4E1A-804F-6079784A3449}" dt="2022-07-27T16:21:12.211" v="162" actId="20577"/>
          <ac:spMkLst>
            <pc:docMk/>
            <pc:sldMk cId="1727781939" sldId="270"/>
            <ac:spMk id="14" creationId="{CE6B7E84-CEBE-175D-F644-7437A73CCF3F}"/>
          </ac:spMkLst>
        </pc:spChg>
        <pc:spChg chg="mod">
          <ac:chgData name="Trang Ha" userId="270efafb50020bd6" providerId="LiveId" clId="{B95C2C18-3E01-4E1A-804F-6079784A3449}" dt="2022-07-27T16:24:17.450" v="225" actId="20577"/>
          <ac:spMkLst>
            <pc:docMk/>
            <pc:sldMk cId="1727781939" sldId="270"/>
            <ac:spMk id="15" creationId="{DB3A53A4-6DE9-C119-A401-C8B8C59B37C2}"/>
          </ac:spMkLst>
        </pc:spChg>
        <pc:spChg chg="mod">
          <ac:chgData name="Trang Ha" userId="270efafb50020bd6" providerId="LiveId" clId="{B95C2C18-3E01-4E1A-804F-6079784A3449}" dt="2022-07-27T21:45:25.582" v="371" actId="1076"/>
          <ac:spMkLst>
            <pc:docMk/>
            <pc:sldMk cId="1727781939" sldId="270"/>
            <ac:spMk id="22" creationId="{FDFA29DF-303A-31A0-35FA-F6B774AD3830}"/>
          </ac:spMkLst>
        </pc:spChg>
        <pc:spChg chg="mod">
          <ac:chgData name="Trang Ha" userId="270efafb50020bd6" providerId="LiveId" clId="{B95C2C18-3E01-4E1A-804F-6079784A3449}" dt="2022-07-27T21:45:36.509" v="372" actId="1076"/>
          <ac:spMkLst>
            <pc:docMk/>
            <pc:sldMk cId="1727781939" sldId="270"/>
            <ac:spMk id="23" creationId="{E61C16E1-FADA-CF49-032E-797E34841D9A}"/>
          </ac:spMkLst>
        </pc:spChg>
        <pc:spChg chg="mod">
          <ac:chgData name="Trang Ha" userId="270efafb50020bd6" providerId="LiveId" clId="{B95C2C18-3E01-4E1A-804F-6079784A3449}" dt="2022-07-27T21:45:51.558" v="374" actId="1076"/>
          <ac:spMkLst>
            <pc:docMk/>
            <pc:sldMk cId="1727781939" sldId="270"/>
            <ac:spMk id="24" creationId="{E9BF8B07-AFE8-4502-294E-AA60C64212AE}"/>
          </ac:spMkLst>
        </pc:spChg>
        <pc:spChg chg="mod">
          <ac:chgData name="Trang Ha" userId="270efafb50020bd6" providerId="LiveId" clId="{B95C2C18-3E01-4E1A-804F-6079784A3449}" dt="2022-07-27T21:46:40.808" v="381" actId="1037"/>
          <ac:spMkLst>
            <pc:docMk/>
            <pc:sldMk cId="1727781939" sldId="270"/>
            <ac:spMk id="25" creationId="{5B74A1A6-708B-78EB-EAAC-817F13B4493C}"/>
          </ac:spMkLst>
        </pc:spChg>
        <pc:spChg chg="mod">
          <ac:chgData name="Trang Ha" userId="270efafb50020bd6" providerId="LiveId" clId="{B95C2C18-3E01-4E1A-804F-6079784A3449}" dt="2022-07-27T21:47:09.831" v="383" actId="1037"/>
          <ac:spMkLst>
            <pc:docMk/>
            <pc:sldMk cId="1727781939" sldId="270"/>
            <ac:spMk id="26" creationId="{0EA72583-2612-0F6C-D5E5-5A564F3CF633}"/>
          </ac:spMkLst>
        </pc:spChg>
        <pc:spChg chg="mod">
          <ac:chgData name="Trang Ha" userId="270efafb50020bd6" providerId="LiveId" clId="{B95C2C18-3E01-4E1A-804F-6079784A3449}" dt="2022-07-27T21:46:25.538" v="378" actId="1076"/>
          <ac:spMkLst>
            <pc:docMk/>
            <pc:sldMk cId="1727781939" sldId="270"/>
            <ac:spMk id="27" creationId="{84608846-D12E-645C-B884-5C38DB886E17}"/>
          </ac:spMkLst>
        </pc:spChg>
        <pc:spChg chg="mod">
          <ac:chgData name="Trang Ha" userId="270efafb50020bd6" providerId="LiveId" clId="{B95C2C18-3E01-4E1A-804F-6079784A3449}" dt="2022-07-27T16:23:20.410" v="202" actId="20577"/>
          <ac:spMkLst>
            <pc:docMk/>
            <pc:sldMk cId="1727781939" sldId="270"/>
            <ac:spMk id="29" creationId="{357135A1-6EC0-4FD8-5E42-058796B7A108}"/>
          </ac:spMkLst>
        </pc:spChg>
        <pc:spChg chg="mod">
          <ac:chgData name="Trang Ha" userId="270efafb50020bd6" providerId="LiveId" clId="{B95C2C18-3E01-4E1A-804F-6079784A3449}" dt="2022-07-27T16:24:23.252" v="227" actId="20577"/>
          <ac:spMkLst>
            <pc:docMk/>
            <pc:sldMk cId="1727781939" sldId="270"/>
            <ac:spMk id="30" creationId="{EC7F558E-BEC9-C91F-D4A3-2EDB6343DE30}"/>
          </ac:spMkLst>
        </pc:spChg>
        <pc:spChg chg="mod">
          <ac:chgData name="Trang Ha" userId="270efafb50020bd6" providerId="LiveId" clId="{B95C2C18-3E01-4E1A-804F-6079784A3449}" dt="2022-07-27T16:25:03.637" v="247" actId="20577"/>
          <ac:spMkLst>
            <pc:docMk/>
            <pc:sldMk cId="1727781939" sldId="270"/>
            <ac:spMk id="31" creationId="{C38FE873-A9EA-61F9-F183-204F394BE0A4}"/>
          </ac:spMkLst>
        </pc:spChg>
        <pc:spChg chg="mod">
          <ac:chgData name="Trang Ha" userId="270efafb50020bd6" providerId="LiveId" clId="{B95C2C18-3E01-4E1A-804F-6079784A3449}" dt="2022-07-27T16:25:43.399" v="262" actId="20577"/>
          <ac:spMkLst>
            <pc:docMk/>
            <pc:sldMk cId="1727781939" sldId="270"/>
            <ac:spMk id="32" creationId="{05FAE23B-5D07-EDF0-37AA-39644977C582}"/>
          </ac:spMkLst>
        </pc:spChg>
        <pc:spChg chg="mod">
          <ac:chgData name="Trang Ha" userId="270efafb50020bd6" providerId="LiveId" clId="{B95C2C18-3E01-4E1A-804F-6079784A3449}" dt="2022-07-27T16:26:40.870" v="282" actId="20577"/>
          <ac:spMkLst>
            <pc:docMk/>
            <pc:sldMk cId="1727781939" sldId="270"/>
            <ac:spMk id="35" creationId="{72DF5667-A8D7-089E-6A7A-CB746421F759}"/>
          </ac:spMkLst>
        </pc:spChg>
        <pc:spChg chg="mod">
          <ac:chgData name="Trang Ha" userId="270efafb50020bd6" providerId="LiveId" clId="{B95C2C18-3E01-4E1A-804F-6079784A3449}" dt="2022-07-27T16:27:42.485" v="301" actId="20577"/>
          <ac:spMkLst>
            <pc:docMk/>
            <pc:sldMk cId="1727781939" sldId="270"/>
            <ac:spMk id="36" creationId="{ADC64E5B-A384-A730-BD89-FEA1E29F2F92}"/>
          </ac:spMkLst>
        </pc:spChg>
        <pc:picChg chg="add mod ord">
          <ac:chgData name="Trang Ha" userId="270efafb50020bd6" providerId="LiveId" clId="{B95C2C18-3E01-4E1A-804F-6079784A3449}" dt="2022-07-27T21:46:53.081" v="382" actId="1037"/>
          <ac:picMkLst>
            <pc:docMk/>
            <pc:sldMk cId="1727781939" sldId="270"/>
            <ac:picMk id="10" creationId="{E0FA8133-F975-DA37-C4FD-5D5AD11DCA5B}"/>
          </ac:picMkLst>
        </pc:picChg>
        <pc:picChg chg="del">
          <ac:chgData name="Trang Ha" userId="270efafb50020bd6" providerId="LiveId" clId="{B95C2C18-3E01-4E1A-804F-6079784A3449}" dt="2022-07-27T16:20:34.070" v="156" actId="478"/>
          <ac:picMkLst>
            <pc:docMk/>
            <pc:sldMk cId="1727781939" sldId="270"/>
            <ac:picMk id="21" creationId="{19D41661-588D-9DF8-1C82-34B4E68CAD1A}"/>
          </ac:picMkLst>
        </pc:picChg>
      </pc:sldChg>
      <pc:sldChg chg="addSp delSp modSp del mod delAnim modAnim">
        <pc:chgData name="Trang Ha" userId="270efafb50020bd6" providerId="LiveId" clId="{B95C2C18-3E01-4E1A-804F-6079784A3449}" dt="2022-07-28T09:53:37.942" v="1139" actId="47"/>
        <pc:sldMkLst>
          <pc:docMk/>
          <pc:sldMk cId="2893097710" sldId="271"/>
        </pc:sldMkLst>
        <pc:spChg chg="add mod">
          <ac:chgData name="Trang Ha" userId="270efafb50020bd6" providerId="LiveId" clId="{B95C2C18-3E01-4E1A-804F-6079784A3449}" dt="2022-07-27T21:51:22.562" v="399" actId="1076"/>
          <ac:spMkLst>
            <pc:docMk/>
            <pc:sldMk cId="2893097710" sldId="271"/>
            <ac:spMk id="16" creationId="{F3CB54CE-2E39-1680-20D9-C655FC876D47}"/>
          </ac:spMkLst>
        </pc:spChg>
        <pc:spChg chg="add mod">
          <ac:chgData name="Trang Ha" userId="270efafb50020bd6" providerId="LiveId" clId="{B95C2C18-3E01-4E1A-804F-6079784A3449}" dt="2022-07-27T21:51:35.155" v="402" actId="1076"/>
          <ac:spMkLst>
            <pc:docMk/>
            <pc:sldMk cId="2893097710" sldId="271"/>
            <ac:spMk id="17" creationId="{74BF2737-6551-8BF9-72DD-605AE5C4CEDB}"/>
          </ac:spMkLst>
        </pc:spChg>
        <pc:spChg chg="del mod">
          <ac:chgData name="Trang Ha" userId="270efafb50020bd6" providerId="LiveId" clId="{B95C2C18-3E01-4E1A-804F-6079784A3449}" dt="2022-07-27T21:51:26.412" v="400" actId="21"/>
          <ac:spMkLst>
            <pc:docMk/>
            <pc:sldMk cId="2893097710" sldId="271"/>
            <ac:spMk id="19" creationId="{86B587D7-C6B8-8407-346C-4E60B99B42FF}"/>
          </ac:spMkLst>
        </pc:spChg>
        <pc:spChg chg="add mod">
          <ac:chgData name="Trang Ha" userId="270efafb50020bd6" providerId="LiveId" clId="{B95C2C18-3E01-4E1A-804F-6079784A3449}" dt="2022-07-27T21:51:55.230" v="405" actId="1076"/>
          <ac:spMkLst>
            <pc:docMk/>
            <pc:sldMk cId="2893097710" sldId="271"/>
            <ac:spMk id="20" creationId="{2A1F1F22-05D2-2F28-B59A-384CB0F66ACA}"/>
          </ac:spMkLst>
        </pc:spChg>
        <pc:spChg chg="add mod">
          <ac:chgData name="Trang Ha" userId="270efafb50020bd6" providerId="LiveId" clId="{B95C2C18-3E01-4E1A-804F-6079784A3449}" dt="2022-07-27T21:53:00.551" v="413" actId="1076"/>
          <ac:spMkLst>
            <pc:docMk/>
            <pc:sldMk cId="2893097710" sldId="271"/>
            <ac:spMk id="21" creationId="{A7FFC59C-0BC5-5BD4-DE9A-DC3042DB9AB0}"/>
          </ac:spMkLst>
        </pc:spChg>
        <pc:spChg chg="del mod">
          <ac:chgData name="Trang Ha" userId="270efafb50020bd6" providerId="LiveId" clId="{B95C2C18-3E01-4E1A-804F-6079784A3449}" dt="2022-07-27T21:51:12.446" v="397" actId="21"/>
          <ac:spMkLst>
            <pc:docMk/>
            <pc:sldMk cId="2893097710" sldId="271"/>
            <ac:spMk id="28" creationId="{1933C807-AD59-96B6-D6F0-696C91EE4CF5}"/>
          </ac:spMkLst>
        </pc:spChg>
        <pc:spChg chg="del mod">
          <ac:chgData name="Trang Ha" userId="270efafb50020bd6" providerId="LiveId" clId="{B95C2C18-3E01-4E1A-804F-6079784A3449}" dt="2022-07-27T21:51:40.090" v="403" actId="21"/>
          <ac:spMkLst>
            <pc:docMk/>
            <pc:sldMk cId="2893097710" sldId="271"/>
            <ac:spMk id="29" creationId="{895135F2-6A2A-B65A-1D4E-638EEDE63AB6}"/>
          </ac:spMkLst>
        </pc:spChg>
        <pc:spChg chg="del mod">
          <ac:chgData name="Trang Ha" userId="270efafb50020bd6" providerId="LiveId" clId="{B95C2C18-3E01-4E1A-804F-6079784A3449}" dt="2022-07-27T21:52:02.066" v="406" actId="21"/>
          <ac:spMkLst>
            <pc:docMk/>
            <pc:sldMk cId="2893097710" sldId="271"/>
            <ac:spMk id="32" creationId="{DB26D011-9AEE-E8F0-3FC3-C42D8D8291DE}"/>
          </ac:spMkLst>
        </pc:spChg>
        <pc:picChg chg="add mod">
          <ac:chgData name="Trang Ha" userId="270efafb50020bd6" providerId="LiveId" clId="{B95C2C18-3E01-4E1A-804F-6079784A3449}" dt="2022-07-27T21:51:06.188" v="395" actId="1076"/>
          <ac:picMkLst>
            <pc:docMk/>
            <pc:sldMk cId="2893097710" sldId="271"/>
            <ac:picMk id="10" creationId="{AA306EC4-9791-2F56-9811-67DEC2E1FBDE}"/>
          </ac:picMkLst>
        </pc:picChg>
        <pc:picChg chg="del mod">
          <ac:chgData name="Trang Ha" userId="270efafb50020bd6" providerId="LiveId" clId="{B95C2C18-3E01-4E1A-804F-6079784A3449}" dt="2022-07-27T21:48:26.024" v="392" actId="478"/>
          <ac:picMkLst>
            <pc:docMk/>
            <pc:sldMk cId="2893097710" sldId="271"/>
            <ac:picMk id="18" creationId="{8BF12B24-A01D-0DFC-ABB5-0E6676E62E98}"/>
          </ac:picMkLst>
        </pc:picChg>
      </pc:sldChg>
      <pc:sldChg chg="delSp modSp del mod">
        <pc:chgData name="Trang Ha" userId="270efafb50020bd6" providerId="LiveId" clId="{B95C2C18-3E01-4E1A-804F-6079784A3449}" dt="2022-07-27T22:22:25.139" v="816" actId="2696"/>
        <pc:sldMkLst>
          <pc:docMk/>
          <pc:sldMk cId="1421230677" sldId="272"/>
        </pc:sldMkLst>
        <pc:spChg chg="mod">
          <ac:chgData name="Trang Ha" userId="270efafb50020bd6" providerId="LiveId" clId="{B95C2C18-3E01-4E1A-804F-6079784A3449}" dt="2022-07-27T22:04:34.856" v="537" actId="1035"/>
          <ac:spMkLst>
            <pc:docMk/>
            <pc:sldMk cId="1421230677" sldId="272"/>
            <ac:spMk id="15" creationId="{9CDD8D35-450C-BB98-F788-B91E97BEBC7C}"/>
          </ac:spMkLst>
        </pc:spChg>
        <pc:spChg chg="mod">
          <ac:chgData name="Trang Ha" userId="270efafb50020bd6" providerId="LiveId" clId="{B95C2C18-3E01-4E1A-804F-6079784A3449}" dt="2022-07-27T22:04:26.367" v="534" actId="1076"/>
          <ac:spMkLst>
            <pc:docMk/>
            <pc:sldMk cId="1421230677" sldId="272"/>
            <ac:spMk id="31" creationId="{20150C77-581A-ABFF-C442-C558DC742E2F}"/>
          </ac:spMkLst>
        </pc:spChg>
        <pc:spChg chg="mod">
          <ac:chgData name="Trang Ha" userId="270efafb50020bd6" providerId="LiveId" clId="{B95C2C18-3E01-4E1A-804F-6079784A3449}" dt="2022-07-27T22:04:21.590" v="533" actId="1076"/>
          <ac:spMkLst>
            <pc:docMk/>
            <pc:sldMk cId="1421230677" sldId="272"/>
            <ac:spMk id="32" creationId="{08C49144-C02E-D740-353D-3CB655EA2800}"/>
          </ac:spMkLst>
        </pc:spChg>
        <pc:spChg chg="mod">
          <ac:chgData name="Trang Ha" userId="270efafb50020bd6" providerId="LiveId" clId="{B95C2C18-3E01-4E1A-804F-6079784A3449}" dt="2022-07-27T22:04:15.374" v="532" actId="1076"/>
          <ac:spMkLst>
            <pc:docMk/>
            <pc:sldMk cId="1421230677" sldId="272"/>
            <ac:spMk id="33" creationId="{FA2D9A1E-61FF-E57C-F702-33B68BBA9AD5}"/>
          </ac:spMkLst>
        </pc:spChg>
        <pc:spChg chg="mod">
          <ac:chgData name="Trang Ha" userId="270efafb50020bd6" providerId="LiveId" clId="{B95C2C18-3E01-4E1A-804F-6079784A3449}" dt="2022-07-27T22:11:45.642" v="613" actId="20577"/>
          <ac:spMkLst>
            <pc:docMk/>
            <pc:sldMk cId="1421230677" sldId="272"/>
            <ac:spMk id="108" creationId="{046CAE86-00A5-0361-1E35-80291CEA3329}"/>
          </ac:spMkLst>
        </pc:spChg>
        <pc:picChg chg="mod">
          <ac:chgData name="Trang Ha" userId="270efafb50020bd6" providerId="LiveId" clId="{B95C2C18-3E01-4E1A-804F-6079784A3449}" dt="2022-07-27T22:04:30.043" v="535" actId="1076"/>
          <ac:picMkLst>
            <pc:docMk/>
            <pc:sldMk cId="1421230677" sldId="272"/>
            <ac:picMk id="13" creationId="{074675B5-8370-8E36-4045-ACC1BFE49F4C}"/>
          </ac:picMkLst>
        </pc:picChg>
        <pc:picChg chg="del mod">
          <ac:chgData name="Trang Ha" userId="270efafb50020bd6" providerId="LiveId" clId="{B95C2C18-3E01-4E1A-804F-6079784A3449}" dt="2022-07-27T22:03:30.831" v="529" actId="478"/>
          <ac:picMkLst>
            <pc:docMk/>
            <pc:sldMk cId="1421230677" sldId="272"/>
            <ac:picMk id="28" creationId="{37DD7AE9-2910-5019-4F9E-78091DAB6F1F}"/>
          </ac:picMkLst>
        </pc:picChg>
      </pc:sldChg>
      <pc:sldChg chg="addSp delSp modSp mod addAnim delAnim modAnim">
        <pc:chgData name="Trang Ha" userId="270efafb50020bd6" providerId="LiveId" clId="{B95C2C18-3E01-4E1A-804F-6079784A3449}" dt="2022-07-29T08:43:57.186" v="2255" actId="20577"/>
        <pc:sldMkLst>
          <pc:docMk/>
          <pc:sldMk cId="3893718582" sldId="273"/>
        </pc:sldMkLst>
        <pc:spChg chg="add mod">
          <ac:chgData name="Trang Ha" userId="270efafb50020bd6" providerId="LiveId" clId="{B95C2C18-3E01-4E1A-804F-6079784A3449}" dt="2022-07-28T10:38:53.524" v="2249" actId="20577"/>
          <ac:spMkLst>
            <pc:docMk/>
            <pc:sldMk cId="3893718582" sldId="273"/>
            <ac:spMk id="7" creationId="{73B5540A-A270-EAB1-E412-B074ED46B4A1}"/>
          </ac:spMkLst>
        </pc:spChg>
        <pc:spChg chg="mod">
          <ac:chgData name="Trang Ha" userId="270efafb50020bd6" providerId="LiveId" clId="{B95C2C18-3E01-4E1A-804F-6079784A3449}" dt="2022-07-29T08:43:57.186" v="2255" actId="20577"/>
          <ac:spMkLst>
            <pc:docMk/>
            <pc:sldMk cId="3893718582" sldId="273"/>
            <ac:spMk id="9" creationId="{00000000-0000-0000-0000-000000000000}"/>
          </ac:spMkLst>
        </pc:spChg>
        <pc:spChg chg="del topLvl">
          <ac:chgData name="Trang Ha" userId="270efafb50020bd6" providerId="LiveId" clId="{B95C2C18-3E01-4E1A-804F-6079784A3449}" dt="2022-07-27T22:24:34.215" v="818" actId="478"/>
          <ac:spMkLst>
            <pc:docMk/>
            <pc:sldMk cId="3893718582" sldId="273"/>
            <ac:spMk id="11" creationId="{00000000-0000-0000-0000-000000000000}"/>
          </ac:spMkLst>
        </pc:spChg>
        <pc:spChg chg="add mod">
          <ac:chgData name="Trang Ha" userId="270efafb50020bd6" providerId="LiveId" clId="{B95C2C18-3E01-4E1A-804F-6079784A3449}" dt="2022-07-28T10:29:16.102" v="1694" actId="20577"/>
          <ac:spMkLst>
            <pc:docMk/>
            <pc:sldMk cId="3893718582" sldId="273"/>
            <ac:spMk id="15" creationId="{8C0B9D84-544B-8E9A-898B-97985961B7D8}"/>
          </ac:spMkLst>
        </pc:spChg>
        <pc:spChg chg="add mod">
          <ac:chgData name="Trang Ha" userId="270efafb50020bd6" providerId="LiveId" clId="{B95C2C18-3E01-4E1A-804F-6079784A3449}" dt="2022-07-28T10:29:12.134" v="1678" actId="122"/>
          <ac:spMkLst>
            <pc:docMk/>
            <pc:sldMk cId="3893718582" sldId="273"/>
            <ac:spMk id="19" creationId="{2FA569B8-EB6F-7F5A-65D3-32EB57BAB483}"/>
          </ac:spMkLst>
        </pc:spChg>
        <pc:spChg chg="add mod">
          <ac:chgData name="Trang Ha" userId="270efafb50020bd6" providerId="LiveId" clId="{B95C2C18-3E01-4E1A-804F-6079784A3449}" dt="2022-07-28T10:37:03.909" v="2235" actId="20577"/>
          <ac:spMkLst>
            <pc:docMk/>
            <pc:sldMk cId="3893718582" sldId="273"/>
            <ac:spMk id="24" creationId="{71354F10-B313-5A62-113C-D11F04D9D09E}"/>
          </ac:spMkLst>
        </pc:spChg>
        <pc:spChg chg="add mod">
          <ac:chgData name="Trang Ha" userId="270efafb50020bd6" providerId="LiveId" clId="{B95C2C18-3E01-4E1A-804F-6079784A3449}" dt="2022-07-28T10:38:40.253" v="2241" actId="571"/>
          <ac:spMkLst>
            <pc:docMk/>
            <pc:sldMk cId="3893718582" sldId="273"/>
            <ac:spMk id="27" creationId="{C719C5E8-38D8-49C0-6196-E4575BD1B38B}"/>
          </ac:spMkLst>
        </pc:spChg>
        <pc:spChg chg="add mod">
          <ac:chgData name="Trang Ha" userId="270efafb50020bd6" providerId="LiveId" clId="{B95C2C18-3E01-4E1A-804F-6079784A3449}" dt="2022-07-28T10:38:40.253" v="2241" actId="571"/>
          <ac:spMkLst>
            <pc:docMk/>
            <pc:sldMk cId="3893718582" sldId="273"/>
            <ac:spMk id="28" creationId="{88EE992D-2E8A-BD45-6813-4BEA298A7C07}"/>
          </ac:spMkLst>
        </pc:spChg>
        <pc:spChg chg="mod">
          <ac:chgData name="Trang Ha" userId="270efafb50020bd6" providerId="LiveId" clId="{B95C2C18-3E01-4E1A-804F-6079784A3449}" dt="2022-07-28T10:29:48.076" v="1699" actId="20577"/>
          <ac:spMkLst>
            <pc:docMk/>
            <pc:sldMk cId="3893718582" sldId="273"/>
            <ac:spMk id="108" creationId="{046CAE86-00A5-0361-1E35-80291CEA3329}"/>
          </ac:spMkLst>
        </pc:spChg>
        <pc:grpChg chg="mod topLvl">
          <ac:chgData name="Trang Ha" userId="270efafb50020bd6" providerId="LiveId" clId="{B95C2C18-3E01-4E1A-804F-6079784A3449}" dt="2022-07-27T22:27:10.970" v="840" actId="1038"/>
          <ac:grpSpMkLst>
            <pc:docMk/>
            <pc:sldMk cId="3893718582" sldId="273"/>
            <ac:grpSpMk id="10" creationId="{00000000-0000-0000-0000-000000000000}"/>
          </ac:grpSpMkLst>
        </pc:grpChg>
        <pc:grpChg chg="del">
          <ac:chgData name="Trang Ha" userId="270efafb50020bd6" providerId="LiveId" clId="{B95C2C18-3E01-4E1A-804F-6079784A3449}" dt="2022-07-27T22:24:34.215" v="818" actId="478"/>
          <ac:grpSpMkLst>
            <pc:docMk/>
            <pc:sldMk cId="3893718582" sldId="273"/>
            <ac:grpSpMk id="12" creationId="{00000000-0000-0000-0000-000000000000}"/>
          </ac:grpSpMkLst>
        </pc:grpChg>
        <pc:picChg chg="add mod modCrop">
          <ac:chgData name="Trang Ha" userId="270efafb50020bd6" providerId="LiveId" clId="{B95C2C18-3E01-4E1A-804F-6079784A3449}" dt="2022-07-28T10:32:37.477" v="2066" actId="1076"/>
          <ac:picMkLst>
            <pc:docMk/>
            <pc:sldMk cId="3893718582" sldId="273"/>
            <ac:picMk id="13" creationId="{E2A29CE8-741F-1217-F72A-167FD4394598}"/>
          </ac:picMkLst>
        </pc:picChg>
        <pc:picChg chg="del">
          <ac:chgData name="Trang Ha" userId="270efafb50020bd6" providerId="LiveId" clId="{B95C2C18-3E01-4E1A-804F-6079784A3449}" dt="2022-07-27T22:24:26.205" v="817" actId="478"/>
          <ac:picMkLst>
            <pc:docMk/>
            <pc:sldMk cId="3893718582" sldId="273"/>
            <ac:picMk id="14" creationId="{F24AF8D0-4795-7BAD-DE2D-145D7A4CFAB7}"/>
          </ac:picMkLst>
        </pc:picChg>
        <pc:picChg chg="add del mod">
          <ac:chgData name="Trang Ha" userId="270efafb50020bd6" providerId="LiveId" clId="{B95C2C18-3E01-4E1A-804F-6079784A3449}" dt="2022-07-28T10:36:47.660" v="2231" actId="478"/>
          <ac:picMkLst>
            <pc:docMk/>
            <pc:sldMk cId="3893718582" sldId="273"/>
            <ac:picMk id="17" creationId="{4C67EFAA-815D-CEDE-89D6-EB60A4CAA1D4}"/>
          </ac:picMkLst>
        </pc:picChg>
        <pc:cxnChg chg="add mod">
          <ac:chgData name="Trang Ha" userId="270efafb50020bd6" providerId="LiveId" clId="{B95C2C18-3E01-4E1A-804F-6079784A3449}" dt="2022-07-28T10:34:02.447" v="2091" actId="1035"/>
          <ac:cxnSpMkLst>
            <pc:docMk/>
            <pc:sldMk cId="3893718582" sldId="273"/>
            <ac:cxnSpMk id="12" creationId="{82CF4CF8-D022-FE70-BDBC-029BFF3BBAF4}"/>
          </ac:cxnSpMkLst>
        </pc:cxnChg>
        <pc:cxnChg chg="add mod">
          <ac:chgData name="Trang Ha" userId="270efafb50020bd6" providerId="LiveId" clId="{B95C2C18-3E01-4E1A-804F-6079784A3449}" dt="2022-07-28T10:34:22.593" v="2094" actId="1076"/>
          <ac:cxnSpMkLst>
            <pc:docMk/>
            <pc:sldMk cId="3893718582" sldId="273"/>
            <ac:cxnSpMk id="21" creationId="{FCF7AC31-EB59-4722-E286-90B6DAC87FA0}"/>
          </ac:cxnSpMkLst>
        </pc:cxnChg>
        <pc:cxnChg chg="add mod">
          <ac:chgData name="Trang Ha" userId="270efafb50020bd6" providerId="LiveId" clId="{B95C2C18-3E01-4E1A-804F-6079784A3449}" dt="2022-07-28T10:37:49.931" v="2238" actId="14100"/>
          <ac:cxnSpMkLst>
            <pc:docMk/>
            <pc:sldMk cId="3893718582" sldId="273"/>
            <ac:cxnSpMk id="23" creationId="{642E2D1F-EF32-C2C6-9FB3-7C32BDB2801F}"/>
          </ac:cxnSpMkLst>
        </pc:cxnChg>
      </pc:sldChg>
      <pc:sldChg chg="addSp delSp modSp add mod delAnim modAnim">
        <pc:chgData name="Trang Ha" userId="270efafb50020bd6" providerId="LiveId" clId="{B95C2C18-3E01-4E1A-804F-6079784A3449}" dt="2022-07-29T08:43:53.588" v="2253" actId="20577"/>
        <pc:sldMkLst>
          <pc:docMk/>
          <pc:sldMk cId="443761308" sldId="274"/>
        </pc:sldMkLst>
        <pc:spChg chg="mod">
          <ac:chgData name="Trang Ha" userId="270efafb50020bd6" providerId="LiveId" clId="{B95C2C18-3E01-4E1A-804F-6079784A3449}" dt="2022-07-29T08:43:53.588" v="2253" actId="20577"/>
          <ac:spMkLst>
            <pc:docMk/>
            <pc:sldMk cId="443761308" sldId="274"/>
            <ac:spMk id="9" creationId="{00000000-0000-0000-0000-000000000000}"/>
          </ac:spMkLst>
        </pc:spChg>
        <pc:spChg chg="mod">
          <ac:chgData name="Trang Ha" userId="270efafb50020bd6" providerId="LiveId" clId="{B95C2C18-3E01-4E1A-804F-6079784A3449}" dt="2022-07-28T10:03:59.027" v="1457" actId="14100"/>
          <ac:spMkLst>
            <pc:docMk/>
            <pc:sldMk cId="443761308" sldId="274"/>
            <ac:spMk id="11" creationId="{00000000-0000-0000-0000-000000000000}"/>
          </ac:spMkLst>
        </pc:spChg>
        <pc:spChg chg="add mod">
          <ac:chgData name="Trang Ha" userId="270efafb50020bd6" providerId="LiveId" clId="{B95C2C18-3E01-4E1A-804F-6079784A3449}" dt="2022-07-28T10:04:18.992" v="1461" actId="1036"/>
          <ac:spMkLst>
            <pc:docMk/>
            <pc:sldMk cId="443761308" sldId="274"/>
            <ac:spMk id="16" creationId="{CB6C680A-4844-5D80-7977-8A1A61A88B56}"/>
          </ac:spMkLst>
        </pc:spChg>
        <pc:spChg chg="del">
          <ac:chgData name="Trang Ha" userId="270efafb50020bd6" providerId="LiveId" clId="{B95C2C18-3E01-4E1A-804F-6079784A3449}" dt="2022-07-28T09:58:07.604" v="1307" actId="478"/>
          <ac:spMkLst>
            <pc:docMk/>
            <pc:sldMk cId="443761308" sldId="274"/>
            <ac:spMk id="26" creationId="{2FE17A94-6637-270C-1081-1869680FE13E}"/>
          </ac:spMkLst>
        </pc:spChg>
        <pc:spChg chg="del">
          <ac:chgData name="Trang Ha" userId="270efafb50020bd6" providerId="LiveId" clId="{B95C2C18-3E01-4E1A-804F-6079784A3449}" dt="2022-07-28T09:58:07.604" v="1307" actId="478"/>
          <ac:spMkLst>
            <pc:docMk/>
            <pc:sldMk cId="443761308" sldId="274"/>
            <ac:spMk id="27" creationId="{EC309D21-E2CA-72AC-0F48-73DDABA03E27}"/>
          </ac:spMkLst>
        </pc:spChg>
        <pc:spChg chg="add mod">
          <ac:chgData name="Trang Ha" userId="270efafb50020bd6" providerId="LiveId" clId="{B95C2C18-3E01-4E1A-804F-6079784A3449}" dt="2022-07-28T10:04:22.232" v="1465" actId="1036"/>
          <ac:spMkLst>
            <pc:docMk/>
            <pc:sldMk cId="443761308" sldId="274"/>
            <ac:spMk id="30" creationId="{19320569-3F47-F342-5CDD-CFDC84A66151}"/>
          </ac:spMkLst>
        </pc:spChg>
        <pc:spChg chg="del">
          <ac:chgData name="Trang Ha" userId="270efafb50020bd6" providerId="LiveId" clId="{B95C2C18-3E01-4E1A-804F-6079784A3449}" dt="2022-07-28T09:58:07.604" v="1307" actId="478"/>
          <ac:spMkLst>
            <pc:docMk/>
            <pc:sldMk cId="443761308" sldId="274"/>
            <ac:spMk id="63" creationId="{489C2B30-5E76-9DA4-194A-A4E03689C53E}"/>
          </ac:spMkLst>
        </pc:spChg>
        <pc:spChg chg="del">
          <ac:chgData name="Trang Ha" userId="270efafb50020bd6" providerId="LiveId" clId="{B95C2C18-3E01-4E1A-804F-6079784A3449}" dt="2022-07-28T09:58:07.604" v="1307" actId="478"/>
          <ac:spMkLst>
            <pc:docMk/>
            <pc:sldMk cId="443761308" sldId="274"/>
            <ac:spMk id="65" creationId="{6E40CB0A-44E0-102E-94D8-20BB9885ED79}"/>
          </ac:spMkLst>
        </pc:spChg>
        <pc:spChg chg="del">
          <ac:chgData name="Trang Ha" userId="270efafb50020bd6" providerId="LiveId" clId="{B95C2C18-3E01-4E1A-804F-6079784A3449}" dt="2022-07-28T09:58:07.604" v="1307" actId="478"/>
          <ac:spMkLst>
            <pc:docMk/>
            <pc:sldMk cId="443761308" sldId="274"/>
            <ac:spMk id="72" creationId="{914229D8-F3EA-D4BC-6A98-C7248780C636}"/>
          </ac:spMkLst>
        </pc:spChg>
        <pc:spChg chg="del">
          <ac:chgData name="Trang Ha" userId="270efafb50020bd6" providerId="LiveId" clId="{B95C2C18-3E01-4E1A-804F-6079784A3449}" dt="2022-07-28T09:58:07.604" v="1307" actId="478"/>
          <ac:spMkLst>
            <pc:docMk/>
            <pc:sldMk cId="443761308" sldId="274"/>
            <ac:spMk id="73" creationId="{442CA862-6CC4-A65F-AD7E-5E2BB6E86617}"/>
          </ac:spMkLst>
        </pc:spChg>
        <pc:spChg chg="del">
          <ac:chgData name="Trang Ha" userId="270efafb50020bd6" providerId="LiveId" clId="{B95C2C18-3E01-4E1A-804F-6079784A3449}" dt="2022-07-28T09:58:07.604" v="1307" actId="478"/>
          <ac:spMkLst>
            <pc:docMk/>
            <pc:sldMk cId="443761308" sldId="274"/>
            <ac:spMk id="74" creationId="{ADA9A910-F351-1C94-2D41-3411E98A24A8}"/>
          </ac:spMkLst>
        </pc:spChg>
        <pc:spChg chg="del">
          <ac:chgData name="Trang Ha" userId="270efafb50020bd6" providerId="LiveId" clId="{B95C2C18-3E01-4E1A-804F-6079784A3449}" dt="2022-07-28T09:58:07.604" v="1307" actId="478"/>
          <ac:spMkLst>
            <pc:docMk/>
            <pc:sldMk cId="443761308" sldId="274"/>
            <ac:spMk id="75" creationId="{4F86ACAF-C717-BAE7-01C3-3EC6D05AD2FE}"/>
          </ac:spMkLst>
        </pc:spChg>
        <pc:spChg chg="mod">
          <ac:chgData name="Trang Ha" userId="270efafb50020bd6" providerId="LiveId" clId="{B95C2C18-3E01-4E1A-804F-6079784A3449}" dt="2022-07-28T10:06:52.315" v="1482" actId="20577"/>
          <ac:spMkLst>
            <pc:docMk/>
            <pc:sldMk cId="443761308" sldId="274"/>
            <ac:spMk id="108" creationId="{046CAE86-00A5-0361-1E35-80291CEA3329}"/>
          </ac:spMkLst>
        </pc:spChg>
        <pc:grpChg chg="mod">
          <ac:chgData name="Trang Ha" userId="270efafb50020bd6" providerId="LiveId" clId="{B95C2C18-3E01-4E1A-804F-6079784A3449}" dt="2022-07-28T09:56:02.681" v="1300" actId="1038"/>
          <ac:grpSpMkLst>
            <pc:docMk/>
            <pc:sldMk cId="443761308" sldId="274"/>
            <ac:grpSpMk id="12" creationId="{00000000-0000-0000-0000-000000000000}"/>
          </ac:grpSpMkLst>
        </pc:grpChg>
        <pc:picChg chg="add del">
          <ac:chgData name="Trang Ha" userId="270efafb50020bd6" providerId="LiveId" clId="{B95C2C18-3E01-4E1A-804F-6079784A3449}" dt="2022-07-28T09:56:14.484" v="1301" actId="478"/>
          <ac:picMkLst>
            <pc:docMk/>
            <pc:sldMk cId="443761308" sldId="274"/>
            <ac:picMk id="13" creationId="{822C6AC0-5C10-762F-7556-F447C5D3ED63}"/>
          </ac:picMkLst>
        </pc:picChg>
        <pc:picChg chg="add mod modCrop">
          <ac:chgData name="Trang Ha" userId="270efafb50020bd6" providerId="LiveId" clId="{B95C2C18-3E01-4E1A-804F-6079784A3449}" dt="2022-07-28T10:04:31.376" v="1467" actId="1076"/>
          <ac:picMkLst>
            <pc:docMk/>
            <pc:sldMk cId="443761308" sldId="274"/>
            <ac:picMk id="15" creationId="{D127218D-1223-6BA8-549E-9A05990E60AB}"/>
          </ac:picMkLst>
        </pc:picChg>
        <pc:picChg chg="del">
          <ac:chgData name="Trang Ha" userId="270efafb50020bd6" providerId="LiveId" clId="{B95C2C18-3E01-4E1A-804F-6079784A3449}" dt="2022-07-28T09:55:08.789" v="1152" actId="478"/>
          <ac:picMkLst>
            <pc:docMk/>
            <pc:sldMk cId="443761308" sldId="274"/>
            <ac:picMk id="23" creationId="{F2C35E3B-EC98-DDCE-E987-22BF814A97F4}"/>
          </ac:picMkLst>
        </pc:picChg>
        <pc:picChg chg="del">
          <ac:chgData name="Trang Ha" userId="270efafb50020bd6" providerId="LiveId" clId="{B95C2C18-3E01-4E1A-804F-6079784A3449}" dt="2022-07-28T09:58:05.016" v="1306" actId="478"/>
          <ac:picMkLst>
            <pc:docMk/>
            <pc:sldMk cId="443761308" sldId="274"/>
            <ac:picMk id="25" creationId="{0A1E5C9E-CB16-D81E-B608-F43E6ACFC26F}"/>
          </ac:picMkLst>
        </pc:picChg>
        <pc:picChg chg="add mod">
          <ac:chgData name="Trang Ha" userId="270efafb50020bd6" providerId="LiveId" clId="{B95C2C18-3E01-4E1A-804F-6079784A3449}" dt="2022-07-28T10:04:15.559" v="1460" actId="1036"/>
          <ac:picMkLst>
            <pc:docMk/>
            <pc:sldMk cId="443761308" sldId="274"/>
            <ac:picMk id="28" creationId="{8A79CEF2-5122-F7E5-AF62-158C3CBF0E50}"/>
          </ac:picMkLst>
        </pc:picChg>
        <pc:picChg chg="add del mod">
          <ac:chgData name="Trang Ha" userId="270efafb50020bd6" providerId="LiveId" clId="{B95C2C18-3E01-4E1A-804F-6079784A3449}" dt="2022-07-28T10:02:17.495" v="1427" actId="478"/>
          <ac:picMkLst>
            <pc:docMk/>
            <pc:sldMk cId="443761308" sldId="274"/>
            <ac:picMk id="29" creationId="{41A8704F-F434-A1F9-48E4-B3F2B794196B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7079AE0-E343-4431-9E77-3AB2AF9D83DA}" type="datetimeFigureOut">
              <a:rPr lang="en-US" smtClean="0"/>
              <a:t>8/20/2022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77825" y="685800"/>
            <a:ext cx="610235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8D46B89-F200-43AA-B36B-6A2EF4B500B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41543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1pPr>
    <a:lvl2pPr marL="726262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2pPr>
    <a:lvl3pPr marL="1452524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3pPr>
    <a:lvl4pPr marL="2178787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4pPr>
    <a:lvl5pPr marL="2905049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5pPr>
    <a:lvl6pPr marL="3631311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6pPr>
    <a:lvl7pPr marL="4357573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7pPr>
    <a:lvl8pPr marL="5083835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8pPr>
    <a:lvl9pPr marL="5810098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D46B89-F200-43AA-B36B-6A2EF4B500BB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02988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D46B89-F200-43AA-B36B-6A2EF4B500BB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875585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20748" y="2840568"/>
            <a:ext cx="13835142" cy="196003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41496" y="5181600"/>
            <a:ext cx="11393647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72626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4525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217878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9050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63131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43575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508383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58100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8/20/2022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07765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8/20/2022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63701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21007037" y="488951"/>
            <a:ext cx="6516307" cy="104013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49640" y="488951"/>
            <a:ext cx="19286120" cy="104013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8/20/2022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08464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8/20/2022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2744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85742" y="5875867"/>
            <a:ext cx="13835142" cy="1816100"/>
          </a:xfrm>
        </p:spPr>
        <p:txBody>
          <a:bodyPr anchor="t"/>
          <a:lstStyle>
            <a:lvl1pPr algn="l">
              <a:defRPr sz="64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85742" y="3875618"/>
            <a:ext cx="13835142" cy="2000249"/>
          </a:xfrm>
        </p:spPr>
        <p:txBody>
          <a:bodyPr anchor="b"/>
          <a:lstStyle>
            <a:lvl1pPr marL="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1pPr>
            <a:lvl2pPr marL="726262" indent="0">
              <a:buNone/>
              <a:defRPr sz="2900">
                <a:solidFill>
                  <a:schemeClr val="tx1">
                    <a:tint val="75000"/>
                  </a:schemeClr>
                </a:solidFill>
              </a:defRPr>
            </a:lvl2pPr>
            <a:lvl3pPr marL="1452524" indent="0">
              <a:buNone/>
              <a:defRPr sz="2500">
                <a:solidFill>
                  <a:schemeClr val="tx1">
                    <a:tint val="75000"/>
                  </a:schemeClr>
                </a:solidFill>
              </a:defRPr>
            </a:lvl3pPr>
            <a:lvl4pPr marL="2178787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4pPr>
            <a:lvl5pPr marL="2905049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5pPr>
            <a:lvl6pPr marL="3631311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6pPr>
            <a:lvl7pPr marL="4357573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7pPr>
            <a:lvl8pPr marL="5083835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8pPr>
            <a:lvl9pPr marL="5810098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8/20/2022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15324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49640" y="2844800"/>
            <a:ext cx="12899800" cy="8045451"/>
          </a:xfrm>
        </p:spPr>
        <p:txBody>
          <a:bodyPr/>
          <a:lstStyle>
            <a:lvl1pPr>
              <a:defRPr sz="4400"/>
            </a:lvl1pPr>
            <a:lvl2pPr>
              <a:defRPr sz="3800"/>
            </a:lvl2pPr>
            <a:lvl3pPr>
              <a:defRPr sz="3200"/>
            </a:lvl3pPr>
            <a:lvl4pPr>
              <a:defRPr sz="2900"/>
            </a:lvl4pPr>
            <a:lvl5pPr>
              <a:defRPr sz="2900"/>
            </a:lvl5pPr>
            <a:lvl6pPr>
              <a:defRPr sz="2900"/>
            </a:lvl6pPr>
            <a:lvl7pPr>
              <a:defRPr sz="2900"/>
            </a:lvl7pPr>
            <a:lvl8pPr>
              <a:defRPr sz="2900"/>
            </a:lvl8pPr>
            <a:lvl9pPr>
              <a:defRPr sz="29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620717" y="2844800"/>
            <a:ext cx="12902627" cy="8045451"/>
          </a:xfrm>
        </p:spPr>
        <p:txBody>
          <a:bodyPr/>
          <a:lstStyle>
            <a:lvl1pPr>
              <a:defRPr sz="4400"/>
            </a:lvl1pPr>
            <a:lvl2pPr>
              <a:defRPr sz="3800"/>
            </a:lvl2pPr>
            <a:lvl3pPr>
              <a:defRPr sz="3200"/>
            </a:lvl3pPr>
            <a:lvl4pPr>
              <a:defRPr sz="2900"/>
            </a:lvl4pPr>
            <a:lvl5pPr>
              <a:defRPr sz="2900"/>
            </a:lvl5pPr>
            <a:lvl6pPr>
              <a:defRPr sz="2900"/>
            </a:lvl6pPr>
            <a:lvl7pPr>
              <a:defRPr sz="2900"/>
            </a:lvl7pPr>
            <a:lvl8pPr>
              <a:defRPr sz="2900"/>
            </a:lvl8pPr>
            <a:lvl9pPr>
              <a:defRPr sz="29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8/20/2022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65892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3832" y="366184"/>
            <a:ext cx="14648974" cy="1524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3832" y="2046817"/>
            <a:ext cx="7191675" cy="853016"/>
          </a:xfrm>
        </p:spPr>
        <p:txBody>
          <a:bodyPr anchor="b"/>
          <a:lstStyle>
            <a:lvl1pPr marL="0" indent="0">
              <a:buNone/>
              <a:defRPr sz="3800" b="1"/>
            </a:lvl1pPr>
            <a:lvl2pPr marL="726262" indent="0">
              <a:buNone/>
              <a:defRPr sz="3200" b="1"/>
            </a:lvl2pPr>
            <a:lvl3pPr marL="1452524" indent="0">
              <a:buNone/>
              <a:defRPr sz="2900" b="1"/>
            </a:lvl3pPr>
            <a:lvl4pPr marL="2178787" indent="0">
              <a:buNone/>
              <a:defRPr sz="2500" b="1"/>
            </a:lvl4pPr>
            <a:lvl5pPr marL="2905049" indent="0">
              <a:buNone/>
              <a:defRPr sz="2500" b="1"/>
            </a:lvl5pPr>
            <a:lvl6pPr marL="3631311" indent="0">
              <a:buNone/>
              <a:defRPr sz="2500" b="1"/>
            </a:lvl6pPr>
            <a:lvl7pPr marL="4357573" indent="0">
              <a:buNone/>
              <a:defRPr sz="2500" b="1"/>
            </a:lvl7pPr>
            <a:lvl8pPr marL="5083835" indent="0">
              <a:buNone/>
              <a:defRPr sz="2500" b="1"/>
            </a:lvl8pPr>
            <a:lvl9pPr marL="5810098" indent="0">
              <a:buNone/>
              <a:defRPr sz="25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13832" y="2899833"/>
            <a:ext cx="7191675" cy="5268384"/>
          </a:xfrm>
        </p:spPr>
        <p:txBody>
          <a:bodyPr/>
          <a:lstStyle>
            <a:lvl1pPr>
              <a:defRPr sz="3800"/>
            </a:lvl1pPr>
            <a:lvl2pPr>
              <a:defRPr sz="3200"/>
            </a:lvl2pPr>
            <a:lvl3pPr>
              <a:defRPr sz="2900"/>
            </a:lvl3pPr>
            <a:lvl4pPr>
              <a:defRPr sz="2500"/>
            </a:lvl4pPr>
            <a:lvl5pPr>
              <a:defRPr sz="2500"/>
            </a:lvl5pPr>
            <a:lvl6pPr>
              <a:defRPr sz="2500"/>
            </a:lvl6pPr>
            <a:lvl7pPr>
              <a:defRPr sz="2500"/>
            </a:lvl7pPr>
            <a:lvl8pPr>
              <a:defRPr sz="2500"/>
            </a:lvl8pPr>
            <a:lvl9pPr>
              <a:defRPr sz="2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8268307" y="2046817"/>
            <a:ext cx="7194500" cy="853016"/>
          </a:xfrm>
        </p:spPr>
        <p:txBody>
          <a:bodyPr anchor="b"/>
          <a:lstStyle>
            <a:lvl1pPr marL="0" indent="0">
              <a:buNone/>
              <a:defRPr sz="3800" b="1"/>
            </a:lvl1pPr>
            <a:lvl2pPr marL="726262" indent="0">
              <a:buNone/>
              <a:defRPr sz="3200" b="1"/>
            </a:lvl2pPr>
            <a:lvl3pPr marL="1452524" indent="0">
              <a:buNone/>
              <a:defRPr sz="2900" b="1"/>
            </a:lvl3pPr>
            <a:lvl4pPr marL="2178787" indent="0">
              <a:buNone/>
              <a:defRPr sz="2500" b="1"/>
            </a:lvl4pPr>
            <a:lvl5pPr marL="2905049" indent="0">
              <a:buNone/>
              <a:defRPr sz="2500" b="1"/>
            </a:lvl5pPr>
            <a:lvl6pPr marL="3631311" indent="0">
              <a:buNone/>
              <a:defRPr sz="2500" b="1"/>
            </a:lvl6pPr>
            <a:lvl7pPr marL="4357573" indent="0">
              <a:buNone/>
              <a:defRPr sz="2500" b="1"/>
            </a:lvl7pPr>
            <a:lvl8pPr marL="5083835" indent="0">
              <a:buNone/>
              <a:defRPr sz="2500" b="1"/>
            </a:lvl8pPr>
            <a:lvl9pPr marL="5810098" indent="0">
              <a:buNone/>
              <a:defRPr sz="25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8268307" y="2899833"/>
            <a:ext cx="7194500" cy="5268384"/>
          </a:xfrm>
        </p:spPr>
        <p:txBody>
          <a:bodyPr/>
          <a:lstStyle>
            <a:lvl1pPr>
              <a:defRPr sz="3800"/>
            </a:lvl1pPr>
            <a:lvl2pPr>
              <a:defRPr sz="3200"/>
            </a:lvl2pPr>
            <a:lvl3pPr>
              <a:defRPr sz="2900"/>
            </a:lvl3pPr>
            <a:lvl4pPr>
              <a:defRPr sz="2500"/>
            </a:lvl4pPr>
            <a:lvl5pPr>
              <a:defRPr sz="2500"/>
            </a:lvl5pPr>
            <a:lvl6pPr>
              <a:defRPr sz="2500"/>
            </a:lvl6pPr>
            <a:lvl7pPr>
              <a:defRPr sz="2500"/>
            </a:lvl7pPr>
            <a:lvl8pPr>
              <a:defRPr sz="2500"/>
            </a:lvl8pPr>
            <a:lvl9pPr>
              <a:defRPr sz="2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8/20/2022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64485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8/20/2022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90075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8/20/2022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40738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3833" y="364067"/>
            <a:ext cx="5354902" cy="1549400"/>
          </a:xfrm>
        </p:spPr>
        <p:txBody>
          <a:bodyPr anchor="b"/>
          <a:lstStyle>
            <a:lvl1pPr algn="l">
              <a:defRPr sz="32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63713" y="364067"/>
            <a:ext cx="9099093" cy="7804151"/>
          </a:xfrm>
        </p:spPr>
        <p:txBody>
          <a:bodyPr/>
          <a:lstStyle>
            <a:lvl1pPr>
              <a:defRPr sz="5100"/>
            </a:lvl1pPr>
            <a:lvl2pPr>
              <a:defRPr sz="4400"/>
            </a:lvl2pPr>
            <a:lvl3pPr>
              <a:defRPr sz="3800"/>
            </a:lvl3pPr>
            <a:lvl4pPr>
              <a:defRPr sz="3200"/>
            </a:lvl4pPr>
            <a:lvl5pPr>
              <a:defRPr sz="3200"/>
            </a:lvl5pPr>
            <a:lvl6pPr>
              <a:defRPr sz="3200"/>
            </a:lvl6pPr>
            <a:lvl7pPr>
              <a:defRPr sz="3200"/>
            </a:lvl7pPr>
            <a:lvl8pPr>
              <a:defRPr sz="3200"/>
            </a:lvl8pPr>
            <a:lvl9pPr>
              <a:defRPr sz="3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3833" y="1913467"/>
            <a:ext cx="5354902" cy="6254751"/>
          </a:xfrm>
        </p:spPr>
        <p:txBody>
          <a:bodyPr/>
          <a:lstStyle>
            <a:lvl1pPr marL="0" indent="0">
              <a:buNone/>
              <a:defRPr sz="2200"/>
            </a:lvl1pPr>
            <a:lvl2pPr marL="726262" indent="0">
              <a:buNone/>
              <a:defRPr sz="1900"/>
            </a:lvl2pPr>
            <a:lvl3pPr marL="1452524" indent="0">
              <a:buNone/>
              <a:defRPr sz="1600"/>
            </a:lvl3pPr>
            <a:lvl4pPr marL="2178787" indent="0">
              <a:buNone/>
              <a:defRPr sz="1400"/>
            </a:lvl4pPr>
            <a:lvl5pPr marL="2905049" indent="0">
              <a:buNone/>
              <a:defRPr sz="1400"/>
            </a:lvl5pPr>
            <a:lvl6pPr marL="3631311" indent="0">
              <a:buNone/>
              <a:defRPr sz="1400"/>
            </a:lvl6pPr>
            <a:lvl7pPr marL="4357573" indent="0">
              <a:buNone/>
              <a:defRPr sz="1400"/>
            </a:lvl7pPr>
            <a:lvl8pPr marL="5083835" indent="0">
              <a:buNone/>
              <a:defRPr sz="1400"/>
            </a:lvl8pPr>
            <a:lvl9pPr marL="5810098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8/20/2022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49790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190335" y="6400800"/>
            <a:ext cx="9765983" cy="755651"/>
          </a:xfrm>
        </p:spPr>
        <p:txBody>
          <a:bodyPr anchor="b"/>
          <a:lstStyle>
            <a:lvl1pPr algn="l">
              <a:defRPr sz="32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190335" y="817033"/>
            <a:ext cx="9765983" cy="5486400"/>
          </a:xfrm>
        </p:spPr>
        <p:txBody>
          <a:bodyPr/>
          <a:lstStyle>
            <a:lvl1pPr marL="0" indent="0">
              <a:buNone/>
              <a:defRPr sz="5100"/>
            </a:lvl1pPr>
            <a:lvl2pPr marL="726262" indent="0">
              <a:buNone/>
              <a:defRPr sz="4400"/>
            </a:lvl2pPr>
            <a:lvl3pPr marL="1452524" indent="0">
              <a:buNone/>
              <a:defRPr sz="3800"/>
            </a:lvl3pPr>
            <a:lvl4pPr marL="2178787" indent="0">
              <a:buNone/>
              <a:defRPr sz="3200"/>
            </a:lvl4pPr>
            <a:lvl5pPr marL="2905049" indent="0">
              <a:buNone/>
              <a:defRPr sz="3200"/>
            </a:lvl5pPr>
            <a:lvl6pPr marL="3631311" indent="0">
              <a:buNone/>
              <a:defRPr sz="3200"/>
            </a:lvl6pPr>
            <a:lvl7pPr marL="4357573" indent="0">
              <a:buNone/>
              <a:defRPr sz="3200"/>
            </a:lvl7pPr>
            <a:lvl8pPr marL="5083835" indent="0">
              <a:buNone/>
              <a:defRPr sz="3200"/>
            </a:lvl8pPr>
            <a:lvl9pPr marL="5810098" indent="0">
              <a:buNone/>
              <a:defRPr sz="32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190335" y="7156451"/>
            <a:ext cx="9765983" cy="1073149"/>
          </a:xfrm>
        </p:spPr>
        <p:txBody>
          <a:bodyPr/>
          <a:lstStyle>
            <a:lvl1pPr marL="0" indent="0">
              <a:buNone/>
              <a:defRPr sz="2200"/>
            </a:lvl1pPr>
            <a:lvl2pPr marL="726262" indent="0">
              <a:buNone/>
              <a:defRPr sz="1900"/>
            </a:lvl2pPr>
            <a:lvl3pPr marL="1452524" indent="0">
              <a:buNone/>
              <a:defRPr sz="1600"/>
            </a:lvl3pPr>
            <a:lvl4pPr marL="2178787" indent="0">
              <a:buNone/>
              <a:defRPr sz="1400"/>
            </a:lvl4pPr>
            <a:lvl5pPr marL="2905049" indent="0">
              <a:buNone/>
              <a:defRPr sz="1400"/>
            </a:lvl5pPr>
            <a:lvl6pPr marL="3631311" indent="0">
              <a:buNone/>
              <a:defRPr sz="1400"/>
            </a:lvl6pPr>
            <a:lvl7pPr marL="4357573" indent="0">
              <a:buNone/>
              <a:defRPr sz="1400"/>
            </a:lvl7pPr>
            <a:lvl8pPr marL="5083835" indent="0">
              <a:buNone/>
              <a:defRPr sz="1400"/>
            </a:lvl8pPr>
            <a:lvl9pPr marL="5810098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8/20/2022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99809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13832" y="366184"/>
            <a:ext cx="14648974" cy="1524000"/>
          </a:xfrm>
          <a:prstGeom prst="rect">
            <a:avLst/>
          </a:prstGeom>
        </p:spPr>
        <p:txBody>
          <a:bodyPr vert="horz" lIns="145252" tIns="72626" rIns="145252" bIns="72626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3832" y="2133601"/>
            <a:ext cx="14648974" cy="6034617"/>
          </a:xfrm>
          <a:prstGeom prst="rect">
            <a:avLst/>
          </a:prstGeom>
        </p:spPr>
        <p:txBody>
          <a:bodyPr vert="horz" lIns="145252" tIns="72626" rIns="145252" bIns="72626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13832" y="8475134"/>
            <a:ext cx="3797882" cy="486833"/>
          </a:xfrm>
          <a:prstGeom prst="rect">
            <a:avLst/>
          </a:prstGeom>
        </p:spPr>
        <p:txBody>
          <a:bodyPr vert="horz" lIns="145252" tIns="72626" rIns="145252" bIns="72626" rtlCol="0" anchor="ctr"/>
          <a:lstStyle>
            <a:lvl1pPr algn="l">
              <a:defRPr sz="1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74B3276-3901-471F-8285-C92A8E75787C}" type="datetimeFigureOut">
              <a:rPr lang="en-US" smtClean="0"/>
              <a:t>8/20/2022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561185" y="8475134"/>
            <a:ext cx="5154269" cy="486833"/>
          </a:xfrm>
          <a:prstGeom prst="rect">
            <a:avLst/>
          </a:prstGeom>
        </p:spPr>
        <p:txBody>
          <a:bodyPr vert="horz" lIns="145252" tIns="72626" rIns="145252" bIns="72626" rtlCol="0" anchor="ctr"/>
          <a:lstStyle>
            <a:lvl1pPr algn="ctr">
              <a:defRPr sz="1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664924" y="8475134"/>
            <a:ext cx="3797882" cy="486833"/>
          </a:xfrm>
          <a:prstGeom prst="rect">
            <a:avLst/>
          </a:prstGeom>
        </p:spPr>
        <p:txBody>
          <a:bodyPr vert="horz" lIns="145252" tIns="72626" rIns="145252" bIns="72626" rtlCol="0" anchor="ctr"/>
          <a:lstStyle>
            <a:lvl1pPr algn="r">
              <a:defRPr sz="1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57901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1452524" rtl="0" eaLnBrk="1" latinLnBrk="0" hangingPunct="1">
        <a:spcBef>
          <a:spcPct val="0"/>
        </a:spcBef>
        <a:buNone/>
        <a:defRPr sz="70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544697" indent="-544697" algn="l" defTabSz="1452524" rtl="0" eaLnBrk="1" latinLnBrk="0" hangingPunct="1">
        <a:spcBef>
          <a:spcPct val="20000"/>
        </a:spcBef>
        <a:buFont typeface="Arial" pitchFamily="34" charset="0"/>
        <a:buChar char="•"/>
        <a:defRPr sz="5100" kern="1200">
          <a:solidFill>
            <a:schemeClr val="tx1"/>
          </a:solidFill>
          <a:latin typeface="+mn-lt"/>
          <a:ea typeface="+mn-ea"/>
          <a:cs typeface="+mn-cs"/>
        </a:defRPr>
      </a:lvl1pPr>
      <a:lvl2pPr marL="1180176" indent="-453914" algn="l" defTabSz="1452524" rtl="0" eaLnBrk="1" latinLnBrk="0" hangingPunct="1">
        <a:spcBef>
          <a:spcPct val="20000"/>
        </a:spcBef>
        <a:buFont typeface="Arial" pitchFamily="34" charset="0"/>
        <a:buChar char="–"/>
        <a:defRPr sz="4400" kern="1200">
          <a:solidFill>
            <a:schemeClr val="tx1"/>
          </a:solidFill>
          <a:latin typeface="+mn-lt"/>
          <a:ea typeface="+mn-ea"/>
          <a:cs typeface="+mn-cs"/>
        </a:defRPr>
      </a:lvl2pPr>
      <a:lvl3pPr marL="1815656" indent="-363131" algn="l" defTabSz="1452524" rtl="0" eaLnBrk="1" latinLnBrk="0" hangingPunct="1">
        <a:spcBef>
          <a:spcPct val="20000"/>
        </a:spcBef>
        <a:buFont typeface="Arial" pitchFamily="34" charset="0"/>
        <a:buChar char="•"/>
        <a:defRPr sz="3800" kern="1200">
          <a:solidFill>
            <a:schemeClr val="tx1"/>
          </a:solidFill>
          <a:latin typeface="+mn-lt"/>
          <a:ea typeface="+mn-ea"/>
          <a:cs typeface="+mn-cs"/>
        </a:defRPr>
      </a:lvl3pPr>
      <a:lvl4pPr marL="2541918" indent="-363131" algn="l" defTabSz="1452524" rtl="0" eaLnBrk="1" latinLnBrk="0" hangingPunct="1">
        <a:spcBef>
          <a:spcPct val="20000"/>
        </a:spcBef>
        <a:buFont typeface="Arial" pitchFamily="34" charset="0"/>
        <a:buChar char="–"/>
        <a:defRPr sz="3200" kern="1200">
          <a:solidFill>
            <a:schemeClr val="tx1"/>
          </a:solidFill>
          <a:latin typeface="+mn-lt"/>
          <a:ea typeface="+mn-ea"/>
          <a:cs typeface="+mn-cs"/>
        </a:defRPr>
      </a:lvl4pPr>
      <a:lvl5pPr marL="3268180" indent="-363131" algn="l" defTabSz="1452524" rtl="0" eaLnBrk="1" latinLnBrk="0" hangingPunct="1">
        <a:spcBef>
          <a:spcPct val="20000"/>
        </a:spcBef>
        <a:buFont typeface="Arial" pitchFamily="34" charset="0"/>
        <a:buChar char="»"/>
        <a:defRPr sz="3200" kern="1200">
          <a:solidFill>
            <a:schemeClr val="tx1"/>
          </a:solidFill>
          <a:latin typeface="+mn-lt"/>
          <a:ea typeface="+mn-ea"/>
          <a:cs typeface="+mn-cs"/>
        </a:defRPr>
      </a:lvl5pPr>
      <a:lvl6pPr marL="3994442" indent="-363131" algn="l" defTabSz="1452524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6pPr>
      <a:lvl7pPr marL="4720704" indent="-363131" algn="l" defTabSz="1452524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7pPr>
      <a:lvl8pPr marL="5446967" indent="-363131" algn="l" defTabSz="1452524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8pPr>
      <a:lvl9pPr marL="6173229" indent="-363131" algn="l" defTabSz="1452524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726262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2pPr>
      <a:lvl3pPr marL="1452524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3pPr>
      <a:lvl4pPr marL="2178787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4pPr>
      <a:lvl5pPr marL="2905049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5pPr>
      <a:lvl6pPr marL="3631311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6pPr>
      <a:lvl7pPr marL="4357573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7pPr>
      <a:lvl8pPr marL="5083835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8pPr>
      <a:lvl9pPr marL="5810098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wmf"/><Relationship Id="rId7" Type="http://schemas.openxmlformats.org/officeDocument/2006/relationships/image" Target="../media/image7.wmf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gif"/><Relationship Id="rId5" Type="http://schemas.openxmlformats.org/officeDocument/2006/relationships/image" Target="../media/image5.gif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hyperlink" Target="bai%20tap%20van%20dung/Bai%203.pptx" TargetMode="External"/><Relationship Id="rId13" Type="http://schemas.openxmlformats.org/officeDocument/2006/relationships/image" Target="../media/image20.jpeg"/><Relationship Id="rId18" Type="http://schemas.openxmlformats.org/officeDocument/2006/relationships/image" Target="../media/image24.jpeg"/><Relationship Id="rId3" Type="http://schemas.openxmlformats.org/officeDocument/2006/relationships/image" Target="../media/image12.jpeg"/><Relationship Id="rId21" Type="http://schemas.openxmlformats.org/officeDocument/2006/relationships/image" Target="../media/image26.jpeg"/><Relationship Id="rId7" Type="http://schemas.openxmlformats.org/officeDocument/2006/relationships/image" Target="../media/image15.jpeg"/><Relationship Id="rId12" Type="http://schemas.openxmlformats.org/officeDocument/2006/relationships/image" Target="../media/image19.jpeg"/><Relationship Id="rId17" Type="http://schemas.openxmlformats.org/officeDocument/2006/relationships/image" Target="../media/image23.jpe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22.jpeg"/><Relationship Id="rId20" Type="http://schemas.openxmlformats.org/officeDocument/2006/relationships/hyperlink" Target="bai%20tap%20van%20dung/Bai%202.pptx" TargetMode="Externa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4.jpeg"/><Relationship Id="rId11" Type="http://schemas.openxmlformats.org/officeDocument/2006/relationships/image" Target="../media/image18.png"/><Relationship Id="rId5" Type="http://schemas.openxmlformats.org/officeDocument/2006/relationships/hyperlink" Target="bai%20tap%20van%20dung/Bai%201.pptx" TargetMode="External"/><Relationship Id="rId15" Type="http://schemas.openxmlformats.org/officeDocument/2006/relationships/hyperlink" Target="bai%20tap%20van%20dung/Bai%204.pptx" TargetMode="External"/><Relationship Id="rId23" Type="http://schemas.openxmlformats.org/officeDocument/2006/relationships/image" Target="../media/image28.jpeg"/><Relationship Id="rId10" Type="http://schemas.openxmlformats.org/officeDocument/2006/relationships/image" Target="../media/image17.png"/><Relationship Id="rId19" Type="http://schemas.openxmlformats.org/officeDocument/2006/relationships/image" Target="../media/image25.jpeg"/><Relationship Id="rId4" Type="http://schemas.openxmlformats.org/officeDocument/2006/relationships/image" Target="../media/image13.jpeg"/><Relationship Id="rId9" Type="http://schemas.openxmlformats.org/officeDocument/2006/relationships/image" Target="../media/image16.png"/><Relationship Id="rId14" Type="http://schemas.openxmlformats.org/officeDocument/2006/relationships/image" Target="../media/image21.jpeg"/><Relationship Id="rId22" Type="http://schemas.openxmlformats.org/officeDocument/2006/relationships/image" Target="../media/image27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5" descr="POINSET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35719" y="6544828"/>
            <a:ext cx="2921000" cy="25610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 Box 3"/>
          <p:cNvSpPr txBox="1">
            <a:spLocks noChangeArrowheads="1"/>
          </p:cNvSpPr>
          <p:nvPr/>
        </p:nvSpPr>
        <p:spPr bwMode="auto">
          <a:xfrm>
            <a:off x="3197197" y="723901"/>
            <a:ext cx="10037260" cy="684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43689" tIns="71844" rIns="143689" bIns="71844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sz="3500" b="1">
                <a:solidFill>
                  <a:srgbClr val="FF0066"/>
                </a:solidFill>
                <a:latin typeface="Times New Roman" pitchFamily="18" charset="0"/>
              </a:rPr>
              <a:t>TRƯỜNG TIỂU HỌC ……</a:t>
            </a:r>
          </a:p>
        </p:txBody>
      </p:sp>
      <p:sp>
        <p:nvSpPr>
          <p:cNvPr id="10" name="Text Box 14"/>
          <p:cNvSpPr txBox="1">
            <a:spLocks noChangeArrowheads="1"/>
          </p:cNvSpPr>
          <p:nvPr/>
        </p:nvSpPr>
        <p:spPr bwMode="auto">
          <a:xfrm>
            <a:off x="2783822" y="4343401"/>
            <a:ext cx="10928600" cy="18224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1800"/>
              </a:spcBef>
              <a:defRPr/>
            </a:pPr>
            <a:r>
              <a:rPr lang="en-US" sz="40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Môn Toán lớp 3</a:t>
            </a:r>
          </a:p>
          <a:p>
            <a:pPr algn="ctr" eaLnBrk="1" hangingPunct="1">
              <a:spcBef>
                <a:spcPts val="1800"/>
              </a:spcBef>
              <a:defRPr/>
            </a:pPr>
            <a:r>
              <a:rPr lang="en-US" sz="54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BÀI 11: BẢNG NHÂN 8 (T2)</a:t>
            </a:r>
          </a:p>
        </p:txBody>
      </p:sp>
      <p:sp>
        <p:nvSpPr>
          <p:cNvPr id="11" name="Text Box 17"/>
          <p:cNvSpPr txBox="1">
            <a:spLocks noChangeArrowheads="1"/>
          </p:cNvSpPr>
          <p:nvPr/>
        </p:nvSpPr>
        <p:spPr bwMode="auto">
          <a:xfrm>
            <a:off x="2480250" y="2057400"/>
            <a:ext cx="11471154" cy="1992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6000" b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CHÀO MỪNG QUÝ THẦY CÔ</a:t>
            </a:r>
          </a:p>
          <a:p>
            <a:pPr algn="ctr" eaLnBrk="1" hangingPunct="1">
              <a:spcBef>
                <a:spcPts val="0"/>
              </a:spcBef>
              <a:defRPr/>
            </a:pPr>
            <a:r>
              <a:rPr lang="en-US" sz="6000" b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VỀ DỰ GIỜ THĂM LỚP</a:t>
            </a:r>
          </a:p>
        </p:txBody>
      </p:sp>
      <p:pic>
        <p:nvPicPr>
          <p:cNvPr id="12" name="Picture 22" descr="bd21315_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40079" y="6544828"/>
            <a:ext cx="5616086" cy="204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3" name="Straight Connector 12"/>
          <p:cNvCxnSpPr/>
          <p:nvPr/>
        </p:nvCxnSpPr>
        <p:spPr>
          <a:xfrm flipV="1">
            <a:off x="5407784" y="1447800"/>
            <a:ext cx="5985862" cy="0"/>
          </a:xfrm>
          <a:prstGeom prst="line">
            <a:avLst/>
          </a:prstGeom>
          <a:ln>
            <a:solidFill>
              <a:srgbClr val="FF0066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pic>
        <p:nvPicPr>
          <p:cNvPr id="14" name="Picture 7" descr="BƯỚM 58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1308424">
            <a:off x="12320469" y="6753274"/>
            <a:ext cx="1162751" cy="15162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8" descr="animal-14[1]"/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417220" flipH="1">
            <a:off x="2048702" y="5944175"/>
            <a:ext cx="1069334" cy="7779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Picture 5" descr="POINSET2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14692416" y="-109904"/>
            <a:ext cx="1382714" cy="16533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625731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mph" presetSubtype="2" repeatCount="1000000" accel="36000" decel="2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4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00FF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7" presetID="21" presetClass="emph" presetSubtype="0" repeatCount="2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8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9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0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1" grpId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20436675"/>
      </p:ext>
    </p:extLst>
  </p:cSld>
  <p:clrMapOvr>
    <a:masterClrMapping/>
  </p:clrMapOvr>
  <p:transition spd="slow">
    <p:wip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5007280" y="111473"/>
            <a:ext cx="6255239" cy="992290"/>
            <a:chOff x="4539228" y="172432"/>
            <a:chExt cx="6149694" cy="992290"/>
          </a:xfrm>
        </p:grpSpPr>
        <p:grpSp>
          <p:nvGrpSpPr>
            <p:cNvPr id="3" name="Group 2"/>
            <p:cNvGrpSpPr/>
            <p:nvPr/>
          </p:nvGrpSpPr>
          <p:grpSpPr>
            <a:xfrm>
              <a:off x="4539228" y="172432"/>
              <a:ext cx="6149694" cy="992290"/>
              <a:chOff x="4539228" y="172432"/>
              <a:chExt cx="6149694" cy="992290"/>
            </a:xfrm>
          </p:grpSpPr>
          <p:sp>
            <p:nvSpPr>
              <p:cNvPr id="5" name="TextBox 4"/>
              <p:cNvSpPr txBox="1"/>
              <p:nvPr/>
            </p:nvSpPr>
            <p:spPr>
              <a:xfrm>
                <a:off x="4539228" y="172432"/>
                <a:ext cx="6149694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20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Thứ……ngày…..tháng…..năm…….</a:t>
                </a:r>
              </a:p>
            </p:txBody>
          </p:sp>
          <p:sp>
            <p:nvSpPr>
              <p:cNvPr id="6" name="TextBox 5"/>
              <p:cNvSpPr txBox="1"/>
              <p:nvPr/>
            </p:nvSpPr>
            <p:spPr>
              <a:xfrm>
                <a:off x="7022642" y="641502"/>
                <a:ext cx="1194827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 b="1">
                    <a:solidFill>
                      <a:srgbClr val="FF0066"/>
                    </a:solidFill>
                    <a:latin typeface="Times New Roman" pitchFamily="18" charset="0"/>
                    <a:cs typeface="Times New Roman" pitchFamily="18" charset="0"/>
                  </a:rPr>
                  <a:t>TOÁN</a:t>
                </a:r>
              </a:p>
            </p:txBody>
          </p:sp>
        </p:grpSp>
        <p:cxnSp>
          <p:nvCxnSpPr>
            <p:cNvPr id="4" name="Straight Connector 3"/>
            <p:cNvCxnSpPr/>
            <p:nvPr/>
          </p:nvCxnSpPr>
          <p:spPr>
            <a:xfrm>
              <a:off x="7153434" y="1085354"/>
              <a:ext cx="898971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12" name="Group 11"/>
          <p:cNvGrpSpPr/>
          <p:nvPr/>
        </p:nvGrpSpPr>
        <p:grpSpPr>
          <a:xfrm>
            <a:off x="1470819" y="1752600"/>
            <a:ext cx="9775520" cy="681454"/>
            <a:chOff x="1470819" y="1943100"/>
            <a:chExt cx="9775520" cy="681454"/>
          </a:xfrm>
        </p:grpSpPr>
        <p:grpSp>
          <p:nvGrpSpPr>
            <p:cNvPr id="10" name="Group 9"/>
            <p:cNvGrpSpPr/>
            <p:nvPr/>
          </p:nvGrpSpPr>
          <p:grpSpPr>
            <a:xfrm>
              <a:off x="1470819" y="1943100"/>
              <a:ext cx="533400" cy="646331"/>
              <a:chOff x="1737519" y="1943100"/>
              <a:chExt cx="533400" cy="646331"/>
            </a:xfrm>
          </p:grpSpPr>
          <p:sp>
            <p:nvSpPr>
              <p:cNvPr id="8" name="Oval 7"/>
              <p:cNvSpPr/>
              <p:nvPr/>
            </p:nvSpPr>
            <p:spPr>
              <a:xfrm>
                <a:off x="1737519" y="2019300"/>
                <a:ext cx="533400" cy="533400"/>
              </a:xfrm>
              <a:prstGeom prst="ellipse">
                <a:avLst/>
              </a:prstGeom>
              <a:solidFill>
                <a:schemeClr val="accent4">
                  <a:lumMod val="40000"/>
                  <a:lumOff val="60000"/>
                </a:schemeClr>
              </a:solidFill>
              <a:ln>
                <a:solidFill>
                  <a:schemeClr val="accent4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b="1"/>
              </a:p>
            </p:txBody>
          </p:sp>
          <p:sp>
            <p:nvSpPr>
              <p:cNvPr id="9" name="TextBox 8"/>
              <p:cNvSpPr txBox="1"/>
              <p:nvPr/>
            </p:nvSpPr>
            <p:spPr>
              <a:xfrm>
                <a:off x="1804609" y="1943100"/>
                <a:ext cx="415498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600" b="1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3</a:t>
                </a:r>
              </a:p>
            </p:txBody>
          </p:sp>
        </p:grpSp>
        <p:sp>
          <p:nvSpPr>
            <p:cNvPr id="11" name="TextBox 10"/>
            <p:cNvSpPr txBox="1"/>
            <p:nvPr/>
          </p:nvSpPr>
          <p:spPr>
            <a:xfrm>
              <a:off x="2118519" y="1947446"/>
              <a:ext cx="9127820" cy="67710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800" b="1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Nêu phép nhân thích hợp với mỗi tranh vẽ.</a:t>
              </a:r>
            </a:p>
          </p:txBody>
        </p:sp>
      </p:grpSp>
      <p:sp>
        <p:nvSpPr>
          <p:cNvPr id="108" name="Text Box 14">
            <a:extLst>
              <a:ext uri="{FF2B5EF4-FFF2-40B4-BE49-F238E27FC236}">
                <a16:creationId xmlns:a16="http://schemas.microsoft.com/office/drawing/2014/main" xmlns="" id="{046CAE86-00A5-0361-1E35-80291CEA332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07619" y="1041400"/>
            <a:ext cx="8557581" cy="6990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3600" b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Bài 11: BẢNG NHÂN 8</a:t>
            </a:r>
          </a:p>
        </p:txBody>
      </p:sp>
      <p:pic>
        <p:nvPicPr>
          <p:cNvPr id="23" name="Picture 22">
            <a:extLst>
              <a:ext uri="{FF2B5EF4-FFF2-40B4-BE49-F238E27FC236}">
                <a16:creationId xmlns:a16="http://schemas.microsoft.com/office/drawing/2014/main" xmlns="" id="{F2C35E3B-EC98-DDCE-E987-22BF814A97F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1573"/>
          <a:stretch/>
        </p:blipFill>
        <p:spPr>
          <a:xfrm>
            <a:off x="1557735" y="2427569"/>
            <a:ext cx="13162756" cy="3476625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xmlns="" id="{0A1E5C9E-CB16-D81E-B608-F43E6ACFC26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7105" r="5023"/>
          <a:stretch/>
        </p:blipFill>
        <p:spPr>
          <a:xfrm>
            <a:off x="1446010" y="5976048"/>
            <a:ext cx="13162756" cy="3300412"/>
          </a:xfrm>
          <a:prstGeom prst="rect">
            <a:avLst/>
          </a:prstGeom>
        </p:spPr>
      </p:pic>
      <p:sp>
        <p:nvSpPr>
          <p:cNvPr id="26" name="Rectangle 25">
            <a:extLst>
              <a:ext uri="{FF2B5EF4-FFF2-40B4-BE49-F238E27FC236}">
                <a16:creationId xmlns:a16="http://schemas.microsoft.com/office/drawing/2014/main" xmlns="" id="{2FE17A94-6637-270C-1081-1869680FE13E}"/>
              </a:ext>
            </a:extLst>
          </p:cNvPr>
          <p:cNvSpPr/>
          <p:nvPr/>
        </p:nvSpPr>
        <p:spPr>
          <a:xfrm>
            <a:off x="6233319" y="5257800"/>
            <a:ext cx="533400" cy="5334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>
                <a:solidFill>
                  <a:srgbClr val="FF0000"/>
                </a:solidFill>
              </a:rPr>
              <a:t>8</a:t>
            </a:r>
          </a:p>
        </p:txBody>
      </p:sp>
      <p:sp>
        <p:nvSpPr>
          <p:cNvPr id="63" name="Rectangle 62">
            <a:extLst>
              <a:ext uri="{FF2B5EF4-FFF2-40B4-BE49-F238E27FC236}">
                <a16:creationId xmlns:a16="http://schemas.microsoft.com/office/drawing/2014/main" xmlns="" id="{489C2B30-5E76-9DA4-194A-A4E03689C53E}"/>
              </a:ext>
            </a:extLst>
          </p:cNvPr>
          <p:cNvSpPr/>
          <p:nvPr/>
        </p:nvSpPr>
        <p:spPr>
          <a:xfrm>
            <a:off x="7909720" y="5252591"/>
            <a:ext cx="533399" cy="53860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>
                <a:solidFill>
                  <a:srgbClr val="FF0000"/>
                </a:solidFill>
              </a:rPr>
              <a:t>3</a:t>
            </a:r>
          </a:p>
        </p:txBody>
      </p:sp>
      <p:sp>
        <p:nvSpPr>
          <p:cNvPr id="65" name="Rectangle 64">
            <a:extLst>
              <a:ext uri="{FF2B5EF4-FFF2-40B4-BE49-F238E27FC236}">
                <a16:creationId xmlns:a16="http://schemas.microsoft.com/office/drawing/2014/main" xmlns="" id="{6E40CB0A-44E0-102E-94D8-20BB9885ED79}"/>
              </a:ext>
            </a:extLst>
          </p:cNvPr>
          <p:cNvSpPr/>
          <p:nvPr/>
        </p:nvSpPr>
        <p:spPr>
          <a:xfrm>
            <a:off x="7185422" y="5291847"/>
            <a:ext cx="419497" cy="42315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>
                <a:solidFill>
                  <a:srgbClr val="FF0000"/>
                </a:solidFill>
              </a:rPr>
              <a:t>x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xmlns="" id="{EC309D21-E2CA-72AC-0F48-73DDABA03E27}"/>
              </a:ext>
            </a:extLst>
          </p:cNvPr>
          <p:cNvSpPr txBox="1"/>
          <p:nvPr/>
        </p:nvSpPr>
        <p:spPr>
          <a:xfrm>
            <a:off x="9128919" y="5234118"/>
            <a:ext cx="609600" cy="53860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b="1">
                <a:solidFill>
                  <a:srgbClr val="FF0000"/>
                </a:solidFill>
              </a:rPr>
              <a:t>24</a:t>
            </a:r>
          </a:p>
        </p:txBody>
      </p:sp>
      <p:sp>
        <p:nvSpPr>
          <p:cNvPr id="72" name="Rectangle 71">
            <a:extLst>
              <a:ext uri="{FF2B5EF4-FFF2-40B4-BE49-F238E27FC236}">
                <a16:creationId xmlns:a16="http://schemas.microsoft.com/office/drawing/2014/main" xmlns="" id="{914229D8-F3EA-D4BC-6A98-C7248780C636}"/>
              </a:ext>
            </a:extLst>
          </p:cNvPr>
          <p:cNvSpPr/>
          <p:nvPr/>
        </p:nvSpPr>
        <p:spPr>
          <a:xfrm>
            <a:off x="6157119" y="8495287"/>
            <a:ext cx="533400" cy="5334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>
                <a:solidFill>
                  <a:srgbClr val="FF0000"/>
                </a:solidFill>
              </a:rPr>
              <a:t>8</a:t>
            </a:r>
          </a:p>
        </p:txBody>
      </p:sp>
      <p:sp>
        <p:nvSpPr>
          <p:cNvPr id="73" name="Rectangle 72">
            <a:extLst>
              <a:ext uri="{FF2B5EF4-FFF2-40B4-BE49-F238E27FC236}">
                <a16:creationId xmlns:a16="http://schemas.microsoft.com/office/drawing/2014/main" xmlns="" id="{442CA862-6CC4-A65F-AD7E-5E2BB6E86617}"/>
              </a:ext>
            </a:extLst>
          </p:cNvPr>
          <p:cNvSpPr/>
          <p:nvPr/>
        </p:nvSpPr>
        <p:spPr>
          <a:xfrm>
            <a:off x="7833520" y="8490078"/>
            <a:ext cx="533399" cy="53860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>
                <a:solidFill>
                  <a:srgbClr val="FF0000"/>
                </a:solidFill>
              </a:rPr>
              <a:t>5</a:t>
            </a:r>
          </a:p>
        </p:txBody>
      </p:sp>
      <p:sp>
        <p:nvSpPr>
          <p:cNvPr id="74" name="Rectangle 73">
            <a:extLst>
              <a:ext uri="{FF2B5EF4-FFF2-40B4-BE49-F238E27FC236}">
                <a16:creationId xmlns:a16="http://schemas.microsoft.com/office/drawing/2014/main" xmlns="" id="{ADA9A910-F351-1C94-2D41-3411E98A24A8}"/>
              </a:ext>
            </a:extLst>
          </p:cNvPr>
          <p:cNvSpPr/>
          <p:nvPr/>
        </p:nvSpPr>
        <p:spPr>
          <a:xfrm>
            <a:off x="7109222" y="8529334"/>
            <a:ext cx="419497" cy="42315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>
                <a:solidFill>
                  <a:srgbClr val="FF0000"/>
                </a:solidFill>
              </a:rPr>
              <a:t>x</a:t>
            </a:r>
          </a:p>
        </p:txBody>
      </p:sp>
      <p:sp>
        <p:nvSpPr>
          <p:cNvPr id="75" name="TextBox 74">
            <a:extLst>
              <a:ext uri="{FF2B5EF4-FFF2-40B4-BE49-F238E27FC236}">
                <a16:creationId xmlns:a16="http://schemas.microsoft.com/office/drawing/2014/main" xmlns="" id="{4F86ACAF-C717-BAE7-01C3-3EC6D05AD2FE}"/>
              </a:ext>
            </a:extLst>
          </p:cNvPr>
          <p:cNvSpPr txBox="1"/>
          <p:nvPr/>
        </p:nvSpPr>
        <p:spPr>
          <a:xfrm>
            <a:off x="9052719" y="8471605"/>
            <a:ext cx="609600" cy="53860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b="1">
                <a:solidFill>
                  <a:srgbClr val="FF0000"/>
                </a:solidFill>
              </a:rPr>
              <a:t>40</a:t>
            </a:r>
          </a:p>
        </p:txBody>
      </p:sp>
    </p:spTree>
    <p:extLst>
      <p:ext uri="{BB962C8B-B14F-4D97-AF65-F5344CB8AC3E}">
        <p14:creationId xmlns:p14="http://schemas.microsoft.com/office/powerpoint/2010/main" val="2612070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 animBg="1"/>
      <p:bldP spid="63" grpId="0" animBg="1"/>
      <p:bldP spid="65" grpId="0" animBg="1"/>
      <p:bldP spid="27" grpId="0" animBg="1"/>
      <p:bldP spid="72" grpId="0" animBg="1"/>
      <p:bldP spid="73" grpId="0" animBg="1"/>
      <p:bldP spid="74" grpId="0" animBg="1"/>
      <p:bldP spid="75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5007280" y="111473"/>
            <a:ext cx="6255239" cy="992290"/>
            <a:chOff x="4539228" y="172432"/>
            <a:chExt cx="6149694" cy="992290"/>
          </a:xfrm>
        </p:grpSpPr>
        <p:grpSp>
          <p:nvGrpSpPr>
            <p:cNvPr id="3" name="Group 2"/>
            <p:cNvGrpSpPr/>
            <p:nvPr/>
          </p:nvGrpSpPr>
          <p:grpSpPr>
            <a:xfrm>
              <a:off x="4539228" y="172432"/>
              <a:ext cx="6149694" cy="992290"/>
              <a:chOff x="4539228" y="172432"/>
              <a:chExt cx="6149694" cy="992290"/>
            </a:xfrm>
          </p:grpSpPr>
          <p:sp>
            <p:nvSpPr>
              <p:cNvPr id="5" name="TextBox 4"/>
              <p:cNvSpPr txBox="1"/>
              <p:nvPr/>
            </p:nvSpPr>
            <p:spPr>
              <a:xfrm>
                <a:off x="4539228" y="172432"/>
                <a:ext cx="6149694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20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Thứ……ngày…..tháng…..năm…….</a:t>
                </a:r>
              </a:p>
            </p:txBody>
          </p:sp>
          <p:sp>
            <p:nvSpPr>
              <p:cNvPr id="6" name="TextBox 5"/>
              <p:cNvSpPr txBox="1"/>
              <p:nvPr/>
            </p:nvSpPr>
            <p:spPr>
              <a:xfrm>
                <a:off x="7022642" y="641502"/>
                <a:ext cx="1194827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 b="1">
                    <a:solidFill>
                      <a:srgbClr val="FF0066"/>
                    </a:solidFill>
                    <a:latin typeface="Times New Roman" pitchFamily="18" charset="0"/>
                    <a:cs typeface="Times New Roman" pitchFamily="18" charset="0"/>
                  </a:rPr>
                  <a:t>TOÁN</a:t>
                </a:r>
              </a:p>
            </p:txBody>
          </p:sp>
        </p:grpSp>
        <p:cxnSp>
          <p:nvCxnSpPr>
            <p:cNvPr id="4" name="Straight Connector 3"/>
            <p:cNvCxnSpPr/>
            <p:nvPr/>
          </p:nvCxnSpPr>
          <p:spPr>
            <a:xfrm>
              <a:off x="7153434" y="1085354"/>
              <a:ext cx="898971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12" name="Group 11"/>
          <p:cNvGrpSpPr/>
          <p:nvPr/>
        </p:nvGrpSpPr>
        <p:grpSpPr>
          <a:xfrm>
            <a:off x="919296" y="1752600"/>
            <a:ext cx="13238823" cy="1332768"/>
            <a:chOff x="1470819" y="1943100"/>
            <a:chExt cx="13238823" cy="1332768"/>
          </a:xfrm>
        </p:grpSpPr>
        <p:grpSp>
          <p:nvGrpSpPr>
            <p:cNvPr id="10" name="Group 9"/>
            <p:cNvGrpSpPr/>
            <p:nvPr/>
          </p:nvGrpSpPr>
          <p:grpSpPr>
            <a:xfrm>
              <a:off x="1470819" y="1943100"/>
              <a:ext cx="533400" cy="646331"/>
              <a:chOff x="1737519" y="1943100"/>
              <a:chExt cx="533400" cy="646331"/>
            </a:xfrm>
          </p:grpSpPr>
          <p:sp>
            <p:nvSpPr>
              <p:cNvPr id="8" name="Oval 7"/>
              <p:cNvSpPr/>
              <p:nvPr/>
            </p:nvSpPr>
            <p:spPr>
              <a:xfrm>
                <a:off x="1737519" y="2019300"/>
                <a:ext cx="533400" cy="533400"/>
              </a:xfrm>
              <a:prstGeom prst="ellipse">
                <a:avLst/>
              </a:prstGeom>
              <a:solidFill>
                <a:schemeClr val="accent4">
                  <a:lumMod val="40000"/>
                  <a:lumOff val="60000"/>
                </a:schemeClr>
              </a:solidFill>
              <a:ln>
                <a:solidFill>
                  <a:schemeClr val="accent4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b="1"/>
              </a:p>
            </p:txBody>
          </p:sp>
          <p:sp>
            <p:nvSpPr>
              <p:cNvPr id="9" name="TextBox 8"/>
              <p:cNvSpPr txBox="1"/>
              <p:nvPr/>
            </p:nvSpPr>
            <p:spPr>
              <a:xfrm>
                <a:off x="1775619" y="1943100"/>
                <a:ext cx="415498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600" b="1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4</a:t>
                </a:r>
              </a:p>
            </p:txBody>
          </p:sp>
        </p:grpSp>
        <p:sp>
          <p:nvSpPr>
            <p:cNvPr id="11" name="TextBox 10"/>
            <p:cNvSpPr txBox="1"/>
            <p:nvPr/>
          </p:nvSpPr>
          <p:spPr>
            <a:xfrm>
              <a:off x="1943409" y="2013984"/>
              <a:ext cx="12766233" cy="126188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800" b="1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Vẽ vào bảng con các nhóm chấm tròn thích hợp với phép nhân 8 x 2.</a:t>
              </a:r>
            </a:p>
          </p:txBody>
        </p:sp>
      </p:grpSp>
      <p:sp>
        <p:nvSpPr>
          <p:cNvPr id="108" name="Text Box 14">
            <a:extLst>
              <a:ext uri="{FF2B5EF4-FFF2-40B4-BE49-F238E27FC236}">
                <a16:creationId xmlns:a16="http://schemas.microsoft.com/office/drawing/2014/main" xmlns="" id="{046CAE86-00A5-0361-1E35-80291CEA332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07619" y="1041400"/>
            <a:ext cx="8557581" cy="6990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3600" b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Bài 11: BẢNG NHÂN 8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xmlns="" id="{D127218D-1223-6BA8-549E-9A05990E60A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290" t="8000" r="953" b="8000"/>
          <a:stretch/>
        </p:blipFill>
        <p:spPr>
          <a:xfrm>
            <a:off x="1354795" y="3289786"/>
            <a:ext cx="11501407" cy="1528668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xmlns="" id="{8A79CEF2-5122-F7E5-AF62-158C3CBF0E5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290" t="8000" r="953" b="8000"/>
          <a:stretch/>
        </p:blipFill>
        <p:spPr>
          <a:xfrm>
            <a:off x="1366104" y="4992469"/>
            <a:ext cx="11572814" cy="1538158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xmlns="" id="{CB6C680A-4844-5D80-7977-8A1A61A88B56}"/>
              </a:ext>
            </a:extLst>
          </p:cNvPr>
          <p:cNvSpPr txBox="1"/>
          <p:nvPr/>
        </p:nvSpPr>
        <p:spPr>
          <a:xfrm>
            <a:off x="2042319" y="6973669"/>
            <a:ext cx="4800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 có 8 x 2 = 8 + 8 = 16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xmlns="" id="{19320569-3F47-F342-5CDD-CFDC84A66151}"/>
              </a:ext>
            </a:extLst>
          </p:cNvPr>
          <p:cNvSpPr txBox="1"/>
          <p:nvPr/>
        </p:nvSpPr>
        <p:spPr>
          <a:xfrm>
            <a:off x="9118365" y="6973669"/>
            <a:ext cx="2133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 x 2 = 16</a:t>
            </a:r>
          </a:p>
        </p:txBody>
      </p:sp>
    </p:spTree>
    <p:extLst>
      <p:ext uri="{BB962C8B-B14F-4D97-AF65-F5344CB8AC3E}">
        <p14:creationId xmlns:p14="http://schemas.microsoft.com/office/powerpoint/2010/main" val="4437613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30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5007280" y="111473"/>
            <a:ext cx="6255239" cy="992290"/>
            <a:chOff x="4539228" y="172432"/>
            <a:chExt cx="6149694" cy="992290"/>
          </a:xfrm>
        </p:grpSpPr>
        <p:grpSp>
          <p:nvGrpSpPr>
            <p:cNvPr id="3" name="Group 2"/>
            <p:cNvGrpSpPr/>
            <p:nvPr/>
          </p:nvGrpSpPr>
          <p:grpSpPr>
            <a:xfrm>
              <a:off x="4539228" y="172432"/>
              <a:ext cx="6149694" cy="992290"/>
              <a:chOff x="4539228" y="172432"/>
              <a:chExt cx="6149694" cy="992290"/>
            </a:xfrm>
          </p:grpSpPr>
          <p:sp>
            <p:nvSpPr>
              <p:cNvPr id="5" name="TextBox 4"/>
              <p:cNvSpPr txBox="1"/>
              <p:nvPr/>
            </p:nvSpPr>
            <p:spPr>
              <a:xfrm>
                <a:off x="4539228" y="172432"/>
                <a:ext cx="6149694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20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Thứ……ngày…..tháng…..năm…….</a:t>
                </a:r>
              </a:p>
            </p:txBody>
          </p:sp>
          <p:sp>
            <p:nvSpPr>
              <p:cNvPr id="6" name="TextBox 5"/>
              <p:cNvSpPr txBox="1"/>
              <p:nvPr/>
            </p:nvSpPr>
            <p:spPr>
              <a:xfrm>
                <a:off x="7022642" y="641502"/>
                <a:ext cx="1194827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 b="1">
                    <a:solidFill>
                      <a:srgbClr val="FF0066"/>
                    </a:solidFill>
                    <a:latin typeface="Times New Roman" pitchFamily="18" charset="0"/>
                    <a:cs typeface="Times New Roman" pitchFamily="18" charset="0"/>
                  </a:rPr>
                  <a:t>TOÁN</a:t>
                </a:r>
              </a:p>
            </p:txBody>
          </p:sp>
        </p:grpSp>
        <p:cxnSp>
          <p:nvCxnSpPr>
            <p:cNvPr id="4" name="Straight Connector 3"/>
            <p:cNvCxnSpPr/>
            <p:nvPr/>
          </p:nvCxnSpPr>
          <p:spPr>
            <a:xfrm>
              <a:off x="7153434" y="1085354"/>
              <a:ext cx="898971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10" name="Group 9"/>
          <p:cNvGrpSpPr/>
          <p:nvPr/>
        </p:nvGrpSpPr>
        <p:grpSpPr>
          <a:xfrm>
            <a:off x="1070725" y="2173069"/>
            <a:ext cx="514394" cy="646331"/>
            <a:chOff x="1737519" y="1943100"/>
            <a:chExt cx="533400" cy="646331"/>
          </a:xfrm>
        </p:grpSpPr>
        <p:sp>
          <p:nvSpPr>
            <p:cNvPr id="8" name="Oval 7"/>
            <p:cNvSpPr/>
            <p:nvPr/>
          </p:nvSpPr>
          <p:spPr>
            <a:xfrm>
              <a:off x="1737519" y="2019300"/>
              <a:ext cx="533400" cy="533400"/>
            </a:xfrm>
            <a:prstGeom prst="ellipse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solidFill>
                <a:schemeClr val="accent4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b="1"/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1802755" y="1943100"/>
              <a:ext cx="41920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600" b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5</a:t>
              </a:r>
            </a:p>
          </p:txBody>
        </p:sp>
      </p:grpSp>
      <p:sp>
        <p:nvSpPr>
          <p:cNvPr id="108" name="Text Box 14">
            <a:extLst>
              <a:ext uri="{FF2B5EF4-FFF2-40B4-BE49-F238E27FC236}">
                <a16:creationId xmlns:a16="http://schemas.microsoft.com/office/drawing/2014/main" xmlns="" id="{046CAE86-00A5-0361-1E35-80291CEA332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44762" y="1150799"/>
            <a:ext cx="8557581" cy="6990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3600" b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Bài 11: BẢNG NHÂN 8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xmlns="" id="{E2A29CE8-741F-1217-F72A-167FD439459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8507" t="6207" b="19030"/>
          <a:stretch/>
        </p:blipFill>
        <p:spPr>
          <a:xfrm>
            <a:off x="9574338" y="2057400"/>
            <a:ext cx="6610920" cy="3677448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xmlns="" id="{8C0B9D84-544B-8E9A-898B-97985961B7D8}"/>
              </a:ext>
            </a:extLst>
          </p:cNvPr>
          <p:cNvSpPr txBox="1"/>
          <p:nvPr/>
        </p:nvSpPr>
        <p:spPr>
          <a:xfrm>
            <a:off x="2042319" y="5439219"/>
            <a:ext cx="7235211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 bạn đã chuẩn bị số ghế là: </a:t>
            </a:r>
          </a:p>
          <a:p>
            <a:pPr algn="ctr"/>
            <a:r>
              <a:rPr lang="en-US" sz="3600" b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 x 6 = 48 (chiếc ghế)</a:t>
            </a:r>
          </a:p>
          <a:p>
            <a:pPr algn="ctr"/>
            <a:r>
              <a:rPr lang="en-US" sz="3600" b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Đáp số: 48 chiếc ghế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xmlns="" id="{2FA569B8-EB6F-7F5A-65D3-32EB57BAB483}"/>
              </a:ext>
            </a:extLst>
          </p:cNvPr>
          <p:cNvSpPr txBox="1"/>
          <p:nvPr/>
        </p:nvSpPr>
        <p:spPr>
          <a:xfrm>
            <a:off x="4381491" y="4572000"/>
            <a:ext cx="210724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 giải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73B5540A-A270-EAB1-E412-B074ED46B4A1}"/>
              </a:ext>
            </a:extLst>
          </p:cNvPr>
          <p:cNvSpPr txBox="1"/>
          <p:nvPr/>
        </p:nvSpPr>
        <p:spPr>
          <a:xfrm>
            <a:off x="1878138" y="1987199"/>
            <a:ext cx="7399392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a) Để chuẩn bị cho Lễ kết nạp Đội viên của lớp 3A, các bạn đã sắp xếp 6 hàng ghế, mỗi hàng 8 ghế. Hỏi các bạn đã chuẩn bị tất cả bao nhiêu chiếc ghế?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xmlns="" id="{82CF4CF8-D022-FE70-BDBC-029BFF3BBAF4}"/>
              </a:ext>
            </a:extLst>
          </p:cNvPr>
          <p:cNvCxnSpPr>
            <a:cxnSpLocks/>
          </p:cNvCxnSpPr>
          <p:nvPr/>
        </p:nvCxnSpPr>
        <p:spPr>
          <a:xfrm flipH="1" flipV="1">
            <a:off x="2042319" y="3657600"/>
            <a:ext cx="2145381" cy="7516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xmlns="" id="{FCF7AC31-EB59-4722-E286-90B6DAC87FA0}"/>
              </a:ext>
            </a:extLst>
          </p:cNvPr>
          <p:cNvCxnSpPr>
            <a:cxnSpLocks/>
          </p:cNvCxnSpPr>
          <p:nvPr/>
        </p:nvCxnSpPr>
        <p:spPr>
          <a:xfrm flipH="1">
            <a:off x="4381491" y="3657600"/>
            <a:ext cx="2939696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xmlns="" id="{642E2D1F-EF32-C2C6-9FB3-7C32BDB2801F}"/>
              </a:ext>
            </a:extLst>
          </p:cNvPr>
          <p:cNvCxnSpPr>
            <a:cxnSpLocks/>
          </p:cNvCxnSpPr>
          <p:nvPr/>
        </p:nvCxnSpPr>
        <p:spPr>
          <a:xfrm flipH="1">
            <a:off x="3413919" y="4267200"/>
            <a:ext cx="4953000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extBox 23">
            <a:extLst>
              <a:ext uri="{FF2B5EF4-FFF2-40B4-BE49-F238E27FC236}">
                <a16:creationId xmlns:a16="http://schemas.microsoft.com/office/drawing/2014/main" xmlns="" id="{71354F10-B313-5A62-113C-D11F04D9D09E}"/>
              </a:ext>
            </a:extLst>
          </p:cNvPr>
          <p:cNvSpPr txBox="1"/>
          <p:nvPr/>
        </p:nvSpPr>
        <p:spPr>
          <a:xfrm>
            <a:off x="1585127" y="7473274"/>
            <a:ext cx="1280159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b) Kể một tình huống sử dụng phép nhận 8 x 7 trong thực tế.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xmlns="" id="{C719C5E8-38D8-49C0-6196-E4575BD1B38B}"/>
              </a:ext>
            </a:extLst>
          </p:cNvPr>
          <p:cNvSpPr txBox="1"/>
          <p:nvPr/>
        </p:nvSpPr>
        <p:spPr>
          <a:xfrm>
            <a:off x="2042319" y="5452045"/>
            <a:ext cx="7235211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 bạn đã chuẩn bị số ghế là: </a:t>
            </a:r>
          </a:p>
          <a:p>
            <a:pPr algn="ctr"/>
            <a:r>
              <a:rPr lang="en-US" sz="3600" b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 x 6 = 48 (chiếc ghế)</a:t>
            </a:r>
          </a:p>
          <a:p>
            <a:pPr algn="ctr"/>
            <a:r>
              <a:rPr lang="en-US" sz="3600" b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Đáp số: 48 chiếc ghế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xmlns="" id="{88EE992D-2E8A-BD45-6813-4BEA298A7C07}"/>
              </a:ext>
            </a:extLst>
          </p:cNvPr>
          <p:cNvSpPr txBox="1"/>
          <p:nvPr/>
        </p:nvSpPr>
        <p:spPr>
          <a:xfrm>
            <a:off x="4381491" y="4584826"/>
            <a:ext cx="210724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 giải</a:t>
            </a:r>
          </a:p>
        </p:txBody>
      </p:sp>
    </p:spTree>
    <p:extLst>
      <p:ext uri="{BB962C8B-B14F-4D97-AF65-F5344CB8AC3E}">
        <p14:creationId xmlns:p14="http://schemas.microsoft.com/office/powerpoint/2010/main" val="38937185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9" grpId="0"/>
      <p:bldP spid="24" grpId="0"/>
      <p:bldP spid="27" grpId="0"/>
      <p:bldP spid="2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Rounded Rectangle 101"/>
          <p:cNvSpPr/>
          <p:nvPr/>
        </p:nvSpPr>
        <p:spPr>
          <a:xfrm>
            <a:off x="975519" y="3803684"/>
            <a:ext cx="1693956" cy="1517616"/>
          </a:xfrm>
          <a:prstGeom prst="roundRect">
            <a:avLst/>
          </a:prstGeom>
          <a:solidFill>
            <a:srgbClr val="FFFF00"/>
          </a:solidFill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/>
          </a:p>
        </p:txBody>
      </p:sp>
      <p:sp>
        <p:nvSpPr>
          <p:cNvPr id="103" name="Rounded Rectangle 102"/>
          <p:cNvSpPr/>
          <p:nvPr/>
        </p:nvSpPr>
        <p:spPr>
          <a:xfrm>
            <a:off x="8524913" y="6159501"/>
            <a:ext cx="1745043" cy="1523999"/>
          </a:xfrm>
          <a:prstGeom prst="roundRect">
            <a:avLst/>
          </a:prstGeom>
          <a:solidFill>
            <a:srgbClr val="FFFF00"/>
          </a:solidFill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/>
          </a:p>
        </p:txBody>
      </p:sp>
      <p:sp>
        <p:nvSpPr>
          <p:cNvPr id="101" name="Rounded Rectangle 100"/>
          <p:cNvSpPr/>
          <p:nvPr/>
        </p:nvSpPr>
        <p:spPr>
          <a:xfrm>
            <a:off x="5979319" y="1620676"/>
            <a:ext cx="1791645" cy="1423034"/>
          </a:xfrm>
          <a:prstGeom prst="roundRect">
            <a:avLst/>
          </a:prstGeom>
          <a:solidFill>
            <a:srgbClr val="FFFF00"/>
          </a:solidFill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4" name="Rounded Rectangle 103"/>
          <p:cNvSpPr/>
          <p:nvPr/>
        </p:nvSpPr>
        <p:spPr>
          <a:xfrm>
            <a:off x="11110119" y="3854484"/>
            <a:ext cx="1622419" cy="1517616"/>
          </a:xfrm>
          <a:prstGeom prst="roundRect">
            <a:avLst/>
          </a:prstGeom>
          <a:solidFill>
            <a:srgbClr val="FFFF00"/>
          </a:solidFill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/>
          </a:p>
        </p:txBody>
      </p:sp>
      <p:grpSp>
        <p:nvGrpSpPr>
          <p:cNvPr id="2" name="Group 1"/>
          <p:cNvGrpSpPr/>
          <p:nvPr/>
        </p:nvGrpSpPr>
        <p:grpSpPr>
          <a:xfrm>
            <a:off x="5007280" y="111473"/>
            <a:ext cx="6255239" cy="992290"/>
            <a:chOff x="4539228" y="172432"/>
            <a:chExt cx="6149694" cy="992290"/>
          </a:xfrm>
        </p:grpSpPr>
        <p:grpSp>
          <p:nvGrpSpPr>
            <p:cNvPr id="3" name="Group 2"/>
            <p:cNvGrpSpPr/>
            <p:nvPr/>
          </p:nvGrpSpPr>
          <p:grpSpPr>
            <a:xfrm>
              <a:off x="4539228" y="172432"/>
              <a:ext cx="6149694" cy="992290"/>
              <a:chOff x="4539228" y="172432"/>
              <a:chExt cx="6149694" cy="992290"/>
            </a:xfrm>
          </p:grpSpPr>
          <p:sp>
            <p:nvSpPr>
              <p:cNvPr id="5" name="TextBox 4"/>
              <p:cNvSpPr txBox="1"/>
              <p:nvPr/>
            </p:nvSpPr>
            <p:spPr>
              <a:xfrm>
                <a:off x="4539228" y="172432"/>
                <a:ext cx="6149694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20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Thứ……ngày…..tháng…..năm…….</a:t>
                </a:r>
              </a:p>
            </p:txBody>
          </p:sp>
          <p:sp>
            <p:nvSpPr>
              <p:cNvPr id="6" name="TextBox 5"/>
              <p:cNvSpPr txBox="1"/>
              <p:nvPr/>
            </p:nvSpPr>
            <p:spPr>
              <a:xfrm>
                <a:off x="7022642" y="641502"/>
                <a:ext cx="1194827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 b="1">
                    <a:solidFill>
                      <a:srgbClr val="FF0066"/>
                    </a:solidFill>
                    <a:latin typeface="Times New Roman" pitchFamily="18" charset="0"/>
                    <a:cs typeface="Times New Roman" pitchFamily="18" charset="0"/>
                  </a:rPr>
                  <a:t>TOÁN</a:t>
                </a:r>
              </a:p>
            </p:txBody>
          </p:sp>
        </p:grpSp>
        <p:cxnSp>
          <p:nvCxnSpPr>
            <p:cNvPr id="4" name="Straight Connector 3"/>
            <p:cNvCxnSpPr/>
            <p:nvPr/>
          </p:nvCxnSpPr>
          <p:spPr>
            <a:xfrm>
              <a:off x="7153434" y="1085354"/>
              <a:ext cx="898971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7" name="Text Box 14"/>
          <p:cNvSpPr txBox="1">
            <a:spLocks noChangeArrowheads="1"/>
          </p:cNvSpPr>
          <p:nvPr/>
        </p:nvSpPr>
        <p:spPr bwMode="auto">
          <a:xfrm>
            <a:off x="4099719" y="1041400"/>
            <a:ext cx="8153400" cy="5759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2800" b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Trò chơi: CHẤP HÀNH LUẬT LỆ GIAO THÔNG</a:t>
            </a:r>
          </a:p>
        </p:txBody>
      </p:sp>
      <p:pic>
        <p:nvPicPr>
          <p:cNvPr id="42" name="Picture 12" descr="Biển báo nguy hiểm 208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94918" y="1720883"/>
            <a:ext cx="1363141" cy="11783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3" name="Picture 16" descr="Biển báo nguy hiểm 20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42712" y="1720883"/>
            <a:ext cx="1393541" cy="12225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4" name="Picture 18" descr="Biển báo trẻ em W225 - Ý nghĩa của biển báo - HoaTieu.vn">
            <a:hlinkClick r:id="rId5" action="ppaction://hlinkpres?slideindex=1&amp;slidetitle="/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72200" y="1668528"/>
            <a:ext cx="1374388" cy="12796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5" name="Picture 20" descr="Biển báo nguy hiểm 224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25756" y="1741301"/>
            <a:ext cx="1315704" cy="11542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6" name="Picture 24" descr="https://media.cungphuot.info/2013/07/5115/p103.png">
            <a:hlinkClick r:id="rId8" action="ppaction://hlinkpres?slideindex=1&amp;slidetitle="/>
          </p:cNvPr>
          <p:cNvPicPr>
            <a:picLocks noChangeAspect="1" noChangeArrowheads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6409"/>
          <a:stretch/>
        </p:blipFill>
        <p:spPr bwMode="auto">
          <a:xfrm>
            <a:off x="1169884" y="3954240"/>
            <a:ext cx="1392590" cy="12862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7" name="Picture 26" descr="https://media.cungphuot.info/2013/07/5115/p104.png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01758" y="3974923"/>
            <a:ext cx="1364761" cy="12828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8" name="Picture 28" descr="https://media.cungphuot.info/2013/07/5115/p110.png"/>
          <p:cNvPicPr>
            <a:picLocks noChangeAspect="1" noChangeArrowheads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7622"/>
          <a:stretch/>
        </p:blipFill>
        <p:spPr bwMode="auto">
          <a:xfrm>
            <a:off x="6301693" y="3979879"/>
            <a:ext cx="1303226" cy="12605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9" name="Picture 32" descr="Hướng đi thẳng phải theo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79053" y="6348832"/>
            <a:ext cx="1250644" cy="12356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0" name="Picture 34" descr="Hướng đi phải phải theo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32151" y="6297685"/>
            <a:ext cx="1380967" cy="13223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" name="Picture 36" descr="Hướng đi trái phải theo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0362" y="6313252"/>
            <a:ext cx="1303675" cy="12305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2" name="Picture 38" descr="Các xe chỉ được rẽ trái và rẽ phải">
            <a:hlinkClick r:id="rId15" action="ppaction://hlinkpres?slideindex=1&amp;slidetitle="/>
          </p:cNvPr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21734" y="6259590"/>
            <a:ext cx="1382089" cy="13604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4" name="Picture 40" descr="Các xe chỉ được rẽ trái"/>
          <p:cNvPicPr>
            <a:picLocks noChangeAspect="1" noChangeArrowheads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10119" y="6237051"/>
            <a:ext cx="1368975" cy="13067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6" name="Picture 42" descr="Các xe chỉ được rẽ phải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576654" y="6314937"/>
            <a:ext cx="1267265" cy="12288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2" name="Picture 46" descr="Biển báo giao thông cấm người đi bộ, xe đẩy"/>
          <p:cNvPicPr>
            <a:picLocks noChangeAspect="1" noChangeArrowheads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86" t="3314" r="71155" b="52456"/>
          <a:stretch/>
        </p:blipFill>
        <p:spPr bwMode="auto">
          <a:xfrm>
            <a:off x="8747920" y="3979880"/>
            <a:ext cx="1260505" cy="12605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3" name="Picture 48" descr="Biển đường 1 chiều, đường cấm">
            <a:hlinkClick r:id="rId20" action="ppaction://hlinkpres?slideindex=1&amp;slidetitle="/>
          </p:cNvPr>
          <p:cNvPicPr>
            <a:picLocks noChangeAspect="1" noChangeArrowheads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35" t="1852" r="69504" b="52757"/>
          <a:stretch/>
        </p:blipFill>
        <p:spPr bwMode="auto">
          <a:xfrm>
            <a:off x="11300511" y="3962400"/>
            <a:ext cx="1303842" cy="12876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4" name="Picture 48" descr="Biển đường 1 chiều, đường cấm"/>
          <p:cNvPicPr>
            <a:picLocks noChangeAspect="1" noChangeArrowheads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80" t="51939" r="69503" b="2909"/>
          <a:stretch/>
        </p:blipFill>
        <p:spPr bwMode="auto">
          <a:xfrm>
            <a:off x="13636268" y="3954240"/>
            <a:ext cx="1283851" cy="12544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5" name="Picture 50" descr="Toàn bộ biển báo nguy hiểm và ý nghĩa: Nhớ sẽ không sợ rủi rodrh"/>
          <p:cNvPicPr>
            <a:picLocks noChangeAspect="1" noChangeArrowheads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47" t="28859" r="77695" b="49067"/>
          <a:stretch/>
        </p:blipFill>
        <p:spPr bwMode="auto">
          <a:xfrm>
            <a:off x="11243342" y="1689212"/>
            <a:ext cx="1361010" cy="12727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2" name="Picture 52" descr="Toàn bộ biển báo nguy hiểm và ý nghĩa: Nhớ sẽ không sợ rủi rosdg"/>
          <p:cNvPicPr>
            <a:picLocks noChangeAspect="1" noChangeArrowheads="1"/>
          </p:cNvPicPr>
          <p:nvPr/>
        </p:nvPicPr>
        <p:blipFill rotWithShape="1"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21" t="51438" r="77305" b="25644"/>
          <a:stretch/>
        </p:blipFill>
        <p:spPr bwMode="auto">
          <a:xfrm>
            <a:off x="13608178" y="1676400"/>
            <a:ext cx="1403988" cy="1295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3" name="TextBox 82"/>
          <p:cNvSpPr txBox="1"/>
          <p:nvPr/>
        </p:nvSpPr>
        <p:spPr>
          <a:xfrm>
            <a:off x="1110362" y="2895600"/>
            <a:ext cx="169395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/>
              <a:t>Đường </a:t>
            </a:r>
          </a:p>
          <a:p>
            <a:pPr algn="ctr"/>
            <a:r>
              <a:rPr lang="en-US" sz="2000"/>
              <a:t>hai chiều</a:t>
            </a:r>
          </a:p>
        </p:txBody>
      </p:sp>
      <p:sp>
        <p:nvSpPr>
          <p:cNvPr id="84" name="TextBox 83"/>
          <p:cNvSpPr txBox="1"/>
          <p:nvPr/>
        </p:nvSpPr>
        <p:spPr>
          <a:xfrm>
            <a:off x="3289787" y="2971800"/>
            <a:ext cx="218153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/>
              <a:t>Giao nhau với</a:t>
            </a:r>
          </a:p>
          <a:p>
            <a:pPr algn="ctr"/>
            <a:r>
              <a:rPr lang="en-US" sz="2000"/>
              <a:t>đường ưu tiên</a:t>
            </a:r>
          </a:p>
        </p:txBody>
      </p:sp>
      <p:sp>
        <p:nvSpPr>
          <p:cNvPr id="85" name="TextBox 84"/>
          <p:cNvSpPr txBox="1"/>
          <p:nvPr/>
        </p:nvSpPr>
        <p:spPr>
          <a:xfrm>
            <a:off x="5928519" y="2949714"/>
            <a:ext cx="179164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/>
              <a:t>Có trẻ em </a:t>
            </a:r>
          </a:p>
          <a:p>
            <a:pPr algn="ctr"/>
            <a:r>
              <a:rPr lang="en-US" sz="2000"/>
              <a:t>đi qua</a:t>
            </a:r>
          </a:p>
        </p:txBody>
      </p:sp>
      <p:sp>
        <p:nvSpPr>
          <p:cNvPr id="86" name="TextBox 85"/>
          <p:cNvSpPr txBox="1"/>
          <p:nvPr/>
        </p:nvSpPr>
        <p:spPr>
          <a:xfrm>
            <a:off x="8221648" y="2971800"/>
            <a:ext cx="242148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/>
              <a:t>Có đường dành </a:t>
            </a:r>
          </a:p>
          <a:p>
            <a:pPr algn="ctr"/>
            <a:r>
              <a:rPr lang="en-US" sz="2000"/>
              <a:t>cho người đi bộ</a:t>
            </a:r>
          </a:p>
        </p:txBody>
      </p:sp>
      <p:sp>
        <p:nvSpPr>
          <p:cNvPr id="87" name="TextBox 86"/>
          <p:cNvSpPr txBox="1"/>
          <p:nvPr/>
        </p:nvSpPr>
        <p:spPr>
          <a:xfrm>
            <a:off x="10348085" y="2895600"/>
            <a:ext cx="297183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/>
              <a:t>Giao nhau với </a:t>
            </a:r>
          </a:p>
          <a:p>
            <a:pPr algn="ctr"/>
            <a:r>
              <a:rPr lang="en-US" sz="2000"/>
              <a:t>đường có đèn đỏ</a:t>
            </a:r>
          </a:p>
        </p:txBody>
      </p:sp>
      <p:sp>
        <p:nvSpPr>
          <p:cNvPr id="88" name="TextBox 87"/>
          <p:cNvSpPr txBox="1"/>
          <p:nvPr/>
        </p:nvSpPr>
        <p:spPr>
          <a:xfrm>
            <a:off x="13091319" y="2948226"/>
            <a:ext cx="27432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/>
              <a:t>Có đường dành </a:t>
            </a:r>
          </a:p>
          <a:p>
            <a:pPr algn="ctr"/>
            <a:r>
              <a:rPr lang="en-US" sz="2000"/>
              <a:t>cho người đi xe đạp</a:t>
            </a:r>
          </a:p>
        </p:txBody>
      </p:sp>
      <p:sp>
        <p:nvSpPr>
          <p:cNvPr id="89" name="TextBox 88"/>
          <p:cNvSpPr txBox="1"/>
          <p:nvPr/>
        </p:nvSpPr>
        <p:spPr>
          <a:xfrm>
            <a:off x="1158651" y="5358368"/>
            <a:ext cx="122087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/>
              <a:t>Cấm ô tô</a:t>
            </a:r>
          </a:p>
        </p:txBody>
      </p:sp>
      <p:sp>
        <p:nvSpPr>
          <p:cNvPr id="90" name="TextBox 89"/>
          <p:cNvSpPr txBox="1"/>
          <p:nvPr/>
        </p:nvSpPr>
        <p:spPr>
          <a:xfrm>
            <a:off x="3692657" y="5240450"/>
            <a:ext cx="158296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/>
              <a:t>Cấm xe máy</a:t>
            </a:r>
          </a:p>
        </p:txBody>
      </p:sp>
      <p:sp>
        <p:nvSpPr>
          <p:cNvPr id="91" name="TextBox 90"/>
          <p:cNvSpPr txBox="1"/>
          <p:nvPr/>
        </p:nvSpPr>
        <p:spPr>
          <a:xfrm>
            <a:off x="6218734" y="5271552"/>
            <a:ext cx="153858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/>
              <a:t>Cấm xe đạp</a:t>
            </a:r>
          </a:p>
        </p:txBody>
      </p:sp>
      <p:sp>
        <p:nvSpPr>
          <p:cNvPr id="92" name="TextBox 91"/>
          <p:cNvSpPr txBox="1"/>
          <p:nvPr/>
        </p:nvSpPr>
        <p:spPr>
          <a:xfrm>
            <a:off x="8371929" y="5309969"/>
            <a:ext cx="212859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/>
              <a:t>Cấm người đi bộ</a:t>
            </a:r>
          </a:p>
        </p:txBody>
      </p:sp>
      <p:sp>
        <p:nvSpPr>
          <p:cNvPr id="93" name="TextBox 92"/>
          <p:cNvSpPr txBox="1"/>
          <p:nvPr/>
        </p:nvSpPr>
        <p:spPr>
          <a:xfrm>
            <a:off x="11104552" y="5309970"/>
            <a:ext cx="153869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/>
              <a:t>Đường cấm</a:t>
            </a:r>
          </a:p>
          <a:p>
            <a:pPr algn="ctr"/>
            <a:r>
              <a:rPr lang="en-US" sz="2000"/>
              <a:t>Các loại xe</a:t>
            </a:r>
          </a:p>
        </p:txBody>
      </p:sp>
      <p:sp>
        <p:nvSpPr>
          <p:cNvPr id="94" name="TextBox 93"/>
          <p:cNvSpPr txBox="1"/>
          <p:nvPr/>
        </p:nvSpPr>
        <p:spPr>
          <a:xfrm>
            <a:off x="13158811" y="5292027"/>
            <a:ext cx="252330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/>
              <a:t>Cấm đi ngược chiều</a:t>
            </a:r>
          </a:p>
        </p:txBody>
      </p:sp>
      <p:sp>
        <p:nvSpPr>
          <p:cNvPr id="95" name="TextBox 94"/>
          <p:cNvSpPr txBox="1"/>
          <p:nvPr/>
        </p:nvSpPr>
        <p:spPr>
          <a:xfrm>
            <a:off x="823119" y="7620000"/>
            <a:ext cx="176362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vi-VN" sz="2000"/>
              <a:t>Hướng đi trái </a:t>
            </a:r>
            <a:endParaRPr lang="en-US" sz="2000"/>
          </a:p>
          <a:p>
            <a:pPr algn="ctr"/>
            <a:r>
              <a:rPr lang="vi-VN" sz="2000"/>
              <a:t>phải theo</a:t>
            </a:r>
            <a:endParaRPr lang="en-US" sz="2000"/>
          </a:p>
        </p:txBody>
      </p:sp>
      <p:sp>
        <p:nvSpPr>
          <p:cNvPr id="96" name="TextBox 95"/>
          <p:cNvSpPr txBox="1"/>
          <p:nvPr/>
        </p:nvSpPr>
        <p:spPr>
          <a:xfrm>
            <a:off x="3471880" y="7620000"/>
            <a:ext cx="193674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vi-VN" sz="2000"/>
              <a:t>Hướng đi </a:t>
            </a:r>
            <a:r>
              <a:rPr lang="en-US" sz="2000"/>
              <a:t>thẳng</a:t>
            </a:r>
          </a:p>
          <a:p>
            <a:pPr algn="ctr"/>
            <a:r>
              <a:rPr lang="vi-VN" sz="2000"/>
              <a:t>phải theo</a:t>
            </a:r>
            <a:endParaRPr lang="en-US" sz="2000"/>
          </a:p>
        </p:txBody>
      </p:sp>
      <p:sp>
        <p:nvSpPr>
          <p:cNvPr id="97" name="TextBox 96"/>
          <p:cNvSpPr txBox="1"/>
          <p:nvPr/>
        </p:nvSpPr>
        <p:spPr>
          <a:xfrm>
            <a:off x="5899429" y="7645400"/>
            <a:ext cx="178927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vi-VN" sz="2000"/>
              <a:t>Hướng đi </a:t>
            </a:r>
            <a:r>
              <a:rPr lang="en-US" sz="2000"/>
              <a:t>phải</a:t>
            </a:r>
          </a:p>
          <a:p>
            <a:pPr algn="ctr"/>
            <a:r>
              <a:rPr lang="vi-VN" sz="2000"/>
              <a:t>phải theo</a:t>
            </a:r>
            <a:endParaRPr lang="en-US" sz="2000"/>
          </a:p>
        </p:txBody>
      </p:sp>
      <p:sp>
        <p:nvSpPr>
          <p:cNvPr id="98" name="TextBox 97"/>
          <p:cNvSpPr txBox="1"/>
          <p:nvPr/>
        </p:nvSpPr>
        <p:spPr>
          <a:xfrm>
            <a:off x="8514649" y="7715953"/>
            <a:ext cx="186717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000"/>
              <a:t>Chỉ được rẽ trái </a:t>
            </a:r>
          </a:p>
          <a:p>
            <a:pPr algn="ctr"/>
            <a:r>
              <a:rPr lang="en-US" sz="2000"/>
              <a:t>hoặc phải</a:t>
            </a:r>
          </a:p>
        </p:txBody>
      </p:sp>
      <p:sp>
        <p:nvSpPr>
          <p:cNvPr id="99" name="TextBox 98"/>
          <p:cNvSpPr txBox="1"/>
          <p:nvPr/>
        </p:nvSpPr>
        <p:spPr>
          <a:xfrm>
            <a:off x="11317951" y="7690552"/>
            <a:ext cx="118333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000"/>
              <a:t>Chỉ được </a:t>
            </a:r>
          </a:p>
          <a:p>
            <a:pPr algn="ctr"/>
            <a:r>
              <a:rPr lang="en-US" sz="2000"/>
              <a:t>rẽ trái </a:t>
            </a:r>
          </a:p>
        </p:txBody>
      </p:sp>
      <p:sp>
        <p:nvSpPr>
          <p:cNvPr id="100" name="TextBox 99"/>
          <p:cNvSpPr txBox="1"/>
          <p:nvPr/>
        </p:nvSpPr>
        <p:spPr>
          <a:xfrm>
            <a:off x="13606528" y="7696200"/>
            <a:ext cx="118333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000"/>
              <a:t>Chỉ được </a:t>
            </a:r>
          </a:p>
          <a:p>
            <a:pPr algn="ctr"/>
            <a:r>
              <a:rPr lang="en-US" sz="2000"/>
              <a:t>rẽ phải</a:t>
            </a:r>
          </a:p>
        </p:txBody>
      </p:sp>
    </p:spTree>
    <p:extLst>
      <p:ext uri="{BB962C8B-B14F-4D97-AF65-F5344CB8AC3E}">
        <p14:creationId xmlns:p14="http://schemas.microsoft.com/office/powerpoint/2010/main" val="26334454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4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" dur="500" tmFilter="0, 0; .2, .5; .8, .5; 1, 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1" dur="250" autoRev="1" fill="hold"/>
                                        <p:tgtEl>
                                          <p:spTgt spid="4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500" tmFilter="0, 0; .2, .5; .8, .5; 1, 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5" dur="250" autoRev="1" fill="hold"/>
                                        <p:tgtEl>
                                          <p:spTgt spid="4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 tmFilter="0, 0; .2, .5; .8, .5; 1, 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9" dur="250" autoRev="1" fill="hold"/>
                                        <p:tgtEl>
                                          <p:spTgt spid="4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" dur="500" tmFilter="0, 0; .2, .5; .8, .5; 1, 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3" dur="250" autoRev="1" fill="hold"/>
                                        <p:tgtEl>
                                          <p:spTgt spid="7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500" tmFilter="0, 0; .2, .5; .8, .5; 1, 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7" dur="250" autoRev="1" fill="hold"/>
                                        <p:tgtEl>
                                          <p:spTgt spid="8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500" tmFilter="0, 0; .2, .5; .8, .5; 1, 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1" dur="250" autoRev="1" fill="hold"/>
                                        <p:tgtEl>
                                          <p:spTgt spid="4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500"/>
                            </p:stCondLst>
                            <p:childTnLst>
                              <p:par>
                                <p:cTn id="33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" dur="500" tmFilter="0, 0; .2, .5; .8, .5; 1, 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5" dur="250" autoRev="1" fill="hold"/>
                                        <p:tgtEl>
                                          <p:spTgt spid="4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4000"/>
                            </p:stCondLst>
                            <p:childTnLst>
                              <p:par>
                                <p:cTn id="37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8" dur="500" tmFilter="0, 0; .2, .5; .8, .5; 1, 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9" dur="250" autoRev="1" fill="hold"/>
                                        <p:tgtEl>
                                          <p:spTgt spid="4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4500"/>
                            </p:stCondLst>
                            <p:childTnLst>
                              <p:par>
                                <p:cTn id="41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2" dur="500" tmFilter="0, 0; .2, .5; .8, .5; 1, 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3" dur="250" autoRev="1" fill="hold"/>
                                        <p:tgtEl>
                                          <p:spTgt spid="7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000"/>
                            </p:stCondLst>
                            <p:childTnLst>
                              <p:par>
                                <p:cTn id="45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6" dur="500" tmFilter="0, 0; .2, .5; .8, .5; 1, 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7" dur="250" autoRev="1" fill="hold"/>
                                        <p:tgtEl>
                                          <p:spTgt spid="7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5500"/>
                            </p:stCondLst>
                            <p:childTnLst>
                              <p:par>
                                <p:cTn id="49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0" dur="500" tmFilter="0, 0; .2, .5; .8, .5; 1, 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1" dur="250" autoRev="1" fill="hold"/>
                                        <p:tgtEl>
                                          <p:spTgt spid="7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6000"/>
                            </p:stCondLst>
                            <p:childTnLst>
                              <p:par>
                                <p:cTn id="53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4" dur="500" tmFilter="0, 0; .2, .5; .8, .5; 1, 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5" dur="250" autoRev="1" fill="hold"/>
                                        <p:tgtEl>
                                          <p:spTgt spid="4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6500"/>
                            </p:stCondLst>
                            <p:childTnLst>
                              <p:par>
                                <p:cTn id="57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8" dur="500" tmFilter="0, 0; .2, .5; .8, .5; 1, 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9" dur="250" autoRev="1" fill="hold"/>
                                        <p:tgtEl>
                                          <p:spTgt spid="5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7000"/>
                            </p:stCondLst>
                            <p:childTnLst>
                              <p:par>
                                <p:cTn id="61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2" dur="500" tmFilter="0, 0; .2, .5; .8, .5; 1, 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3" dur="250" autoRev="1" fill="hold"/>
                                        <p:tgtEl>
                                          <p:spTgt spid="5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7500"/>
                            </p:stCondLst>
                            <p:childTnLst>
                              <p:par>
                                <p:cTn id="65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6" dur="500" tmFilter="0, 0; .2, .5; .8, .5; 1, 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7" dur="250" autoRev="1" fill="hold"/>
                                        <p:tgtEl>
                                          <p:spTgt spid="5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8000"/>
                            </p:stCondLst>
                            <p:childTnLst>
                              <p:par>
                                <p:cTn id="69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0" dur="500" tmFilter="0, 0; .2, .5; .8, .5; 1, 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1" dur="250" autoRev="1" fill="hold"/>
                                        <p:tgtEl>
                                          <p:spTgt spid="5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8500"/>
                            </p:stCondLst>
                            <p:childTnLst>
                              <p:par>
                                <p:cTn id="73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4" dur="500" tmFilter="0, 0; .2, .5; .8, .5; 1, 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5" dur="250" autoRev="1" fill="hold"/>
                                        <p:tgtEl>
                                          <p:spTgt spid="5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9000"/>
                            </p:stCondLst>
                            <p:childTnLst>
                              <p:par>
                                <p:cTn id="7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3" dur="500" tmFilter="0, 0; .2, .5; .8, .5; 1, 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4" dur="250" autoRev="1" fill="hold"/>
                                        <p:tgtEl>
                                          <p:spTgt spid="4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500"/>
                            </p:stCondLst>
                            <p:childTnLst>
                              <p:par>
                                <p:cTn id="86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7" dur="500" tmFilter="0, 0; .2, .5; .8, .5; 1, 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8" dur="250" autoRev="1" fill="hold"/>
                                        <p:tgtEl>
                                          <p:spTgt spid="4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1000"/>
                            </p:stCondLst>
                            <p:childTnLst>
                              <p:par>
                                <p:cTn id="90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1" dur="500" tmFilter="0, 0; .2, .5; .8, .5; 1, 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92" dur="250" autoRev="1" fill="hold"/>
                                        <p:tgtEl>
                                          <p:spTgt spid="4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1500"/>
                            </p:stCondLst>
                            <p:childTnLst>
                              <p:par>
                                <p:cTn id="94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5" dur="500" tmFilter="0, 0; .2, .5; .8, .5; 1, 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96" dur="250" autoRev="1" fill="hold"/>
                                        <p:tgtEl>
                                          <p:spTgt spid="4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>
                            <p:stCondLst>
                              <p:cond delay="2000"/>
                            </p:stCondLst>
                            <p:childTnLst>
                              <p:par>
                                <p:cTn id="98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9" dur="500" tmFilter="0, 0; .2, .5; .8, .5; 1, 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00" dur="250" autoRev="1" fill="hold"/>
                                        <p:tgtEl>
                                          <p:spTgt spid="7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1" fill="hold">
                            <p:stCondLst>
                              <p:cond delay="2500"/>
                            </p:stCondLst>
                            <p:childTnLst>
                              <p:par>
                                <p:cTn id="102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3" dur="500" tmFilter="0, 0; .2, .5; .8, .5; 1, 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04" dur="250" autoRev="1" fill="hold"/>
                                        <p:tgtEl>
                                          <p:spTgt spid="8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5" fill="hold">
                            <p:stCondLst>
                              <p:cond delay="3000"/>
                            </p:stCondLst>
                            <p:childTnLst>
                              <p:par>
                                <p:cTn id="106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7" dur="500" tmFilter="0, 0; .2, .5; .8, .5; 1, 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08" dur="250" autoRev="1" fill="hold"/>
                                        <p:tgtEl>
                                          <p:spTgt spid="4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9" fill="hold">
                            <p:stCondLst>
                              <p:cond delay="3500"/>
                            </p:stCondLst>
                            <p:childTnLst>
                              <p:par>
                                <p:cTn id="110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1" dur="500" tmFilter="0, 0; .2, .5; .8, .5; 1, 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12" dur="250" autoRev="1" fill="hold"/>
                                        <p:tgtEl>
                                          <p:spTgt spid="4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3" fill="hold">
                            <p:stCondLst>
                              <p:cond delay="4000"/>
                            </p:stCondLst>
                            <p:childTnLst>
                              <p:par>
                                <p:cTn id="114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5" dur="500" tmFilter="0, 0; .2, .5; .8, .5; 1, 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16" dur="250" autoRev="1" fill="hold"/>
                                        <p:tgtEl>
                                          <p:spTgt spid="4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7" fill="hold">
                            <p:stCondLst>
                              <p:cond delay="4500"/>
                            </p:stCondLst>
                            <p:childTnLst>
                              <p:par>
                                <p:cTn id="118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9" dur="500" tmFilter="0, 0; .2, .5; .8, .5; 1, 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0" dur="250" autoRev="1" fill="hold"/>
                                        <p:tgtEl>
                                          <p:spTgt spid="7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1" fill="hold">
                            <p:stCondLst>
                              <p:cond delay="5000"/>
                            </p:stCondLst>
                            <p:childTnLst>
                              <p:par>
                                <p:cTn id="122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3" dur="500" tmFilter="0, 0; .2, .5; .8, .5; 1, 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4" dur="250" autoRev="1" fill="hold"/>
                                        <p:tgtEl>
                                          <p:spTgt spid="7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5" fill="hold">
                            <p:stCondLst>
                              <p:cond delay="5500"/>
                            </p:stCondLst>
                            <p:childTnLst>
                              <p:par>
                                <p:cTn id="126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7" dur="500" tmFilter="0, 0; .2, .5; .8, .5; 1, 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8" dur="250" autoRev="1" fill="hold"/>
                                        <p:tgtEl>
                                          <p:spTgt spid="7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9" fill="hold">
                            <p:stCondLst>
                              <p:cond delay="6000"/>
                            </p:stCondLst>
                            <p:childTnLst>
                              <p:par>
                                <p:cTn id="130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1" dur="500" tmFilter="0, 0; .2, .5; .8, .5; 1, 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2" dur="250" autoRev="1" fill="hold"/>
                                        <p:tgtEl>
                                          <p:spTgt spid="4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3" fill="hold">
                            <p:stCondLst>
                              <p:cond delay="6500"/>
                            </p:stCondLst>
                            <p:childTnLst>
                              <p:par>
                                <p:cTn id="134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5" dur="500" tmFilter="0, 0; .2, .5; .8, .5; 1, 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6" dur="250" autoRev="1" fill="hold"/>
                                        <p:tgtEl>
                                          <p:spTgt spid="5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7" fill="hold">
                            <p:stCondLst>
                              <p:cond delay="7000"/>
                            </p:stCondLst>
                            <p:childTnLst>
                              <p:par>
                                <p:cTn id="138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9" dur="500" tmFilter="0, 0; .2, .5; .8, .5; 1, 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40" dur="250" autoRev="1" fill="hold"/>
                                        <p:tgtEl>
                                          <p:spTgt spid="5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1" fill="hold">
                            <p:stCondLst>
                              <p:cond delay="7500"/>
                            </p:stCondLst>
                            <p:childTnLst>
                              <p:par>
                                <p:cTn id="142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3" dur="500" tmFilter="0, 0; .2, .5; .8, .5; 1, 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44" dur="250" autoRev="1" fill="hold"/>
                                        <p:tgtEl>
                                          <p:spTgt spid="5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5" fill="hold">
                            <p:stCondLst>
                              <p:cond delay="8000"/>
                            </p:stCondLst>
                            <p:childTnLst>
                              <p:par>
                                <p:cTn id="146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7" dur="500" tmFilter="0, 0; .2, .5; .8, .5; 1, 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48" dur="250" autoRev="1" fill="hold"/>
                                        <p:tgtEl>
                                          <p:spTgt spid="5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9" fill="hold">
                            <p:stCondLst>
                              <p:cond delay="8500"/>
                            </p:stCondLst>
                            <p:childTnLst>
                              <p:par>
                                <p:cTn id="150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1" dur="500" tmFilter="0, 0; .2, .5; .8, .5; 1, 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52" dur="250" autoRev="1" fill="hold"/>
                                        <p:tgtEl>
                                          <p:spTgt spid="5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3" fill="hold">
                            <p:stCondLst>
                              <p:cond delay="9000"/>
                            </p:stCondLst>
                            <p:childTnLst>
                              <p:par>
                                <p:cTn id="15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6" dur="5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7" fill="hold">
                      <p:stCondLst>
                        <p:cond delay="indefinite"/>
                      </p:stCondLst>
                      <p:childTnLst>
                        <p:par>
                          <p:cTn id="158" fill="hold">
                            <p:stCondLst>
                              <p:cond delay="0"/>
                            </p:stCondLst>
                            <p:childTnLst>
                              <p:par>
                                <p:cTn id="159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0" dur="500" tmFilter="0, 0; .2, .5; .8, .5; 1, 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61" dur="250" autoRev="1" fill="hold"/>
                                        <p:tgtEl>
                                          <p:spTgt spid="4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2" fill="hold">
                            <p:stCondLst>
                              <p:cond delay="500"/>
                            </p:stCondLst>
                            <p:childTnLst>
                              <p:par>
                                <p:cTn id="163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4" dur="500" tmFilter="0, 0; .2, .5; .8, .5; 1, 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65" dur="250" autoRev="1" fill="hold"/>
                                        <p:tgtEl>
                                          <p:spTgt spid="4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6" fill="hold">
                            <p:stCondLst>
                              <p:cond delay="1000"/>
                            </p:stCondLst>
                            <p:childTnLst>
                              <p:par>
                                <p:cTn id="167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8" dur="500" tmFilter="0, 0; .2, .5; .8, .5; 1, 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69" dur="250" autoRev="1" fill="hold"/>
                                        <p:tgtEl>
                                          <p:spTgt spid="4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0" fill="hold">
                            <p:stCondLst>
                              <p:cond delay="1500"/>
                            </p:stCondLst>
                            <p:childTnLst>
                              <p:par>
                                <p:cTn id="171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2" dur="500" tmFilter="0, 0; .2, .5; .8, .5; 1, 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73" dur="250" autoRev="1" fill="hold"/>
                                        <p:tgtEl>
                                          <p:spTgt spid="4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4" fill="hold">
                            <p:stCondLst>
                              <p:cond delay="2000"/>
                            </p:stCondLst>
                            <p:childTnLst>
                              <p:par>
                                <p:cTn id="175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6" dur="500" tmFilter="0, 0; .2, .5; .8, .5; 1, 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77" dur="250" autoRev="1" fill="hold"/>
                                        <p:tgtEl>
                                          <p:spTgt spid="7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8" fill="hold">
                            <p:stCondLst>
                              <p:cond delay="2500"/>
                            </p:stCondLst>
                            <p:childTnLst>
                              <p:par>
                                <p:cTn id="179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0" dur="500" tmFilter="0, 0; .2, .5; .8, .5; 1, 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81" dur="250" autoRev="1" fill="hold"/>
                                        <p:tgtEl>
                                          <p:spTgt spid="8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2" fill="hold">
                            <p:stCondLst>
                              <p:cond delay="3000"/>
                            </p:stCondLst>
                            <p:childTnLst>
                              <p:par>
                                <p:cTn id="183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4" dur="500" tmFilter="0, 0; .2, .5; .8, .5; 1, 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85" dur="250" autoRev="1" fill="hold"/>
                                        <p:tgtEl>
                                          <p:spTgt spid="4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6" fill="hold">
                            <p:stCondLst>
                              <p:cond delay="4000"/>
                            </p:stCondLst>
                            <p:childTnLst>
                              <p:par>
                                <p:cTn id="187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8" dur="500" tmFilter="0, 0; .2, .5; .8, .5; 1, 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89" dur="250" autoRev="1" fill="hold"/>
                                        <p:tgtEl>
                                          <p:spTgt spid="4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0" fill="hold">
                            <p:stCondLst>
                              <p:cond delay="4500"/>
                            </p:stCondLst>
                            <p:childTnLst>
                              <p:par>
                                <p:cTn id="191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2" dur="500" tmFilter="0, 0; .2, .5; .8, .5; 1, 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93" dur="250" autoRev="1" fill="hold"/>
                                        <p:tgtEl>
                                          <p:spTgt spid="7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4" fill="hold">
                            <p:stCondLst>
                              <p:cond delay="5000"/>
                            </p:stCondLst>
                            <p:childTnLst>
                              <p:par>
                                <p:cTn id="195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6" dur="500" tmFilter="0, 0; .2, .5; .8, .5; 1, 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97" dur="250" autoRev="1" fill="hold"/>
                                        <p:tgtEl>
                                          <p:spTgt spid="7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8" fill="hold">
                            <p:stCondLst>
                              <p:cond delay="5500"/>
                            </p:stCondLst>
                            <p:childTnLst>
                              <p:par>
                                <p:cTn id="199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0" dur="500" tmFilter="0, 0; .2, .5; .8, .5; 1, 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01" dur="250" autoRev="1" fill="hold"/>
                                        <p:tgtEl>
                                          <p:spTgt spid="4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2" fill="hold">
                            <p:stCondLst>
                              <p:cond delay="6000"/>
                            </p:stCondLst>
                            <p:childTnLst>
                              <p:par>
                                <p:cTn id="203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4" dur="500" tmFilter="0, 0; .2, .5; .8, .5; 1, 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05" dur="250" autoRev="1" fill="hold"/>
                                        <p:tgtEl>
                                          <p:spTgt spid="7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6" fill="hold">
                            <p:stCondLst>
                              <p:cond delay="6500"/>
                            </p:stCondLst>
                            <p:childTnLst>
                              <p:par>
                                <p:cTn id="207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8" dur="500" tmFilter="0, 0; .2, .5; .8, .5; 1, 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09" dur="250" autoRev="1" fill="hold"/>
                                        <p:tgtEl>
                                          <p:spTgt spid="4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0" fill="hold">
                            <p:stCondLst>
                              <p:cond delay="7000"/>
                            </p:stCondLst>
                            <p:childTnLst>
                              <p:par>
                                <p:cTn id="211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2" dur="500" tmFilter="0, 0; .2, .5; .8, .5; 1, 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13" dur="250" autoRev="1" fill="hold"/>
                                        <p:tgtEl>
                                          <p:spTgt spid="5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4" fill="hold">
                            <p:stCondLst>
                              <p:cond delay="7500"/>
                            </p:stCondLst>
                            <p:childTnLst>
                              <p:par>
                                <p:cTn id="215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6" dur="500" tmFilter="0, 0; .2, .5; .8, .5; 1, 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17" dur="250" autoRev="1" fill="hold"/>
                                        <p:tgtEl>
                                          <p:spTgt spid="5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8" fill="hold">
                            <p:stCondLst>
                              <p:cond delay="8000"/>
                            </p:stCondLst>
                            <p:childTnLst>
                              <p:par>
                                <p:cTn id="219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0" dur="500" tmFilter="0, 0; .2, .5; .8, .5; 1, 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21" dur="250" autoRev="1" fill="hold"/>
                                        <p:tgtEl>
                                          <p:spTgt spid="5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2" fill="hold">
                            <p:stCondLst>
                              <p:cond delay="8500"/>
                            </p:stCondLst>
                            <p:childTnLst>
                              <p:par>
                                <p:cTn id="223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4" dur="500" tmFilter="0, 0; .2, .5; .8, .5; 1, 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25" dur="250" autoRev="1" fill="hold"/>
                                        <p:tgtEl>
                                          <p:spTgt spid="5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6" fill="hold">
                            <p:stCondLst>
                              <p:cond delay="9000"/>
                            </p:stCondLst>
                            <p:childTnLst>
                              <p:par>
                                <p:cTn id="227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8" dur="500" tmFilter="0, 0; .2, .5; .8, .5; 1, 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29" dur="250" autoRev="1" fill="hold"/>
                                        <p:tgtEl>
                                          <p:spTgt spid="5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0" fill="hold">
                            <p:stCondLst>
                              <p:cond delay="9500"/>
                            </p:stCondLst>
                            <p:childTnLst>
                              <p:par>
                                <p:cTn id="23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3" dur="5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4" fill="hold">
                      <p:stCondLst>
                        <p:cond delay="indefinite"/>
                      </p:stCondLst>
                      <p:childTnLst>
                        <p:par>
                          <p:cTn id="235" fill="hold">
                            <p:stCondLst>
                              <p:cond delay="0"/>
                            </p:stCondLst>
                            <p:childTnLst>
                              <p:par>
                                <p:cTn id="236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7" dur="500" tmFilter="0, 0; .2, .5; .8, .5; 1, 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38" dur="250" autoRev="1" fill="hold"/>
                                        <p:tgtEl>
                                          <p:spTgt spid="4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9" fill="hold">
                            <p:stCondLst>
                              <p:cond delay="500"/>
                            </p:stCondLst>
                            <p:childTnLst>
                              <p:par>
                                <p:cTn id="240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1" dur="500" tmFilter="0, 0; .2, .5; .8, .5; 1, 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42" dur="250" autoRev="1" fill="hold"/>
                                        <p:tgtEl>
                                          <p:spTgt spid="4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4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5" dur="500" tmFilter="0, 0; .2, .5; .8, .5; 1, 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46" dur="250" autoRev="1" fill="hold"/>
                                        <p:tgtEl>
                                          <p:spTgt spid="4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7" fill="hold">
                            <p:stCondLst>
                              <p:cond delay="1500"/>
                            </p:stCondLst>
                            <p:childTnLst>
                              <p:par>
                                <p:cTn id="248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9" dur="500" tmFilter="0, 0; .2, .5; .8, .5; 1, 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50" dur="250" autoRev="1" fill="hold"/>
                                        <p:tgtEl>
                                          <p:spTgt spid="4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1" fill="hold">
                            <p:stCondLst>
                              <p:cond delay="2000"/>
                            </p:stCondLst>
                            <p:childTnLst>
                              <p:par>
                                <p:cTn id="252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3" dur="500" tmFilter="0, 0; .2, .5; .8, .5; 1, 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54" dur="250" autoRev="1" fill="hold"/>
                                        <p:tgtEl>
                                          <p:spTgt spid="7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5" fill="hold">
                            <p:stCondLst>
                              <p:cond delay="2500"/>
                            </p:stCondLst>
                            <p:childTnLst>
                              <p:par>
                                <p:cTn id="256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7" dur="500" tmFilter="0, 0; .2, .5; .8, .5; 1, 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58" dur="250" autoRev="1" fill="hold"/>
                                        <p:tgtEl>
                                          <p:spTgt spid="8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9" fill="hold">
                            <p:stCondLst>
                              <p:cond delay="3000"/>
                            </p:stCondLst>
                            <p:childTnLst>
                              <p:par>
                                <p:cTn id="260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1" dur="500" tmFilter="0, 0; .2, .5; .8, .5; 1, 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62" dur="250" autoRev="1" fill="hold"/>
                                        <p:tgtEl>
                                          <p:spTgt spid="4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3" fill="hold">
                            <p:stCondLst>
                              <p:cond delay="3500"/>
                            </p:stCondLst>
                            <p:childTnLst>
                              <p:par>
                                <p:cTn id="264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5" dur="500" tmFilter="0, 0; .2, .5; .8, .5; 1, 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66" dur="250" autoRev="1" fill="hold"/>
                                        <p:tgtEl>
                                          <p:spTgt spid="4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7" fill="hold">
                            <p:stCondLst>
                              <p:cond delay="4000"/>
                            </p:stCondLst>
                            <p:childTnLst>
                              <p:par>
                                <p:cTn id="268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9" dur="500" tmFilter="0, 0; .2, .5; .8, .5; 1, 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70" dur="250" autoRev="1" fill="hold"/>
                                        <p:tgtEl>
                                          <p:spTgt spid="4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1" fill="hold">
                            <p:stCondLst>
                              <p:cond delay="4500"/>
                            </p:stCondLst>
                            <p:childTnLst>
                              <p:par>
                                <p:cTn id="272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3" dur="500" tmFilter="0, 0; .2, .5; .8, .5; 1, 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74" dur="250" autoRev="1" fill="hold"/>
                                        <p:tgtEl>
                                          <p:spTgt spid="7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5" fill="hold">
                            <p:stCondLst>
                              <p:cond delay="5000"/>
                            </p:stCondLst>
                            <p:childTnLst>
                              <p:par>
                                <p:cTn id="276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7" dur="500" tmFilter="0, 0; .2, .5; .8, .5; 1, 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78" dur="250" autoRev="1" fill="hold"/>
                                        <p:tgtEl>
                                          <p:spTgt spid="7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9" fill="hold">
                            <p:stCondLst>
                              <p:cond delay="5500"/>
                            </p:stCondLst>
                            <p:childTnLst>
                              <p:par>
                                <p:cTn id="280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1" dur="500" tmFilter="0, 0; .2, .5; .8, .5; 1, 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82" dur="250" autoRev="1" fill="hold"/>
                                        <p:tgtEl>
                                          <p:spTgt spid="7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3" fill="hold">
                            <p:stCondLst>
                              <p:cond delay="6000"/>
                            </p:stCondLst>
                            <p:childTnLst>
                              <p:par>
                                <p:cTn id="284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5" dur="500" tmFilter="0, 0; .2, .5; .8, .5; 1, 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86" dur="250" autoRev="1" fill="hold"/>
                                        <p:tgtEl>
                                          <p:spTgt spid="4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7" fill="hold">
                            <p:stCondLst>
                              <p:cond delay="6500"/>
                            </p:stCondLst>
                            <p:childTnLst>
                              <p:par>
                                <p:cTn id="288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9" dur="500" tmFilter="0, 0; .2, .5; .8, .5; 1, 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90" dur="250" autoRev="1" fill="hold"/>
                                        <p:tgtEl>
                                          <p:spTgt spid="5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1" fill="hold">
                            <p:stCondLst>
                              <p:cond delay="7000"/>
                            </p:stCondLst>
                            <p:childTnLst>
                              <p:par>
                                <p:cTn id="292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3" dur="500" tmFilter="0, 0; .2, .5; .8, .5; 1, 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94" dur="250" autoRev="1" fill="hold"/>
                                        <p:tgtEl>
                                          <p:spTgt spid="5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5" fill="hold">
                            <p:stCondLst>
                              <p:cond delay="7500"/>
                            </p:stCondLst>
                            <p:childTnLst>
                              <p:par>
                                <p:cTn id="296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7" dur="500" tmFilter="0, 0; .2, .5; .8, .5; 1, 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98" dur="250" autoRev="1" fill="hold"/>
                                        <p:tgtEl>
                                          <p:spTgt spid="5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9" fill="hold">
                            <p:stCondLst>
                              <p:cond delay="8000"/>
                            </p:stCondLst>
                            <p:childTnLst>
                              <p:par>
                                <p:cTn id="300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1" dur="500" tmFilter="0, 0; .2, .5; .8, .5; 1, 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02" dur="250" autoRev="1" fill="hold"/>
                                        <p:tgtEl>
                                          <p:spTgt spid="5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3" fill="hold">
                            <p:stCondLst>
                              <p:cond delay="8500"/>
                            </p:stCondLst>
                            <p:childTnLst>
                              <p:par>
                                <p:cTn id="304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5" dur="500" tmFilter="0, 0; .2, .5; .8, .5; 1, 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06" dur="250" autoRev="1" fill="hold"/>
                                        <p:tgtEl>
                                          <p:spTgt spid="5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7" fill="hold">
                            <p:stCondLst>
                              <p:cond delay="9000"/>
                            </p:stCondLst>
                            <p:childTnLst>
                              <p:par>
                                <p:cTn id="30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0" dur="5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" grpId="0" animBg="1"/>
      <p:bldP spid="103" grpId="0" animBg="1"/>
      <p:bldP spid="101" grpId="0" animBg="1"/>
      <p:bldP spid="104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2" descr="Anh dep 1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1719" y="218988"/>
            <a:ext cx="14417345" cy="84599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" name="WordArt 3"/>
          <p:cNvSpPr>
            <a:spLocks noChangeArrowheads="1" noChangeShapeType="1" noTextEdit="1"/>
          </p:cNvSpPr>
          <p:nvPr/>
        </p:nvSpPr>
        <p:spPr bwMode="auto">
          <a:xfrm>
            <a:off x="1966119" y="3657600"/>
            <a:ext cx="12649200" cy="1582738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vi-VN" sz="5700" b="1" kern="10">
                <a:ln w="19050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Arial"/>
                <a:cs typeface="Arial"/>
              </a:rPr>
              <a:t>XIN CHÂN THÀNH CẢM ƠN </a:t>
            </a:r>
          </a:p>
          <a:p>
            <a:pPr algn="ctr"/>
            <a:r>
              <a:rPr lang="vi-VN" sz="5700" b="1" kern="10">
                <a:ln w="19050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Arial"/>
                <a:cs typeface="Arial"/>
              </a:rPr>
              <a:t>QUÝ THẦY CÔ GIÁO VÀ CÁC EM</a:t>
            </a:r>
            <a:endParaRPr lang="en-US" sz="5700" b="1" kern="10">
              <a:ln w="19050">
                <a:solidFill>
                  <a:srgbClr val="FFFF00"/>
                </a:solidFill>
                <a:round/>
                <a:headEnd/>
                <a:tailEnd/>
              </a:ln>
              <a:solidFill>
                <a:srgbClr val="FF0000"/>
              </a:solidFill>
              <a:effectLst>
                <a:outerShdw dist="35921" dir="2700000" algn="ctr" rotWithShape="0">
                  <a:srgbClr val="990000"/>
                </a:outerShdw>
              </a:effectLst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3486680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1930</TotalTime>
  <Words>358</Words>
  <Application>Microsoft Office PowerPoint</Application>
  <PresentationFormat>Custom</PresentationFormat>
  <Paragraphs>77</Paragraphs>
  <Slides>7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8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</dc:creator>
  <cp:lastModifiedBy>ADMIN</cp:lastModifiedBy>
  <cp:revision>156</cp:revision>
  <dcterms:created xsi:type="dcterms:W3CDTF">2022-07-10T01:37:20Z</dcterms:created>
  <dcterms:modified xsi:type="dcterms:W3CDTF">2022-08-20T03:13:47Z</dcterms:modified>
</cp:coreProperties>
</file>