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70" r:id="rId5"/>
    <p:sldId id="272" r:id="rId6"/>
    <p:sldId id="269" r:id="rId7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48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0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283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265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29: EM ÔN LẠI NHỮNG GÌ ĐÃ HỌC ( 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19" y="25399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29: EM ÔN LẠI NHỮNG GÌ ĐÃ HỌC (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1590587" cy="681454"/>
            <a:chOff x="1470819" y="1943100"/>
            <a:chExt cx="1590587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942887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38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42569"/>
              </p:ext>
            </p:extLst>
          </p:nvPr>
        </p:nvGraphicFramePr>
        <p:xfrm>
          <a:off x="3109117" y="2510254"/>
          <a:ext cx="8153402" cy="33528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429002"/>
                <a:gridCol w="1600200"/>
                <a:gridCol w="1600200"/>
                <a:gridCol w="1524000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38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38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800" b="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38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800" b="0" baseline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endParaRPr lang="en-US" sz="3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3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3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3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3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Thêm</a:t>
                      </a:r>
                      <a:r>
                        <a:rPr lang="en-US" sz="3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</a:t>
                      </a:r>
                      <a:r>
                        <a:rPr lang="en-US" sz="3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3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endParaRPr lang="en-US" sz="3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3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3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3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Gấp</a:t>
                      </a:r>
                      <a:r>
                        <a:rPr lang="en-US" sz="3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</a:t>
                      </a:r>
                      <a:r>
                        <a:rPr lang="en-US" sz="3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endParaRPr lang="en-US" sz="3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3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3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3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Bớt</a:t>
                      </a:r>
                      <a:r>
                        <a:rPr lang="en-US" sz="3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</a:t>
                      </a:r>
                      <a:r>
                        <a:rPr lang="en-US" sz="3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3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endParaRPr lang="en-US" sz="3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3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3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3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Giảm</a:t>
                      </a:r>
                      <a:r>
                        <a:rPr lang="en-US" sz="3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 </a:t>
                      </a:r>
                      <a:r>
                        <a:rPr lang="en-US" sz="3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endParaRPr lang="en-US" sz="3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3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3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3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8764944" y="3124200"/>
            <a:ext cx="990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737753" y="3783379"/>
            <a:ext cx="990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710562" y="4460487"/>
            <a:ext cx="990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24158" y="5119666"/>
            <a:ext cx="990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243391" y="3124200"/>
            <a:ext cx="990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271919" y="3838191"/>
            <a:ext cx="990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en-US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0424319" y="4504492"/>
            <a:ext cx="990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348119" y="5114092"/>
            <a:ext cx="990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0" grpId="0"/>
      <p:bldP spid="21" grpId="0"/>
      <p:bldP spid="18" grpId="0"/>
      <p:bldP spid="22" grpId="0"/>
      <p:bldP spid="2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29: EM ÔN LẠI NHỮNG GÌ ĐÃ HỌC (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2)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14276" t="28125" r="17203" b="58078"/>
          <a:stretch/>
        </p:blipFill>
        <p:spPr>
          <a:xfrm>
            <a:off x="289719" y="1962530"/>
            <a:ext cx="10363200" cy="191694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/>
          <a:srcRect l="19369" t="42739" r="17967" b="11427"/>
          <a:stretch/>
        </p:blipFill>
        <p:spPr>
          <a:xfrm>
            <a:off x="10652918" y="2203070"/>
            <a:ext cx="5334001" cy="313093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042319" y="4382869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u="sng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600" b="1" u="sng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tắt</a:t>
            </a:r>
            <a:endParaRPr lang="en-US" sz="3600" b="1" u="sng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432720" y="4648200"/>
            <a:ext cx="601979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600" b="1" dirty="0" smtClean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xô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8</a:t>
            </a:r>
            <a:r>
              <a:rPr lang="en-US" sz="3600" b="1" i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l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sữa</a:t>
            </a:r>
            <a:endParaRPr lang="en-US" sz="3600" b="1" dirty="0" smtClean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xô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: … </a:t>
            </a:r>
            <a:r>
              <a:rPr lang="en-US" sz="3600" b="1" i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sữa</a:t>
            </a:r>
            <a:r>
              <a:rPr lang="en-US" sz="3600" b="1" dirty="0" smtClean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5318919" y="4648200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985919" y="4572000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6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giải</a:t>
            </a:r>
            <a:endParaRPr lang="en-US" sz="36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28519" y="5459631"/>
            <a:ext cx="92964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Chú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Nam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vắt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tất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lít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sữa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bò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8 x 5 = 40 (</a:t>
            </a:r>
            <a:r>
              <a:rPr lang="en-US" sz="36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         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Đáp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40 </a:t>
            </a:r>
            <a:r>
              <a:rPr lang="en-US" sz="3600" b="1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sữa</a:t>
            </a:r>
            <a:r>
              <a:rPr lang="en-US" sz="3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bò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905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2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29: EM ÔN LẠI NHỮNG GÌ ĐÃ HỌC (</a:t>
            </a: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Tiết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2)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1319000" y="5943600"/>
            <a:ext cx="1096775" cy="914400"/>
            <a:chOff x="147385" y="3657600"/>
            <a:chExt cx="1096775" cy="914400"/>
          </a:xfrm>
        </p:grpSpPr>
        <p:sp>
          <p:nvSpPr>
            <p:cNvPr id="33" name="Rounded Rectangle 32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47385" y="3791634"/>
              <a:ext cx="109677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/>
                <a:t>1</a:t>
              </a:r>
              <a:r>
                <a:rPr lang="en-US" sz="3200" dirty="0" smtClean="0"/>
                <a:t>00 g</a:t>
              </a:r>
              <a:endParaRPr lang="en-US" sz="3200" dirty="0"/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15446" t="27083" r="15446" b="62500"/>
          <a:stretch/>
        </p:blipFill>
        <p:spPr>
          <a:xfrm>
            <a:off x="1204118" y="1679610"/>
            <a:ext cx="12383773" cy="113979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/>
          <a:srcRect l="16617" t="36458" r="47657" b="25090"/>
          <a:stretch/>
        </p:blipFill>
        <p:spPr>
          <a:xfrm>
            <a:off x="1088183" y="2960368"/>
            <a:ext cx="5449935" cy="29832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l="53597" t="36458" r="15446" b="22885"/>
          <a:stretch/>
        </p:blipFill>
        <p:spPr>
          <a:xfrm>
            <a:off x="9321807" y="2971800"/>
            <a:ext cx="4670194" cy="3124200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7642307" y="3000410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807619" y="6094812"/>
            <a:ext cx="2349500" cy="915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2350119" y="7144434"/>
            <a:ext cx="1708977" cy="68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4051352" y="5943600"/>
            <a:ext cx="1096775" cy="914400"/>
            <a:chOff x="147385" y="3657600"/>
            <a:chExt cx="1096775" cy="914400"/>
          </a:xfrm>
        </p:grpSpPr>
        <p:sp>
          <p:nvSpPr>
            <p:cNvPr id="18" name="Rounded Rectangle 17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47385" y="3791634"/>
              <a:ext cx="109677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 smtClean="0"/>
                <a:t>800 g</a:t>
              </a:r>
              <a:endParaRPr lang="en-US" sz="32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9766620" y="6370021"/>
            <a:ext cx="1096775" cy="914400"/>
            <a:chOff x="147385" y="3657600"/>
            <a:chExt cx="1096775" cy="914400"/>
          </a:xfrm>
        </p:grpSpPr>
        <p:sp>
          <p:nvSpPr>
            <p:cNvPr id="22" name="Rounded Rectangle 21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47385" y="3791634"/>
              <a:ext cx="109677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/>
                <a:t>1</a:t>
              </a:r>
              <a:r>
                <a:rPr lang="en-US" sz="3200" dirty="0" smtClean="0"/>
                <a:t>00 g</a:t>
              </a:r>
              <a:endParaRPr lang="en-US" sz="3200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2656219" y="6400800"/>
            <a:ext cx="1096775" cy="914400"/>
            <a:chOff x="147385" y="3657600"/>
            <a:chExt cx="1096775" cy="914400"/>
          </a:xfrm>
        </p:grpSpPr>
        <p:sp>
          <p:nvSpPr>
            <p:cNvPr id="25" name="Rounded Rectangle 24"/>
            <p:cNvSpPr/>
            <p:nvPr/>
          </p:nvSpPr>
          <p:spPr>
            <a:xfrm>
              <a:off x="219324" y="3657600"/>
              <a:ext cx="935518" cy="9144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CC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47385" y="3791634"/>
              <a:ext cx="109677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dirty="0" smtClean="0"/>
                <a:t>400 g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65313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1185</TotalTime>
  <Words>207</Words>
  <Application>Microsoft Office PowerPoint</Application>
  <PresentationFormat>Custom</PresentationFormat>
  <Paragraphs>54</Paragraphs>
  <Slides>6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173</cp:revision>
  <dcterms:created xsi:type="dcterms:W3CDTF">2022-07-10T01:37:20Z</dcterms:created>
  <dcterms:modified xsi:type="dcterms:W3CDTF">2022-08-20T08:26:32Z</dcterms:modified>
</cp:coreProperties>
</file>