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3" r:id="rId4"/>
    <p:sldId id="258" r:id="rId5"/>
    <p:sldId id="270" r:id="rId6"/>
    <p:sldId id="272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60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87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32: NHÂN VỚI SỐ CÓ MỘT CHỮ SỐ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KHÔNG NHỚ)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25" name="Picture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16" y="1617378"/>
            <a:ext cx="14020800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16" y="5105400"/>
            <a:ext cx="13715999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36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7203" t="30209" r="18375" b="37500"/>
          <a:stretch/>
        </p:blipFill>
        <p:spPr>
          <a:xfrm>
            <a:off x="2728119" y="2133600"/>
            <a:ext cx="11430000" cy="441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539521" y="5715000"/>
            <a:ext cx="935518" cy="914400"/>
            <a:chOff x="219324" y="3657600"/>
            <a:chExt cx="935518" cy="914400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69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86441" y="5715000"/>
            <a:ext cx="935518" cy="914400"/>
            <a:chOff x="219324" y="3657600"/>
            <a:chExt cx="935518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8459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68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0033361" y="5715000"/>
            <a:ext cx="935518" cy="914400"/>
            <a:chOff x="219324" y="3657600"/>
            <a:chExt cx="935518" cy="914400"/>
          </a:xfrm>
        </p:grpSpPr>
        <p:sp>
          <p:nvSpPr>
            <p:cNvPr id="20" name="Rounded Rectangle 1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17304" y="3733800"/>
              <a:ext cx="7569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 84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928360" y="5715000"/>
            <a:ext cx="935518" cy="914400"/>
            <a:chOff x="219324" y="3657600"/>
            <a:chExt cx="935518" cy="914400"/>
          </a:xfrm>
        </p:grpSpPr>
        <p:sp>
          <p:nvSpPr>
            <p:cNvPr id="23" name="Rounded Rectangle 2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55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2474" t="28125" r="23060" b="11458"/>
          <a:stretch/>
        </p:blipFill>
        <p:spPr>
          <a:xfrm>
            <a:off x="2042319" y="1828800"/>
            <a:ext cx="12954000" cy="441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981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2</a:t>
            </a:r>
            <a:endParaRPr lang="en-US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6888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9237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384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24</a:t>
            </a:r>
            <a:endParaRPr lang="en-US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728119" y="7597914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  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88811" y="7597914"/>
            <a:ext cx="92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031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2</a:t>
            </a:r>
            <a:endParaRPr lang="en-US" sz="4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5938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48287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434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43</a:t>
            </a:r>
            <a:endParaRPr lang="en-US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6262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86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129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036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385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0532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12</a:t>
            </a:r>
            <a:endParaRPr lang="en-US" sz="4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8360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48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3703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3</a:t>
            </a:r>
            <a:endParaRPr lang="en-US" sz="40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88610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90959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1106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31</a:t>
            </a:r>
            <a:endParaRPr lang="en-US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88934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93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427767" y="691211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3</a:t>
            </a:r>
            <a:endParaRPr lang="en-US" sz="4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0918411" y="66835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11153339" y="7620000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1168080" y="637871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22</a:t>
            </a:r>
            <a:endParaRPr lang="en-US" sz="4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09508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66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0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21" grpId="0"/>
      <p:bldP spid="22" grpId="0"/>
      <p:bldP spid="24" grpId="0"/>
      <p:bldP spid="25" grpId="0"/>
      <p:bldP spid="30" grpId="0"/>
      <p:bldP spid="31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403" t="27773" r="25402" b="62501"/>
          <a:stretch/>
        </p:blipFill>
        <p:spPr>
          <a:xfrm>
            <a:off x="137319" y="2133600"/>
            <a:ext cx="10515600" cy="2133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8733" t="36457" r="29686" b="9120"/>
          <a:stretch/>
        </p:blipFill>
        <p:spPr>
          <a:xfrm>
            <a:off x="11262519" y="1962530"/>
            <a:ext cx="5014119" cy="268567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909719" y="4001869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0519" y="4001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27919" y="4792920"/>
            <a:ext cx="6542176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3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ghế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ghế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13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ngồi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gười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60990" y="3944034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6268" y="5172432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13 x 3 = 39 (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39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0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217</Words>
  <Application>Microsoft Office PowerPoint</Application>
  <PresentationFormat>Custom</PresentationFormat>
  <Paragraphs>58</Paragraphs>
  <Slides>7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175</cp:revision>
  <dcterms:created xsi:type="dcterms:W3CDTF">2022-07-10T01:37:20Z</dcterms:created>
  <dcterms:modified xsi:type="dcterms:W3CDTF">2022-08-20T09:23:38Z</dcterms:modified>
</cp:coreProperties>
</file>