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9" r:id="rId2"/>
    <p:sldMasterId id="2147483703" r:id="rId3"/>
  </p:sldMasterIdLst>
  <p:notesMasterIdLst>
    <p:notesMasterId r:id="rId19"/>
  </p:notesMasterIdLst>
  <p:sldIdLst>
    <p:sldId id="306" r:id="rId4"/>
    <p:sldId id="308" r:id="rId5"/>
    <p:sldId id="280" r:id="rId6"/>
    <p:sldId id="282" r:id="rId7"/>
    <p:sldId id="284" r:id="rId8"/>
    <p:sldId id="285" r:id="rId9"/>
    <p:sldId id="307" r:id="rId10"/>
    <p:sldId id="264" r:id="rId11"/>
    <p:sldId id="286" r:id="rId12"/>
    <p:sldId id="287" r:id="rId13"/>
    <p:sldId id="304" r:id="rId14"/>
    <p:sldId id="310" r:id="rId15"/>
    <p:sldId id="288" r:id="rId16"/>
    <p:sldId id="289" r:id="rId17"/>
    <p:sldId id="30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81" d="100"/>
          <a:sy n="81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014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688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146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23/09/2021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23/09/2021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23/09/2021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23/09/2021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23/09/2021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23/09/2021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23/09/2021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23/09/2021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23/09/2021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23/09/2021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23/09/2021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51500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23/9/2021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/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23/09/2021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6.xml"/><Relationship Id="rId5" Type="http://schemas.microsoft.com/office/2007/relationships/hdphoto" Target="../media/hdphoto4.wdp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8.png"/><Relationship Id="rId3" Type="http://schemas.openxmlformats.org/officeDocument/2006/relationships/slideLayout" Target="../slideLayouts/slideLayout14.xml"/><Relationship Id="rId7" Type="http://schemas.openxmlformats.org/officeDocument/2006/relationships/audio" Target="../media/audio4.wav"/><Relationship Id="rId12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7.png"/><Relationship Id="rId5" Type="http://schemas.openxmlformats.org/officeDocument/2006/relationships/audio" Target="../media/audio2.wav"/><Relationship Id="rId15" Type="http://schemas.openxmlformats.org/officeDocument/2006/relationships/image" Target="../media/image29.wmf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image" Target="../media/image26.png"/><Relationship Id="rId1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8.png"/><Relationship Id="rId3" Type="http://schemas.openxmlformats.org/officeDocument/2006/relationships/slideLayout" Target="../slideLayouts/slideLayout14.xml"/><Relationship Id="rId7" Type="http://schemas.openxmlformats.org/officeDocument/2006/relationships/audio" Target="../media/audio4.wav"/><Relationship Id="rId12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7.png"/><Relationship Id="rId5" Type="http://schemas.openxmlformats.org/officeDocument/2006/relationships/audio" Target="../media/audio2.wav"/><Relationship Id="rId15" Type="http://schemas.openxmlformats.org/officeDocument/2006/relationships/image" Target="../media/image29.wmf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image" Target="../media/image26.png"/><Relationship Id="rId1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8.png"/><Relationship Id="rId3" Type="http://schemas.openxmlformats.org/officeDocument/2006/relationships/slideLayout" Target="../slideLayouts/slideLayout14.xml"/><Relationship Id="rId7" Type="http://schemas.openxmlformats.org/officeDocument/2006/relationships/audio" Target="../media/audio4.wav"/><Relationship Id="rId12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27.png"/><Relationship Id="rId5" Type="http://schemas.openxmlformats.org/officeDocument/2006/relationships/audio" Target="../media/audio2.wav"/><Relationship Id="rId15" Type="http://schemas.openxmlformats.org/officeDocument/2006/relationships/image" Target="../media/image29.wmf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image" Target="../media/image26.png"/><Relationship Id="rId1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5"/>
          <p:cNvSpPr txBox="1"/>
          <p:nvPr/>
        </p:nvSpPr>
        <p:spPr>
          <a:xfrm>
            <a:off x="0" y="1529783"/>
            <a:ext cx="12090400" cy="233616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913130" eaLnBrk="1" hangingPunct="1">
              <a:buNone/>
            </a:pP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Chào mừng các con đến với </a:t>
            </a:r>
            <a:r>
              <a:rPr sz="7200" b="1" dirty="0" err="1">
                <a:solidFill>
                  <a:srgbClr val="FF0000"/>
                </a:solidFill>
                <a:latin typeface="UTM Avo" panose="02040603050506020204"/>
              </a:rPr>
              <a:t>tiết</a:t>
            </a: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 panose="02040603050506020204"/>
              </a:rPr>
              <a:t>toán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10190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513922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3218479" y="2855572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345902" y="2924479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218479" y="5551639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345902" y="5551639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GIẢI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LAO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2326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8300" y="685800"/>
            <a:ext cx="8915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502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830"/>
            <a:ext cx="11462994" cy="260337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742949" y="1271869"/>
            <a:ext cx="1112613" cy="55693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98511" y="1214559"/>
            <a:ext cx="1060766" cy="556930"/>
          </a:xfrm>
          <a:prstGeom prst="roundRect">
            <a:avLst>
              <a:gd name="adj" fmla="val 4374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=18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469788" y="1256604"/>
            <a:ext cx="1112613" cy="55693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742949" y="1944385"/>
            <a:ext cx="1112613" cy="55693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=17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606116" y="1944385"/>
            <a:ext cx="1112613" cy="55693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=16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564056" y="1944385"/>
            <a:ext cx="1112613" cy="55693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FF0000"/>
                </a:solidFill>
              </a:rPr>
              <a:t>=17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" y="0"/>
            <a:ext cx="12396247" cy="6857999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131851" y="5184886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02900" y="5184886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97715" y="5184886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03130" y="6023871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1" name="Oval 10"/>
          <p:cNvSpPr/>
          <p:nvPr/>
        </p:nvSpPr>
        <p:spPr>
          <a:xfrm>
            <a:off x="4028684" y="5184886"/>
            <a:ext cx="677152" cy="66496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7857321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0704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en-US" sz="2400" b="1" dirty="0" smtClean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57 </a:t>
            </a:r>
            <a:endParaRPr lang="en-US" sz="2400" b="1" dirty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20850" y="1022385"/>
            <a:ext cx="2914650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+ 35 = ? </a:t>
            </a:r>
            <a:endParaRPr lang="en-US" sz="44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96 </a:t>
            </a:r>
          </a:p>
        </p:txBody>
      </p:sp>
      <p:sp>
        <p:nvSpPr>
          <p:cNvPr id="2" name="Rectangle 1"/>
          <p:cNvSpPr/>
          <p:nvPr/>
        </p:nvSpPr>
        <p:spPr>
          <a:xfrm>
            <a:off x="4760550" y="1022385"/>
            <a:ext cx="2635250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+ 15 =?</a:t>
            </a:r>
            <a:endParaRPr lang="en-US" sz="44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34</a:t>
            </a:r>
          </a:p>
        </p:txBody>
      </p:sp>
      <p:sp>
        <p:nvSpPr>
          <p:cNvPr id="2" name="Rectangle 1"/>
          <p:cNvSpPr/>
          <p:nvPr/>
        </p:nvSpPr>
        <p:spPr>
          <a:xfrm>
            <a:off x="4702448" y="1022385"/>
            <a:ext cx="2751455" cy="7683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45 - 11 = ? </a:t>
            </a:r>
            <a:endParaRPr lang="en-US" sz="44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947554" y="783659"/>
            <a:ext cx="8417988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23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" y="0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1" name="矩形 69"/>
          <p:cNvSpPr>
            <a:spLocks noChangeArrowheads="1"/>
          </p:cNvSpPr>
          <p:nvPr/>
        </p:nvSpPr>
        <p:spPr bwMode="auto">
          <a:xfrm>
            <a:off x="694750" y="2033746"/>
            <a:ext cx="1114531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sz="6000" spc="10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e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000" spc="10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sz="6000" spc="10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60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10: </a:t>
            </a:r>
            <a:r>
              <a:rPr lang="en-US" sz="6000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Phép</a:t>
            </a:r>
            <a:r>
              <a:rPr lang="en-US" sz="60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6000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cộng</a:t>
            </a:r>
            <a:r>
              <a:rPr lang="en-US" sz="60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( </a:t>
            </a:r>
            <a:r>
              <a:rPr lang="en-US" sz="6000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có</a:t>
            </a:r>
            <a:r>
              <a:rPr lang="en-US" sz="60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6000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nhớ</a:t>
            </a:r>
            <a:r>
              <a:rPr lang="en-US" sz="60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) </a:t>
            </a:r>
            <a:r>
              <a:rPr lang="en-US" sz="6000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trong</a:t>
            </a:r>
            <a:r>
              <a:rPr lang="en-US" sz="60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6000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phạm</a:t>
            </a:r>
            <a:r>
              <a:rPr lang="en-US" sz="60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vi 20</a:t>
            </a:r>
            <a:r>
              <a:rPr lang="en-US" sz="32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.( </a:t>
            </a:r>
            <a:r>
              <a:rPr lang="en-US" sz="3200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tiếp</a:t>
            </a:r>
            <a:r>
              <a:rPr lang="en-US" sz="32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spc="10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theo</a:t>
            </a:r>
            <a:r>
              <a:rPr lang="en-US" sz="3200" spc="10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)</a:t>
            </a:r>
            <a:endParaRPr lang="en-US" altLang="zh-CN" sz="3200" dirty="0">
              <a:solidFill>
                <a:schemeClr val="accent3"/>
              </a:solidFill>
              <a:latin typeface="Times New Roman" panose="02020603050405020304" pitchFamily="18" charset="0"/>
              <a:ea typeface="方正卡通简体" panose="03000509000000000000" pitchFamily="65" charset="-122"/>
              <a:cs typeface="Times New Roman" panose="02020603050405020304" pitchFamily="18" charset="0"/>
              <a:sym typeface="Microsoft YaHei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244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77393" cy="6357937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311537" y="6381750"/>
            <a:ext cx="3061741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9 +4= 13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48" y="754145"/>
            <a:ext cx="12069451" cy="484537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22548" y="150829"/>
            <a:ext cx="933254" cy="75414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smtClean="0">
              <a:latin typeface=".VnAvant" panose="020B7200000000000000" pitchFamily="34" charset="0"/>
            </a:endParaRPr>
          </a:p>
          <a:p>
            <a:pPr algn="ctr"/>
            <a:r>
              <a:rPr lang="en-US" sz="3600" smtClean="0">
                <a:latin typeface=".VnAvant" panose="020B7200000000000000" pitchFamily="34" charset="0"/>
              </a:rPr>
              <a:t>1</a:t>
            </a:r>
            <a:r>
              <a:rPr lang="en-US" sz="3600" dirty="0">
                <a:latin typeface=".VnAvant" panose="020B7200000000000000" pitchFamily="34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25485" y="46259"/>
            <a:ext cx="1216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306225" y="805087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274757" y="1520993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1003026" y="1493025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708673" y="2157989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306225" y="3482830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306225" y="4239660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974770" y="4239660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753837" y="4904624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theme/theme1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173</Words>
  <Application>Microsoft Office PowerPoint</Application>
  <PresentationFormat>Widescreen</PresentationFormat>
  <Paragraphs>106</Paragraphs>
  <Slides>15</Slides>
  <Notes>2</Notes>
  <HiddenSlides>0</HiddenSlides>
  <MMClips>5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35" baseType="lpstr">
      <vt:lpstr>Microsoft YaHei</vt:lpstr>
      <vt:lpstr>Microsoft YaHei</vt:lpstr>
      <vt:lpstr>黑体</vt:lpstr>
      <vt:lpstr>宋体</vt:lpstr>
      <vt:lpstr>宋体</vt:lpstr>
      <vt:lpstr>.VnAvant</vt:lpstr>
      <vt:lpstr>.VnBlack</vt:lpstr>
      <vt:lpstr>Arial</vt:lpstr>
      <vt:lpstr>Arial-Rounded</vt:lpstr>
      <vt:lpstr>Calibri</vt:lpstr>
      <vt:lpstr>inpin heiti</vt:lpstr>
      <vt:lpstr>ITC Avant Garde Std Bk</vt:lpstr>
      <vt:lpstr>Montserrat ExtraBold</vt:lpstr>
      <vt:lpstr>Tahoma</vt:lpstr>
      <vt:lpstr>Times New Roman</vt:lpstr>
      <vt:lpstr>UTM Avo</vt:lpstr>
      <vt:lpstr>方正卡通简体</vt:lpstr>
      <vt:lpstr>2_Office Theme</vt:lpstr>
      <vt:lpstr>1_Tema de Office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23</cp:revision>
  <dcterms:created xsi:type="dcterms:W3CDTF">2021-05-06T10:30:00Z</dcterms:created>
  <dcterms:modified xsi:type="dcterms:W3CDTF">2021-09-23T01:29:45Z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