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67" r:id="rId3"/>
    <p:sldMasterId id="2147483679" r:id="rId4"/>
  </p:sldMasterIdLst>
  <p:notesMasterIdLst>
    <p:notesMasterId r:id="rId24"/>
  </p:notesMasterIdLst>
  <p:sldIdLst>
    <p:sldId id="325" r:id="rId5"/>
    <p:sldId id="322" r:id="rId6"/>
    <p:sldId id="273" r:id="rId7"/>
    <p:sldId id="274" r:id="rId8"/>
    <p:sldId id="275" r:id="rId9"/>
    <p:sldId id="276" r:id="rId10"/>
    <p:sldId id="277" r:id="rId11"/>
    <p:sldId id="279" r:id="rId12"/>
    <p:sldId id="280" r:id="rId13"/>
    <p:sldId id="319" r:id="rId14"/>
    <p:sldId id="320" r:id="rId15"/>
    <p:sldId id="264" r:id="rId16"/>
    <p:sldId id="265" r:id="rId17"/>
    <p:sldId id="266" r:id="rId18"/>
    <p:sldId id="324" r:id="rId19"/>
    <p:sldId id="327" r:id="rId20"/>
    <p:sldId id="281" r:id="rId21"/>
    <p:sldId id="268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2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842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3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66860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48285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27/9/2021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27/9/2021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03" r:id="rId14"/>
    <p:sldLayoutId id="2147483704" r:id="rId15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/>
              <a:t>27/9/2021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14.wdp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14.xml"/><Relationship Id="rId7" Type="http://schemas.microsoft.com/office/2007/relationships/hdphoto" Target="../media/hdphoto14.wdp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53.png"/><Relationship Id="rId5" Type="http://schemas.microsoft.com/office/2007/relationships/hdphoto" Target="../media/hdphoto13.wdp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5.wdp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34.png"/><Relationship Id="rId7" Type="http://schemas.microsoft.com/office/2007/relationships/hdphoto" Target="../media/hdphoto2.wdp"/><Relationship Id="rId12" Type="http://schemas.openxmlformats.org/officeDocument/2006/relationships/image" Target="../media/image28.png"/><Relationship Id="rId17" Type="http://schemas.openxmlformats.org/officeDocument/2006/relationships/slide" Target="slide4.xml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openxmlformats.org/officeDocument/2006/relationships/image" Target="../media/image33.png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19" Type="http://schemas.openxmlformats.org/officeDocument/2006/relationships/image" Target="../media/image32.png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40.png"/><Relationship Id="rId18" Type="http://schemas.openxmlformats.org/officeDocument/2006/relationships/slide" Target="slide9.xml"/><Relationship Id="rId26" Type="http://schemas.openxmlformats.org/officeDocument/2006/relationships/image" Target="../media/image46.png"/><Relationship Id="rId3" Type="http://schemas.microsoft.com/office/2007/relationships/hdphoto" Target="../media/hdphoto1.wdp"/><Relationship Id="rId21" Type="http://schemas.openxmlformats.org/officeDocument/2006/relationships/image" Target="../media/image43.GIF"/><Relationship Id="rId7" Type="http://schemas.openxmlformats.org/officeDocument/2006/relationships/image" Target="../media/image38.png"/><Relationship Id="rId12" Type="http://schemas.openxmlformats.org/officeDocument/2006/relationships/slide" Target="slide1.xml"/><Relationship Id="rId17" Type="http://schemas.microsoft.com/office/2007/relationships/hdphoto" Target="../media/hdphoto11.wdp"/><Relationship Id="rId25" Type="http://schemas.openxmlformats.org/officeDocument/2006/relationships/image" Target="../media/image45.png"/><Relationship Id="rId2" Type="http://schemas.openxmlformats.org/officeDocument/2006/relationships/image" Target="../media/image24.png"/><Relationship Id="rId16" Type="http://schemas.openxmlformats.org/officeDocument/2006/relationships/image" Target="../media/image41.png"/><Relationship Id="rId20" Type="http://schemas.microsoft.com/office/2007/relationships/hdphoto" Target="../media/hdphoto12.wdp"/><Relationship Id="rId1" Type="http://schemas.openxmlformats.org/officeDocument/2006/relationships/slideLayout" Target="../slideLayouts/slideLayout20.xml"/><Relationship Id="rId6" Type="http://schemas.openxmlformats.org/officeDocument/2006/relationships/slide" Target="slide6.xml"/><Relationship Id="rId11" Type="http://schemas.microsoft.com/office/2007/relationships/hdphoto" Target="../media/hdphoto9.wdp"/><Relationship Id="rId24" Type="http://schemas.openxmlformats.org/officeDocument/2006/relationships/image" Target="../media/image44.png"/><Relationship Id="rId5" Type="http://schemas.microsoft.com/office/2007/relationships/hdphoto" Target="../media/hdphoto2.wdp"/><Relationship Id="rId15" Type="http://schemas.openxmlformats.org/officeDocument/2006/relationships/slide" Target="slide8.xml"/><Relationship Id="rId23" Type="http://schemas.microsoft.com/office/2007/relationships/hdphoto" Target="../media/hdphoto3.wdp"/><Relationship Id="rId28" Type="http://schemas.openxmlformats.org/officeDocument/2006/relationships/image" Target="../media/image47.png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25.png"/><Relationship Id="rId9" Type="http://schemas.openxmlformats.org/officeDocument/2006/relationships/slide" Target="slide7.xml"/><Relationship Id="rId14" Type="http://schemas.microsoft.com/office/2007/relationships/hdphoto" Target="../media/hdphoto10.wdp"/><Relationship Id="rId22" Type="http://schemas.openxmlformats.org/officeDocument/2006/relationships/image" Target="../media/image26.png"/><Relationship Id="rId27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7.png"/><Relationship Id="rId5" Type="http://schemas.openxmlformats.org/officeDocument/2006/relationships/slide" Target="slide3.xml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7783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828800" y="783659"/>
            <a:ext cx="868086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49506" y="1707797"/>
            <a:ext cx="85991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1" u="none" strike="noStrike" kern="1200" cap="none" spc="100" normalizeH="0" baseline="0" noProof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u="none" strike="noStrike" kern="1200" cap="none" spc="100" normalizeH="0" baseline="0" noProof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000" b="1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11: </a:t>
            </a:r>
            <a:r>
              <a:rPr kumimoji="0" lang="en-US" sz="4000" b="1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000" b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kumimoji="0" lang="en-US" sz="4000" b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217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09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3176833" y="2045616"/>
            <a:ext cx="1065229" cy="7447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176833" y="1659118"/>
            <a:ext cx="1329179" cy="16983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176833" y="4735397"/>
            <a:ext cx="1197203" cy="8751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176832" y="4619134"/>
            <a:ext cx="1329180" cy="14941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8342722" y="2130458"/>
            <a:ext cx="1216057" cy="9709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8342722" y="4494229"/>
            <a:ext cx="1216057" cy="16190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8210747" y="3312343"/>
            <a:ext cx="1272618" cy="24768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8403998" y="1881826"/>
            <a:ext cx="1079367" cy="27373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" y="104430"/>
            <a:ext cx="11443361" cy="333635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337088" y="1609440"/>
            <a:ext cx="933254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24348" y="2438998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6090" y="1534025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57363" y="2487404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90875" y="1609440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388340" y="2393488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04396" cy="500131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24346" y="1588042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24346" y="2446648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1628" y="1588042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51628" y="2446648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548593" y="1588042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548593" y="2446648"/>
            <a:ext cx="933254" cy="664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5999" y="5194954"/>
            <a:ext cx="8729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vị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trí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hạng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tổng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thay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hú Ếch Con Remix 🐸 Nhạc Thiếu Nhi Sôi Động Vui Nhộn Cho Bé Yêu ♫ Heo Con T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897" end="4410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5" y="1436447"/>
            <a:ext cx="10900879" cy="551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97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27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31450"/>
      </p:ext>
    </p:extLst>
  </p:cSld>
  <p:clrMapOvr>
    <a:masterClrMapping/>
  </p:clrMapOvr>
  <p:transition advClick="0" advTm="3713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71438"/>
            <a:ext cx="12273699" cy="7000875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2914851" y="5537873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68238" y="5537873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2427" y="5537873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119205" y="6206433"/>
            <a:ext cx="690344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0" name="Oval 19"/>
          <p:cNvSpPr/>
          <p:nvPr/>
        </p:nvSpPr>
        <p:spPr>
          <a:xfrm flipV="1">
            <a:off x="3802853" y="5537874"/>
            <a:ext cx="677152" cy="6649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66309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246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5835" y="4773277"/>
            <a:ext cx="6885214" cy="4105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7741383" y="4423822"/>
            <a:ext cx="5630687" cy="4105935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7892595" y="5927439"/>
            <a:ext cx="1299385" cy="1034291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737929" y="5959645"/>
            <a:ext cx="1282103" cy="1034291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5590665" y="5927713"/>
            <a:ext cx="1286894" cy="1034291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4428684" y="5949334"/>
            <a:ext cx="1282898" cy="1034291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3119243" y="5949333"/>
            <a:ext cx="1401866" cy="1034291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96" y="5080155"/>
            <a:ext cx="1121321" cy="1121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02697" y="-46853"/>
            <a:ext cx="6986607" cy="4499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0687" y="817906"/>
            <a:ext cx="504126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CHẮP CÁNH ƯỚC MƠ</a:t>
            </a:r>
          </a:p>
        </p:txBody>
      </p:sp>
      <p:pic>
        <p:nvPicPr>
          <p:cNvPr id="33" name="Picture 32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39" y="2333091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20" y="5190876"/>
            <a:ext cx="586883" cy="958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1435" y="5300869"/>
            <a:ext cx="680911" cy="955619"/>
          </a:xfrm>
          <a:prstGeom prst="rect">
            <a:avLst/>
          </a:prstGeom>
        </p:spPr>
      </p:pic>
      <p:pic>
        <p:nvPicPr>
          <p:cNvPr id="10" name="TiengKhenTayB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902548" y="293867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8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702" y="452812"/>
            <a:ext cx="8752115" cy="575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609032" y="1702780"/>
            <a:ext cx="6959453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920" y="5878486"/>
            <a:ext cx="1541130" cy="6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910" y="0"/>
            <a:ext cx="916209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721" y="2835986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6477410" y="2795793"/>
            <a:ext cx="5941277" cy="4112990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5" y="-28987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8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3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C:\Users\ADMIN\Desktop\Tai nguyen thiet ke tro choi\Bảng gỗ\4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68" y="-15517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ADMIN\Desktop\Tai nguyen thiet ke tro choi\Bảng gỗ\5.jp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281" y="-15516"/>
            <a:ext cx="813476" cy="8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758545" y="2992804"/>
            <a:ext cx="9528476" cy="3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2262585" y="3103326"/>
            <a:ext cx="2348887" cy="1519278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9900"/>
                </a:solidFill>
              </a:rPr>
              <a:t>Chúng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cháu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cảm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ơn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bác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rất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nhiều</a:t>
            </a:r>
            <a:r>
              <a:rPr lang="en-US" sz="2000" dirty="0">
                <a:solidFill>
                  <a:srgbClr val="009900"/>
                </a:solidFill>
              </a:rPr>
              <a:t>!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7394577" y="6012866"/>
            <a:ext cx="1371059" cy="931229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206848" y="6049664"/>
            <a:ext cx="1352824" cy="931229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998539" y="6015598"/>
            <a:ext cx="1357880" cy="931229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766779" y="6033346"/>
            <a:ext cx="1353663" cy="931229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2406422" y="6033345"/>
            <a:ext cx="1479193" cy="931229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45" y="4977209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05" y="5297384"/>
            <a:ext cx="586883" cy="9580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4" y="5351871"/>
            <a:ext cx="675991" cy="849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10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10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+ 7 = 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778" y="441054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+ 5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14 - 4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15 - 3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174</Words>
  <Application>Microsoft Office PowerPoint</Application>
  <PresentationFormat>Widescreen</PresentationFormat>
  <Paragraphs>48</Paragraphs>
  <Slides>19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微软雅黑</vt:lpstr>
      <vt:lpstr>黑体</vt:lpstr>
      <vt:lpstr>宋体</vt:lpstr>
      <vt:lpstr>宋体</vt:lpstr>
      <vt:lpstr>Arial</vt:lpstr>
      <vt:lpstr>Arial-Rounded</vt:lpstr>
      <vt:lpstr>Calibri</vt:lpstr>
      <vt:lpstr>Calibri Light</vt:lpstr>
      <vt:lpstr>HP001 4 hàng</vt:lpstr>
      <vt:lpstr>inpin heiti</vt:lpstr>
      <vt:lpstr>ITC Avant Garde Std Bk</vt:lpstr>
      <vt:lpstr>Montserrat ExtraBold</vt:lpstr>
      <vt:lpstr>Times New Roman</vt:lpstr>
      <vt:lpstr>UTM Avo</vt:lpstr>
      <vt:lpstr>方正卡通简体</vt:lpstr>
      <vt:lpstr>1_Office Theme</vt:lpstr>
      <vt:lpstr>4_Office 主题</vt:lpstr>
      <vt:lpstr>4_Office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23</cp:revision>
  <dcterms:created xsi:type="dcterms:W3CDTF">2021-05-12T03:14:00Z</dcterms:created>
  <dcterms:modified xsi:type="dcterms:W3CDTF">2021-09-27T07:00:05Z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