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6" r:id="rId4"/>
  </p:sldMasterIdLst>
  <p:notesMasterIdLst>
    <p:notesMasterId r:id="rId16"/>
  </p:notesMasterIdLst>
  <p:sldIdLst>
    <p:sldId id="292" r:id="rId5"/>
    <p:sldId id="290" r:id="rId6"/>
    <p:sldId id="289" r:id="rId7"/>
    <p:sldId id="294" r:id="rId8"/>
    <p:sldId id="296" r:id="rId9"/>
    <p:sldId id="265" r:id="rId10"/>
    <p:sldId id="297" r:id="rId11"/>
    <p:sldId id="295" r:id="rId12"/>
    <p:sldId id="266" r:id="rId13"/>
    <p:sldId id="267" r:id="rId14"/>
    <p:sldId id="28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54" d="100"/>
          <a:sy n="54" d="100"/>
        </p:scale>
        <p:origin x="4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29/9/2021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967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D3E781EE-CE52-4F2C-8677-65F31CBADC22}" type="slidenum">
              <a:rPr lang="en-US" altLang="zh-CN"/>
              <a:pPr>
                <a:spcBef>
                  <a:spcPct val="0"/>
                </a:spcBef>
              </a:pPr>
              <a:t>2</a:t>
            </a:fld>
            <a:endParaRPr lang="en-US" altLang="zh-CN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089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528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Vũ</a:t>
            </a:r>
            <a:r>
              <a:rPr lang="en-US" baseline="0" dirty="0"/>
              <a:t> </a:t>
            </a:r>
            <a:r>
              <a:rPr lang="en-US" baseline="0" dirty="0" err="1"/>
              <a:t>Hồng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660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866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29/9/2021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29/9/2021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29/9/2021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29/9/2021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29/9/2021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29/9/2021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29/9/2021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29/9/2021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29/9/2021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29/9/2021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29/9/2021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894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29/9/2021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29/9/2021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29/9/2021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29/9/2021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29/9/2021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29/9/2021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29/9/2021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29/9/2021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29/9/2021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29/9/2021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29/9/2021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4597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29/9/2021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29/9/2021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29/9/2021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29/9/2021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29/9/2021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29/9/2021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29/9/2021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29/9/2021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29/9/2021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/>
              <a:t>29/9/2021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04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29/9/2021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703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7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210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084534" y="5358763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790786" y="5358763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96000" y="5358763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30118" y="6125477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0" name="Oval 9"/>
          <p:cNvSpPr/>
          <p:nvPr/>
        </p:nvSpPr>
        <p:spPr>
          <a:xfrm>
            <a:off x="3948969" y="5412779"/>
            <a:ext cx="677152" cy="5895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+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28724" y="279133"/>
            <a:ext cx="5255394" cy="101566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1-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681" y="4069532"/>
            <a:ext cx="12221234" cy="2788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5" descr="1-3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751" y="184481"/>
            <a:ext cx="7609404" cy="6203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6" descr="1-3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234" y="442341"/>
            <a:ext cx="4508426" cy="663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7" descr="1-3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" y="1"/>
            <a:ext cx="405919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39">
            <a:extLst>
              <a:ext uri="{FF2B5EF4-FFF2-40B4-BE49-F238E27FC236}">
                <a16:creationId xmlns:a16="http://schemas.microsoft.com/office/drawing/2014/main" xmlns="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1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1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8264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85001" y="783659"/>
            <a:ext cx="8228422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err="1" smtClean="0">
                <a:latin typeface="HP001 4 hàng" panose="020B0603050302020204" pitchFamily="34" charset="0"/>
              </a:rPr>
              <a:t>Thứ</a:t>
            </a:r>
            <a:r>
              <a:rPr lang="en-US" sz="3200" dirty="0" smtClean="0"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latin typeface="HP001 4 hàng" panose="020B0603050302020204" pitchFamily="34" charset="0"/>
              </a:rPr>
              <a:t>ba</a:t>
            </a:r>
            <a:r>
              <a:rPr lang="en-US" sz="3200" dirty="0" smtClean="0"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latin typeface="HP001 4 hàng" panose="020B0603050302020204" pitchFamily="34" charset="0"/>
              </a:rPr>
              <a:t>ngày</a:t>
            </a:r>
            <a:r>
              <a:rPr lang="en-US" sz="3200" dirty="0" smtClean="0">
                <a:latin typeface="HP001 4 hàng" panose="020B0603050302020204" pitchFamily="34" charset="0"/>
              </a:rPr>
              <a:t> 28 </a:t>
            </a:r>
            <a:r>
              <a:rPr lang="en-US" sz="3200" dirty="0" err="1" smtClean="0">
                <a:latin typeface="HP001 4 hàng" panose="020B0603050302020204" pitchFamily="34" charset="0"/>
              </a:rPr>
              <a:t>tháng</a:t>
            </a:r>
            <a:r>
              <a:rPr lang="en-US" sz="3200" dirty="0" smtClean="0">
                <a:latin typeface="HP001 4 hàng" panose="020B0603050302020204" pitchFamily="34" charset="0"/>
              </a:rPr>
              <a:t> 9 </a:t>
            </a:r>
            <a:r>
              <a:rPr lang="en-US" sz="3200" dirty="0" err="1" smtClean="0">
                <a:latin typeface="HP001 4 hàng" panose="020B0603050302020204" pitchFamily="34" charset="0"/>
              </a:rPr>
              <a:t>năm</a:t>
            </a:r>
            <a:r>
              <a:rPr lang="en-US" sz="3200" dirty="0" smtClean="0">
                <a:latin typeface="HP001 4 hàng" panose="020B0603050302020204" pitchFamily="34" charset="0"/>
              </a:rPr>
              <a:t> 2021</a:t>
            </a:r>
          </a:p>
          <a:p>
            <a:pPr algn="ctr">
              <a:spcBef>
                <a:spcPct val="50000"/>
              </a:spcBef>
            </a:pPr>
            <a:r>
              <a:rPr lang="en-US" sz="4000" dirty="0" err="1" smtClean="0">
                <a:latin typeface="HP001 4 hàng" panose="020B0603050302020204" pitchFamily="34" charset="0"/>
              </a:rPr>
              <a:t>Toán</a:t>
            </a:r>
            <a:endParaRPr lang="en-US" sz="4000" dirty="0">
              <a:latin typeface="HP001 4 hàng" panose="020B0603050302020204" pitchFamily="34" charset="0"/>
            </a:endParaRPr>
          </a:p>
        </p:txBody>
      </p:sp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263" y="2088725"/>
            <a:ext cx="111760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u="none" strike="noStrike" kern="1200" cap="none" spc="100" normalizeH="0" baseline="0" noProof="0" dirty="0" err="1" smtClean="0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sz="3200" u="none" strike="noStrike" kern="1200" cap="none" spc="100" normalizeH="0" baseline="0" noProof="0" dirty="0" smtClean="0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12:</a:t>
            </a:r>
            <a:r>
              <a:rPr kumimoji="0" lang="en-US" sz="32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Bảng</a:t>
            </a:r>
            <a:r>
              <a:rPr kumimoji="0" lang="en-US" sz="32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cộng</a:t>
            </a:r>
            <a:r>
              <a:rPr kumimoji="0" lang="en-US" sz="32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 (</a:t>
            </a:r>
            <a:r>
              <a:rPr kumimoji="0" lang="en-US" sz="32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32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nhớ</a:t>
            </a:r>
            <a:r>
              <a:rPr kumimoji="0" lang="en-US" sz="32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) </a:t>
            </a:r>
            <a:r>
              <a:rPr kumimoji="0" lang="en-US" sz="32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32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phạm</a:t>
            </a:r>
            <a:r>
              <a:rPr kumimoji="0" lang="en-US" sz="32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 vi </a:t>
            </a:r>
            <a:r>
              <a:rPr kumimoji="0" lang="en-US" sz="3200" i="0" u="none" strike="noStrike" kern="1200" cap="none" spc="100" normalizeH="0" noProof="0" dirty="0" smtClean="0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20</a:t>
            </a:r>
            <a:r>
              <a:rPr lang="en-US" sz="3200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100" normalizeH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kumimoji="0" lang="en-US" sz="3200" i="0" u="none" strike="noStrike" kern="1200" cap="none" spc="100" normalizeH="0" noProof="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kumimoji="0" lang="en-US" sz="3200" i="0" u="none" strike="noStrike" kern="1200" cap="none" spc="100" normalizeH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kumimoji="0" lang="en-US" sz="32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72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647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691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757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93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5854"/>
            <a:ext cx="11114202" cy="4496634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2714921" y="1684854"/>
            <a:ext cx="923826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=11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714921" y="2349818"/>
            <a:ext cx="923826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=16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711886" y="1684854"/>
            <a:ext cx="923826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=13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711886" y="2307721"/>
            <a:ext cx="923826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=14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0652289" y="1705503"/>
            <a:ext cx="923826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=16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0652289" y="2381689"/>
            <a:ext cx="923826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=15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714921" y="3359408"/>
            <a:ext cx="923826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</a:t>
            </a:r>
            <a:r>
              <a:rPr lang="en-US" sz="3200" dirty="0" smtClean="0">
                <a:solidFill>
                  <a:srgbClr val="FF0000"/>
                </a:solidFill>
              </a:rPr>
              <a:t>11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2714921" y="4116969"/>
            <a:ext cx="923826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</a:t>
            </a:r>
            <a:r>
              <a:rPr lang="en-US" sz="3200" dirty="0" smtClean="0">
                <a:solidFill>
                  <a:srgbClr val="FF0000"/>
                </a:solidFill>
              </a:rPr>
              <a:t>11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711886" y="3359408"/>
            <a:ext cx="923826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=13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711886" y="4042128"/>
            <a:ext cx="923826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=13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0708851" y="3327710"/>
            <a:ext cx="923826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=14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10708851" y="4024372"/>
            <a:ext cx="923826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85001" y="783659"/>
            <a:ext cx="8228422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err="1" smtClean="0">
                <a:latin typeface="HP001 4 hàng" panose="020B0603050302020204" pitchFamily="34" charset="0"/>
              </a:rPr>
              <a:t>Thứ</a:t>
            </a:r>
            <a:r>
              <a:rPr lang="en-US" sz="3200" dirty="0" smtClean="0"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latin typeface="HP001 4 hàng" panose="020B0603050302020204" pitchFamily="34" charset="0"/>
              </a:rPr>
              <a:t>tư</a:t>
            </a:r>
            <a:r>
              <a:rPr lang="en-US" sz="3200" dirty="0" smtClean="0"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latin typeface="HP001 4 hàng" panose="020B0603050302020204" pitchFamily="34" charset="0"/>
              </a:rPr>
              <a:t>ngày</a:t>
            </a:r>
            <a:r>
              <a:rPr lang="en-US" sz="3200" dirty="0" smtClean="0">
                <a:latin typeface="HP001 4 hàng" panose="020B0603050302020204" pitchFamily="34" charset="0"/>
              </a:rPr>
              <a:t> 29 </a:t>
            </a:r>
            <a:r>
              <a:rPr lang="en-US" sz="3200" dirty="0" err="1" smtClean="0">
                <a:latin typeface="HP001 4 hàng" panose="020B0603050302020204" pitchFamily="34" charset="0"/>
              </a:rPr>
              <a:t>tháng</a:t>
            </a:r>
            <a:r>
              <a:rPr lang="en-US" sz="3200" dirty="0" smtClean="0">
                <a:latin typeface="HP001 4 hàng" panose="020B0603050302020204" pitchFamily="34" charset="0"/>
              </a:rPr>
              <a:t> 9 </a:t>
            </a:r>
            <a:r>
              <a:rPr lang="en-US" sz="3200" dirty="0" err="1" smtClean="0">
                <a:latin typeface="HP001 4 hàng" panose="020B0603050302020204" pitchFamily="34" charset="0"/>
              </a:rPr>
              <a:t>năm</a:t>
            </a:r>
            <a:r>
              <a:rPr lang="en-US" sz="3200" dirty="0" smtClean="0">
                <a:latin typeface="HP001 4 hàng" panose="020B0603050302020204" pitchFamily="34" charset="0"/>
              </a:rPr>
              <a:t> 2021</a:t>
            </a:r>
          </a:p>
          <a:p>
            <a:pPr algn="ctr">
              <a:spcBef>
                <a:spcPct val="50000"/>
              </a:spcBef>
            </a:pPr>
            <a:r>
              <a:rPr lang="en-US" sz="4000" dirty="0" err="1" smtClean="0">
                <a:latin typeface="HP001 4 hàng" panose="020B0603050302020204" pitchFamily="34" charset="0"/>
              </a:rPr>
              <a:t>Toán</a:t>
            </a:r>
            <a:endParaRPr lang="en-US" sz="4000" dirty="0">
              <a:latin typeface="HP001 4 hàng" panose="020B0603050302020204" pitchFamily="34" charset="0"/>
            </a:endParaRPr>
          </a:p>
        </p:txBody>
      </p:sp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263" y="2088725"/>
            <a:ext cx="11176043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400" u="none" strike="noStrike" kern="1200" cap="none" spc="100" normalizeH="0" baseline="0" noProof="0" dirty="0" smtClean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u="none" strike="noStrike" kern="1200" cap="none" spc="100" normalizeH="0" baseline="0" noProof="0" dirty="0" smtClean="0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    </a:t>
            </a:r>
            <a:r>
              <a:rPr kumimoji="0" lang="en-US" sz="2800" u="none" strike="noStrike" kern="1200" cap="none" spc="100" normalizeH="0" baseline="0" noProof="0" dirty="0" err="1" smtClean="0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sz="2800" u="none" strike="noStrike" kern="1200" cap="none" spc="100" normalizeH="0" baseline="0" noProof="0" dirty="0" smtClean="0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12:</a:t>
            </a:r>
            <a:r>
              <a:rPr kumimoji="0" lang="en-US" sz="28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Bảng</a:t>
            </a:r>
            <a:r>
              <a:rPr kumimoji="0" lang="en-US" sz="28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cộng</a:t>
            </a:r>
            <a:r>
              <a:rPr kumimoji="0" lang="en-US" sz="28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 (</a:t>
            </a:r>
            <a:r>
              <a:rPr kumimoji="0" lang="en-US" sz="28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8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nhớ</a:t>
            </a:r>
            <a:r>
              <a:rPr kumimoji="0" lang="en-US" sz="28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) </a:t>
            </a:r>
            <a:r>
              <a:rPr kumimoji="0" lang="en-US" sz="28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28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phạm</a:t>
            </a:r>
            <a:r>
              <a:rPr kumimoji="0" lang="en-US" sz="28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 vi </a:t>
            </a:r>
            <a:r>
              <a:rPr kumimoji="0" lang="en-US" sz="2800" i="0" u="none" strike="noStrike" kern="1200" cap="none" spc="100" normalizeH="0" noProof="0" dirty="0" smtClean="0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20</a:t>
            </a:r>
            <a:r>
              <a:rPr lang="en-US" sz="2800" spc="10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( </a:t>
            </a:r>
            <a:r>
              <a:rPr lang="en-US" sz="2800" spc="10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tiết</a:t>
            </a:r>
            <a:r>
              <a:rPr lang="en-US" sz="2800" spc="10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2)</a:t>
            </a:r>
            <a:endParaRPr kumimoji="0" lang="en-US" sz="28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73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088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" y="76200"/>
            <a:ext cx="11010507" cy="678180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989814" y="3279428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5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+ </a:t>
            </a:r>
            <a:r>
              <a:rPr lang="en-US" sz="3200" dirty="0" smtClean="0">
                <a:solidFill>
                  <a:srgbClr val="FF0000"/>
                </a:solidFill>
              </a:rPr>
              <a:t>6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262433" y="3279428"/>
            <a:ext cx="1187777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+ </a:t>
            </a:r>
            <a:r>
              <a:rPr lang="en-US" sz="3200" dirty="0" smtClean="0">
                <a:solidFill>
                  <a:srgbClr val="FF0000"/>
                </a:solidFill>
              </a:rPr>
              <a:t>9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23641" y="2253478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 + 5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53146" y="2722147"/>
            <a:ext cx="1245910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4 + </a:t>
            </a:r>
            <a:r>
              <a:rPr lang="en-US" sz="3200" dirty="0" smtClean="0">
                <a:solidFill>
                  <a:srgbClr val="FF0000"/>
                </a:solidFill>
              </a:rPr>
              <a:t>8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162746" y="3279428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5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+ </a:t>
            </a:r>
            <a:r>
              <a:rPr lang="en-US" sz="3200" dirty="0" smtClean="0">
                <a:solidFill>
                  <a:srgbClr val="FF0000"/>
                </a:solidFill>
              </a:rPr>
              <a:t>7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9286973" y="1705624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5 + 8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089769" y="2262905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 + 5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118050" y="2767788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4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+ </a:t>
            </a:r>
            <a:r>
              <a:rPr lang="en-US" sz="3200" dirty="0" smtClean="0">
                <a:solidFill>
                  <a:srgbClr val="FF0000"/>
                </a:solidFill>
              </a:rPr>
              <a:t>9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9390669" y="2722147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 + 6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989814" y="5742966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 + 6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220011" y="5206109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 + 7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2264004" y="5795833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6 + 8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1583701" y="6290507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5 + 9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553146" y="5770853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 + 7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799055" y="5264003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 + 6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799055" y="5790569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6 + 9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8014354" y="5185685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 + 9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9254763" y="5206108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 + 7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8648305" y="5763389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 + 8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6" grpId="0" animBg="1"/>
      <p:bldP spid="16" grpId="1" animBg="1"/>
      <p:bldP spid="19" grpId="0" animBg="1"/>
      <p:bldP spid="19" grpId="1" animBg="1"/>
      <p:bldP spid="20" grpId="0" animBg="1"/>
      <p:bldP spid="20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</p:bld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163</Words>
  <Application>Microsoft Office PowerPoint</Application>
  <PresentationFormat>Widescreen</PresentationFormat>
  <Paragraphs>54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7" baseType="lpstr">
      <vt:lpstr>微软雅黑</vt:lpstr>
      <vt:lpstr>宋体</vt:lpstr>
      <vt:lpstr>宋体</vt:lpstr>
      <vt:lpstr>Arial</vt:lpstr>
      <vt:lpstr>Calibri</vt:lpstr>
      <vt:lpstr>Calibri Light</vt:lpstr>
      <vt:lpstr>HP001 4 hàng</vt:lpstr>
      <vt:lpstr>inpin heiti</vt:lpstr>
      <vt:lpstr>ITC Avant Garde Std Bk</vt:lpstr>
      <vt:lpstr>Montserrat ExtraBold</vt:lpstr>
      <vt:lpstr>Times New Roman</vt:lpstr>
      <vt:lpstr>UTM Avo</vt:lpstr>
      <vt:lpstr>3_Office Theme</vt:lpstr>
      <vt:lpstr>1_Office Theme</vt:lpstr>
      <vt:lpstr>2_Office Theme</vt:lpstr>
      <vt:lpstr>4_Office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28</cp:revision>
  <dcterms:created xsi:type="dcterms:W3CDTF">2021-05-10T04:55:00Z</dcterms:created>
  <dcterms:modified xsi:type="dcterms:W3CDTF">2021-09-29T02:36:25Z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