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761" r:id="rId2"/>
  </p:sldMasterIdLst>
  <p:notesMasterIdLst>
    <p:notesMasterId r:id="rId18"/>
  </p:notesMasterIdLst>
  <p:sldIdLst>
    <p:sldId id="337" r:id="rId3"/>
    <p:sldId id="340" r:id="rId4"/>
    <p:sldId id="335" r:id="rId5"/>
    <p:sldId id="279" r:id="rId6"/>
    <p:sldId id="280" r:id="rId7"/>
    <p:sldId id="281" r:id="rId8"/>
    <p:sldId id="282" r:id="rId9"/>
    <p:sldId id="283" r:id="rId10"/>
    <p:sldId id="269" r:id="rId11"/>
    <p:sldId id="268" r:id="rId12"/>
    <p:sldId id="271" r:id="rId13"/>
    <p:sldId id="341" r:id="rId14"/>
    <p:sldId id="270" r:id="rId15"/>
    <p:sldId id="275" r:id="rId16"/>
    <p:sldId id="33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81" d="100"/>
          <a:sy n="81" d="100"/>
        </p:scale>
        <p:origin x="34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24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4697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7466241"/>
      </p:ext>
    </p:extLst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795609"/>
      </p:ext>
    </p:extLst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191392-46B3-4988-B725-C457EAD2BD8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DE37A7-131E-4749-AAF7-688385F4F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776432"/>
      </p:ext>
    </p:extLst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429623"/>
      </p:ext>
    </p:extLst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609864"/>
      </p:ext>
    </p:extLst>
  </p:cSld>
  <p:clrMapOvr>
    <a:masterClrMapping/>
  </p:clrMapOvr>
  <p:transition spd="slow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91122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575076"/>
      </p:ext>
    </p:extLst>
  </p:cSld>
  <p:clrMapOvr>
    <a:masterClrMapping/>
  </p:clrMapOvr>
  <p:transition spd="slow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4E1BB7-1AEA-4241-A1A4-B3E9CE44291D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9FDBEA-6FCD-439E-9496-7EE16FD10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144310"/>
      </p:ext>
    </p:extLst>
  </p:cSld>
  <p:clrMapOvr>
    <a:masterClrMapping/>
  </p:clrMapOvr>
  <p:transition spd="slow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683826"/>
      </p:ext>
    </p:extLst>
  </p:cSld>
  <p:clrMapOvr>
    <a:masterClrMapping/>
  </p:clrMapOvr>
  <p:transition spd="slow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879510"/>
      </p:ext>
    </p:extLst>
  </p:cSld>
  <p:clrMapOvr>
    <a:masterClrMapping/>
  </p:clrMapOvr>
  <p:transition spd="slow"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03727"/>
      </p:ext>
    </p:extLst>
  </p:cSld>
  <p:clrMapOvr>
    <a:masterClrMapping/>
  </p:clrMapOvr>
  <p:transition spd="slow"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228680"/>
      </p:ext>
    </p:extLst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585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775" r:id="rId14"/>
  </p:sldLayoutIdLst>
  <p:transition spd="slow">
    <p:random/>
  </p:transition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239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6" r:id="rId12"/>
  </p:sldLayoutIdLst>
  <p:transition spd="slow">
    <p:random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4.pn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5.xml"/><Relationship Id="rId7" Type="http://schemas.openxmlformats.org/officeDocument/2006/relationships/audio" Target="../media/audio4.wav"/><Relationship Id="rId12" Type="http://schemas.openxmlformats.org/officeDocument/2006/relationships/image" Target="../media/image26.png"/><Relationship Id="rId17" Type="http://schemas.openxmlformats.org/officeDocument/2006/relationships/image" Target="../media/image28.png"/><Relationship Id="rId2" Type="http://schemas.openxmlformats.org/officeDocument/2006/relationships/audio" Target="../media/media2.mp3"/><Relationship Id="rId16" Type="http://schemas.openxmlformats.org/officeDocument/2006/relationships/image" Target="../media/image24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25.wmf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23.png"/><Relationship Id="rId4" Type="http://schemas.openxmlformats.org/officeDocument/2006/relationships/audio" Target="../media/audio1.wav"/><Relationship Id="rId9" Type="http://schemas.openxmlformats.org/officeDocument/2006/relationships/image" Target="../media/image22.jpeg"/><Relationship Id="rId1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5.xml"/><Relationship Id="rId7" Type="http://schemas.openxmlformats.org/officeDocument/2006/relationships/audio" Target="../media/audio4.wav"/><Relationship Id="rId12" Type="http://schemas.openxmlformats.org/officeDocument/2006/relationships/image" Target="../media/image26.png"/><Relationship Id="rId17" Type="http://schemas.openxmlformats.org/officeDocument/2006/relationships/image" Target="../media/image29.png"/><Relationship Id="rId2" Type="http://schemas.openxmlformats.org/officeDocument/2006/relationships/audio" Target="../media/media2.mp3"/><Relationship Id="rId16" Type="http://schemas.openxmlformats.org/officeDocument/2006/relationships/image" Target="../media/image24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25.wmf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23.png"/><Relationship Id="rId4" Type="http://schemas.openxmlformats.org/officeDocument/2006/relationships/audio" Target="../media/audio1.wav"/><Relationship Id="rId9" Type="http://schemas.openxmlformats.org/officeDocument/2006/relationships/image" Target="../media/image22.jpeg"/><Relationship Id="rId1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5.xml"/><Relationship Id="rId7" Type="http://schemas.openxmlformats.org/officeDocument/2006/relationships/audio" Target="../media/audio4.wav"/><Relationship Id="rId12" Type="http://schemas.openxmlformats.org/officeDocument/2006/relationships/image" Target="../media/image26.png"/><Relationship Id="rId2" Type="http://schemas.openxmlformats.org/officeDocument/2006/relationships/audio" Target="../media/media2.mp3"/><Relationship Id="rId16" Type="http://schemas.openxmlformats.org/officeDocument/2006/relationships/image" Target="../media/image24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25.wmf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23.png"/><Relationship Id="rId4" Type="http://schemas.openxmlformats.org/officeDocument/2006/relationships/audio" Target="../media/audio1.wav"/><Relationship Id="rId9" Type="http://schemas.openxmlformats.org/officeDocument/2006/relationships/image" Target="../media/image22.jpe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219291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532923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038158" y="3482830"/>
            <a:ext cx="601347" cy="5801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038158" y="4115971"/>
            <a:ext cx="601347" cy="5801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773502" y="4062953"/>
            <a:ext cx="601347" cy="5801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687956" y="2937858"/>
            <a:ext cx="601347" cy="5801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87954" y="3648397"/>
            <a:ext cx="601347" cy="5801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667512" y="4228520"/>
            <a:ext cx="601347" cy="5801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687955" y="4215353"/>
            <a:ext cx="601347" cy="5801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570210" y="3358335"/>
            <a:ext cx="601347" cy="5801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527752" y="4130709"/>
            <a:ext cx="601347" cy="5801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570210" y="4083575"/>
            <a:ext cx="601347" cy="5801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30" y="-131975"/>
            <a:ext cx="12041170" cy="6858000"/>
          </a:xfrm>
          <a:prstGeom prst="rect">
            <a:avLst/>
          </a:prstGeom>
        </p:spPr>
      </p:pic>
      <p:cxnSp>
        <p:nvCxnSpPr>
          <p:cNvPr id="9" name="Curved Connector 8"/>
          <p:cNvCxnSpPr/>
          <p:nvPr/>
        </p:nvCxnSpPr>
        <p:spPr>
          <a:xfrm rot="10800000" flipV="1">
            <a:off x="1585913" y="2488676"/>
            <a:ext cx="8972108" cy="1992008"/>
          </a:xfrm>
          <a:prstGeom prst="curvedConnector3">
            <a:avLst>
              <a:gd name="adj1" fmla="val 50000"/>
            </a:avLst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Curved Connector 11"/>
          <p:cNvCxnSpPr/>
          <p:nvPr/>
        </p:nvCxnSpPr>
        <p:spPr>
          <a:xfrm flipV="1">
            <a:off x="3076969" y="2349922"/>
            <a:ext cx="4663292" cy="2146251"/>
          </a:xfrm>
          <a:prstGeom prst="curvedConnector3">
            <a:avLst>
              <a:gd name="adj1" fmla="val 50000"/>
            </a:avLst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Curved Connector 15"/>
          <p:cNvCxnSpPr/>
          <p:nvPr/>
        </p:nvCxnSpPr>
        <p:spPr>
          <a:xfrm flipV="1">
            <a:off x="8087065" y="2488675"/>
            <a:ext cx="2671893" cy="1328056"/>
          </a:xfrm>
          <a:prstGeom prst="curvedConnector3">
            <a:avLst>
              <a:gd name="adj1" fmla="val 50000"/>
            </a:avLst>
          </a:prstGeom>
          <a:ln>
            <a:solidFill>
              <a:schemeClr val="bg2">
                <a:lumMod val="50000"/>
              </a:schemeClr>
            </a:solidFill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Curved Connector 16"/>
          <p:cNvCxnSpPr/>
          <p:nvPr/>
        </p:nvCxnSpPr>
        <p:spPr>
          <a:xfrm flipV="1">
            <a:off x="4732256" y="2488675"/>
            <a:ext cx="3054284" cy="1328055"/>
          </a:xfrm>
          <a:prstGeom prst="curvedConnector3">
            <a:avLst>
              <a:gd name="adj1" fmla="val 50000"/>
            </a:avLst>
          </a:prstGeom>
          <a:ln>
            <a:solidFill>
              <a:schemeClr val="accent3">
                <a:lumMod val="75000"/>
              </a:schemeClr>
            </a:solidFill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Curved Connector 17"/>
          <p:cNvCxnSpPr/>
          <p:nvPr/>
        </p:nvCxnSpPr>
        <p:spPr>
          <a:xfrm rot="10800000">
            <a:off x="2055041" y="2620652"/>
            <a:ext cx="4016927" cy="3125810"/>
          </a:xfrm>
          <a:prstGeom prst="curvedConnector3">
            <a:avLst>
              <a:gd name="adj1" fmla="val 50000"/>
            </a:avLst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urved Connector 14"/>
          <p:cNvCxnSpPr/>
          <p:nvPr/>
        </p:nvCxnSpPr>
        <p:spPr>
          <a:xfrm rot="10800000">
            <a:off x="2477672" y="2488676"/>
            <a:ext cx="5498506" cy="2903457"/>
          </a:xfrm>
          <a:prstGeom prst="curvedConnector3">
            <a:avLst>
              <a:gd name="adj1" fmla="val 50000"/>
            </a:avLst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Curved Connector 18"/>
          <p:cNvCxnSpPr/>
          <p:nvPr/>
        </p:nvCxnSpPr>
        <p:spPr>
          <a:xfrm rot="10800000">
            <a:off x="5243044" y="2433087"/>
            <a:ext cx="4732812" cy="150731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Curved Connector 20"/>
          <p:cNvCxnSpPr/>
          <p:nvPr/>
        </p:nvCxnSpPr>
        <p:spPr>
          <a:xfrm rot="10800000">
            <a:off x="5362632" y="2377501"/>
            <a:ext cx="4543705" cy="237360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HP001 4 hàng" panose="020B0603050302020204" pitchFamily="34" charset="0"/>
              </a:rPr>
              <a:t>1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2)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652721"/>
      </p:ext>
    </p:extLst>
  </p:cSld>
  <p:clrMapOvr>
    <a:masterClrMapping/>
  </p:clrMapOvr>
  <p:transition spd="slow" advClick="0" advTm="3713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ular Callout 9"/>
          <p:cNvSpPr/>
          <p:nvPr/>
        </p:nvSpPr>
        <p:spPr>
          <a:xfrm>
            <a:off x="91119" y="3642673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7 + 4 = 11</a:t>
            </a:r>
          </a:p>
          <a:p>
            <a:pPr algn="ctr"/>
            <a:r>
              <a:rPr lang="en-US" sz="4000" dirty="0"/>
              <a:t>7 + 5 = 12</a:t>
            </a:r>
          </a:p>
        </p:txBody>
      </p:sp>
      <p:sp>
        <p:nvSpPr>
          <p:cNvPr id="11" name="Rectangular Callout 10"/>
          <p:cNvSpPr/>
          <p:nvPr/>
        </p:nvSpPr>
        <p:spPr>
          <a:xfrm>
            <a:off x="2870193" y="374637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7+ 9 = 16</a:t>
            </a:r>
          </a:p>
          <a:p>
            <a:pPr algn="ctr"/>
            <a:r>
              <a:rPr lang="en-US" sz="4000" dirty="0"/>
              <a:t>7 + 1 = 8</a:t>
            </a:r>
          </a:p>
        </p:txBody>
      </p:sp>
      <p:sp>
        <p:nvSpPr>
          <p:cNvPr id="12" name="Rectangular Callout 11"/>
          <p:cNvSpPr/>
          <p:nvPr/>
        </p:nvSpPr>
        <p:spPr>
          <a:xfrm>
            <a:off x="1004623" y="523202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7+3= 10</a:t>
            </a:r>
          </a:p>
          <a:p>
            <a:pPr algn="ctr"/>
            <a:r>
              <a:rPr lang="en-US" sz="4000" dirty="0"/>
              <a:t>7 + 2 = 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020"/>
            <a:ext cx="12191999" cy="3857625"/>
          </a:xfrm>
          <a:prstGeom prst="rect">
            <a:avLst/>
          </a:prstGeom>
        </p:spPr>
      </p:pic>
      <p:sp>
        <p:nvSpPr>
          <p:cNvPr id="14" name="Rectangular Callout 13"/>
          <p:cNvSpPr/>
          <p:nvPr/>
        </p:nvSpPr>
        <p:spPr>
          <a:xfrm>
            <a:off x="5899602" y="383121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8 + 6 </a:t>
            </a:r>
            <a:r>
              <a:rPr lang="en-US" sz="4000"/>
              <a:t>= </a:t>
            </a:r>
            <a:r>
              <a:rPr lang="en-US" sz="4000" smtClean="0"/>
              <a:t>14</a:t>
            </a:r>
            <a:endParaRPr lang="en-US" sz="4000" dirty="0"/>
          </a:p>
          <a:p>
            <a:pPr algn="ctr"/>
            <a:r>
              <a:rPr lang="en-US" sz="4000" dirty="0"/>
              <a:t>8 + 5 = 13</a:t>
            </a:r>
          </a:p>
        </p:txBody>
      </p:sp>
      <p:sp>
        <p:nvSpPr>
          <p:cNvPr id="15" name="Rectangular Callout 14"/>
          <p:cNvSpPr/>
          <p:nvPr/>
        </p:nvSpPr>
        <p:spPr>
          <a:xfrm>
            <a:off x="8706956" y="3824605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8+ 9 = 17</a:t>
            </a:r>
          </a:p>
          <a:p>
            <a:pPr algn="ctr"/>
            <a:r>
              <a:rPr lang="en-US" sz="4000" dirty="0"/>
              <a:t>8 + 1 = 9</a:t>
            </a:r>
          </a:p>
        </p:txBody>
      </p:sp>
      <p:sp>
        <p:nvSpPr>
          <p:cNvPr id="16" name="Rectangular Callout 15"/>
          <p:cNvSpPr/>
          <p:nvPr/>
        </p:nvSpPr>
        <p:spPr>
          <a:xfrm>
            <a:off x="6671704" y="5238625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8+3= 11</a:t>
            </a:r>
          </a:p>
          <a:p>
            <a:pPr algn="ctr"/>
            <a:r>
              <a:rPr lang="en-US" sz="4000" dirty="0"/>
              <a:t>8 + 2 = 10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  <p:bldP spid="12" grpId="0" bldLvl="0" animBg="1"/>
      <p:bldP spid="14" grpId="0" bldLvl="0" animBg="1"/>
      <p:bldP spid="15" grpId="0" bldLvl="0" animBg="1"/>
      <p:bldP spid="16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467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2650117" y="5655828"/>
            <a:ext cx="715252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6220" y="5655828"/>
            <a:ext cx="715252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7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56482" y="5655828"/>
            <a:ext cx="718008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13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885082" y="6370955"/>
            <a:ext cx="715252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13</a:t>
            </a:r>
          </a:p>
        </p:txBody>
      </p:sp>
      <p:sp>
        <p:nvSpPr>
          <p:cNvPr id="16" name="Oval 15"/>
          <p:cNvSpPr/>
          <p:nvPr/>
        </p:nvSpPr>
        <p:spPr>
          <a:xfrm>
            <a:off x="3537218" y="5553323"/>
            <a:ext cx="677152" cy="5895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+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249420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155" y="90487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30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9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1)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95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=""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=""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=""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=""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=""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=""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=""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=""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=""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=""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=""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=""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=""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=""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=""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=""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=""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=""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=""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=""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=""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=""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24861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2341699" y="1928040"/>
            <a:ext cx="77147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endParaRPr lang="en-US" sz="8000" b="1" cap="none" spc="0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pic>
        <p:nvPicPr>
          <p:cNvPr id="29" name="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4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533401" y="2436406"/>
            <a:ext cx="5353380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A.14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5" name="C"/>
          <p:cNvSpPr/>
          <p:nvPr/>
        </p:nvSpPr>
        <p:spPr>
          <a:xfrm>
            <a:off x="6094470" y="2436406"/>
            <a:ext cx="5552756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533401" y="34318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D"/>
          <p:cNvSpPr/>
          <p:nvPr/>
        </p:nvSpPr>
        <p:spPr>
          <a:xfrm>
            <a:off x="6176780" y="3431827"/>
            <a:ext cx="547044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77030" y="746760"/>
            <a:ext cx="3138805" cy="138366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542568" y="3464950"/>
            <a:ext cx="5353380" cy="80414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094470" y="2436406"/>
            <a:ext cx="5552756" cy="820261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584350" y="24695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.13</a:t>
            </a:r>
          </a:p>
        </p:txBody>
      </p:sp>
      <p:sp>
        <p:nvSpPr>
          <p:cNvPr id="47" name="D"/>
          <p:cNvSpPr/>
          <p:nvPr/>
        </p:nvSpPr>
        <p:spPr>
          <a:xfrm>
            <a:off x="6176780" y="3431827"/>
            <a:ext cx="547044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50460" y="576580"/>
            <a:ext cx="1631315" cy="185991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6078174" y="2420927"/>
            <a:ext cx="5353380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noProof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209236" y="3431826"/>
            <a:ext cx="5222318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.14</a:t>
            </a:r>
          </a:p>
        </p:txBody>
      </p:sp>
      <p:sp>
        <p:nvSpPr>
          <p:cNvPr id="46" name="B"/>
          <p:cNvSpPr/>
          <p:nvPr/>
        </p:nvSpPr>
        <p:spPr>
          <a:xfrm>
            <a:off x="584350" y="24695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.12</a:t>
            </a:r>
          </a:p>
        </p:txBody>
      </p:sp>
      <p:sp>
        <p:nvSpPr>
          <p:cNvPr id="47" name="D"/>
          <p:cNvSpPr/>
          <p:nvPr/>
        </p:nvSpPr>
        <p:spPr>
          <a:xfrm>
            <a:off x="584351" y="3431827"/>
            <a:ext cx="533290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.11</a:t>
            </a:r>
          </a:p>
        </p:txBody>
      </p:sp>
      <p:sp>
        <p:nvSpPr>
          <p:cNvPr id="71" name="Rectangle 70"/>
          <p:cNvSpPr/>
          <p:nvPr/>
        </p:nvSpPr>
        <p:spPr>
          <a:xfrm>
            <a:off x="5182825" y="764249"/>
            <a:ext cx="1790700" cy="7683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+ 9 =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71" grpId="0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647"/>
            <a:ext cx="10765410" cy="4517305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2535810" y="956446"/>
            <a:ext cx="933254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=11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450968" y="1748298"/>
            <a:ext cx="933254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=12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315958" y="956446"/>
            <a:ext cx="933254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=12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63091" y="1738871"/>
            <a:ext cx="933254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=14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0096106" y="956446"/>
            <a:ext cx="933254" cy="63159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=14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0058398" y="1738871"/>
            <a:ext cx="933254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=13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488674" y="2752437"/>
            <a:ext cx="933254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=15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488674" y="3534862"/>
            <a:ext cx="933254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=15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363091" y="2700964"/>
            <a:ext cx="933254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=11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315958" y="3473588"/>
            <a:ext cx="933254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0143242" y="2752437"/>
            <a:ext cx="933254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=15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0143242" y="3485463"/>
            <a:ext cx="933254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=15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308</Words>
  <Application>Microsoft Office PowerPoint</Application>
  <PresentationFormat>Widescreen</PresentationFormat>
  <Paragraphs>119</Paragraphs>
  <Slides>15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微软雅黑</vt:lpstr>
      <vt:lpstr>宋体</vt:lpstr>
      <vt:lpstr>宋体</vt:lpstr>
      <vt:lpstr>.VnBlack</vt:lpstr>
      <vt:lpstr>Arial</vt:lpstr>
      <vt:lpstr>Calibri</vt:lpstr>
      <vt:lpstr>Calibri Light</vt:lpstr>
      <vt:lpstr>HP001 4 hàng</vt:lpstr>
      <vt:lpstr>ITC Avant Garde Std Bk</vt:lpstr>
      <vt:lpstr>Montserrat ExtraBold</vt:lpstr>
      <vt:lpstr>Times New Roman</vt:lpstr>
      <vt:lpstr>UTM Avo</vt:lpstr>
      <vt:lpstr>Wingdings</vt:lpstr>
      <vt:lpstr>3_Office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26</cp:revision>
  <dcterms:created xsi:type="dcterms:W3CDTF">2021-05-12T04:19:00Z</dcterms:created>
  <dcterms:modified xsi:type="dcterms:W3CDTF">2021-10-01T09:21:17Z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