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13"/>
  </p:notesMasterIdLst>
  <p:sldIdLst>
    <p:sldId id="295" r:id="rId2"/>
    <p:sldId id="296" r:id="rId3"/>
    <p:sldId id="294" r:id="rId4"/>
    <p:sldId id="258" r:id="rId5"/>
    <p:sldId id="259" r:id="rId6"/>
    <p:sldId id="260" r:id="rId7"/>
    <p:sldId id="265" r:id="rId8"/>
    <p:sldId id="264" r:id="rId9"/>
    <p:sldId id="266" r:id="rId10"/>
    <p:sldId id="267" r:id="rId11"/>
    <p:sldId id="29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>
        <p:scale>
          <a:sx n="100" d="100"/>
          <a:sy n="100" d="100"/>
        </p:scale>
        <p:origin x="-906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35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29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81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92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5.wdp"/><Relationship Id="rId18" Type="http://schemas.openxmlformats.org/officeDocument/2006/relationships/image" Target="../media/image31.png"/><Relationship Id="rId3" Type="http://schemas.openxmlformats.org/officeDocument/2006/relationships/image" Target="../media/image23.png"/><Relationship Id="rId7" Type="http://schemas.microsoft.com/office/2007/relationships/hdphoto" Target="../media/hdphoto2.wdp"/><Relationship Id="rId12" Type="http://schemas.openxmlformats.org/officeDocument/2006/relationships/image" Target="../media/image28.png"/><Relationship Id="rId17" Type="http://schemas.microsoft.com/office/2007/relationships/hdphoto" Target="../media/hdphoto7.wdp"/><Relationship Id="rId2" Type="http://schemas.openxmlformats.org/officeDocument/2006/relationships/image" Target="../media/image22.jpe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27.png"/><Relationship Id="rId19" Type="http://schemas.openxmlformats.org/officeDocument/2006/relationships/image" Target="../media/image32.png"/><Relationship Id="rId4" Type="http://schemas.openxmlformats.org/officeDocument/2006/relationships/image" Target="../media/image24.png"/><Relationship Id="rId9" Type="http://schemas.microsoft.com/office/2007/relationships/hdphoto" Target="../media/hdphoto3.wdp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2.png"/><Relationship Id="rId3" Type="http://schemas.microsoft.com/office/2007/relationships/hdphoto" Target="../media/hdphoto8.wdp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31.png"/><Relationship Id="rId5" Type="http://schemas.openxmlformats.org/officeDocument/2006/relationships/image" Target="../media/image36.GIF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microsoft.com/office/2007/relationships/hdphoto" Target="../media/hdphoto9.wdp"/><Relationship Id="rId1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microsoft.com/office/2007/relationships/hdphoto" Target="../media/hdphoto10.wdp"/><Relationship Id="rId12" Type="http://schemas.openxmlformats.org/officeDocument/2006/relationships/image" Target="../media/image3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5" Type="http://schemas.openxmlformats.org/officeDocument/2006/relationships/image" Target="../media/image45.png"/><Relationship Id="rId10" Type="http://schemas.openxmlformats.org/officeDocument/2006/relationships/image" Target="../media/image31.png"/><Relationship Id="rId4" Type="http://schemas.openxmlformats.org/officeDocument/2006/relationships/image" Target="../media/image36.GIF"/><Relationship Id="rId9" Type="http://schemas.microsoft.com/office/2007/relationships/hdphoto" Target="../media/hdphoto9.wdp"/><Relationship Id="rId1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73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744019" y="5415324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05425" y="5377617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639958" y="5339910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810850" y="5377617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54357" y="6117808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68911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073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8175" y="1019175"/>
            <a:ext cx="10317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2021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7950" y="1676400"/>
            <a:ext cx="3128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28825" y="2333625"/>
            <a:ext cx="9549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0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A.4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B.7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11 - 5 = 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bldLvl="0" animBg="1"/>
      <p:bldP spid="25" grpId="0" bldLvl="0" animBg="1"/>
      <p:bldP spid="26" grpId="0" bldLvl="0" animBg="1"/>
      <p:bldP spid="27" grpId="0" bldLvl="0" animBg="1"/>
      <p:bldP spid="27" grpId="1" bldLvl="0" animBg="1"/>
      <p:bldP spid="5" grpId="0"/>
      <p:bldP spid="6" grpId="0" bldLvl="0" animBg="1"/>
      <p:bldP spid="6" grpId="1" bldLvl="0" animBg="1"/>
      <p:bldP spid="6" grpId="2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4000">
                <a:solidFill>
                  <a:srgbClr val="FFFFFF"/>
                </a:solidFill>
                <a:sym typeface="+mn-ea"/>
              </a:rPr>
              <a:t>13 - 3 - 5 = ?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B.5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C.8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D.7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bldLvl="0" animBg="1"/>
      <p:bldP spid="48" grpId="1" bldLvl="0" animBg="1"/>
      <p:bldP spid="48" grpId="2" bldLvl="0" animBg="1"/>
      <p:bldP spid="49" grpId="0" bldLvl="0" animBg="1"/>
      <p:bldP spid="50" grpId="0" bldLvl="0" animBg="1"/>
      <p:bldP spid="51" grpId="0" bldLvl="0" animBg="1"/>
      <p:bldP spid="5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658"/>
            <a:ext cx="11849493" cy="303543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879810" y="1671111"/>
            <a:ext cx="1086548" cy="534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 smtClean="0">
                <a:solidFill>
                  <a:srgbClr val="FF0000"/>
                </a:solidFill>
              </a:rPr>
              <a:t>12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805966" y="2481817"/>
            <a:ext cx="1160392" cy="534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 smtClean="0">
                <a:solidFill>
                  <a:srgbClr val="FF0000"/>
                </a:solidFill>
              </a:rPr>
              <a:t>13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198857" y="1671111"/>
            <a:ext cx="983609" cy="534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98856" y="2481817"/>
            <a:ext cx="983610" cy="534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1179285" y="1673678"/>
            <a:ext cx="1012715" cy="534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1253128" y="2481817"/>
            <a:ext cx="1048851" cy="534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>
                <a:solidFill>
                  <a:srgbClr val="FF0000"/>
                </a:solidFill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10" grpId="0" bldLvl="0" animBg="1"/>
      <p:bldP spid="10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80190" cy="289402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624528" y="1246905"/>
            <a:ext cx="1107728" cy="534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24528" y="1856217"/>
            <a:ext cx="1041740" cy="5347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739447" y="1246904"/>
            <a:ext cx="996924" cy="39335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689996" y="1982195"/>
            <a:ext cx="980388" cy="487628"/>
          </a:xfrm>
          <a:prstGeom prst="roundRect">
            <a:avLst>
              <a:gd name="adj" fmla="val 254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 </a:t>
            </a:r>
            <a:r>
              <a:rPr lang="en-US" sz="3600" dirty="0">
                <a:solidFill>
                  <a:srgbClr val="FF0000"/>
                </a:solidFill>
              </a:rPr>
              <a:t>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2" y="603316"/>
            <a:ext cx="11972040" cy="3101418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4469883" y="1074656"/>
            <a:ext cx="752566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3" name="Oval 12"/>
          <p:cNvSpPr/>
          <p:nvPr/>
        </p:nvSpPr>
        <p:spPr>
          <a:xfrm>
            <a:off x="9948427" y="1074656"/>
            <a:ext cx="752566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4" name="Oval 13"/>
          <p:cNvSpPr/>
          <p:nvPr/>
        </p:nvSpPr>
        <p:spPr>
          <a:xfrm>
            <a:off x="4469883" y="2460396"/>
            <a:ext cx="752566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7" name="Oval 16"/>
          <p:cNvSpPr/>
          <p:nvPr/>
        </p:nvSpPr>
        <p:spPr>
          <a:xfrm>
            <a:off x="9948427" y="2460396"/>
            <a:ext cx="752566" cy="914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91</Words>
  <Application>Microsoft Office PowerPoint</Application>
  <PresentationFormat>Widescreen</PresentationFormat>
  <Paragraphs>41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微软雅黑</vt:lpstr>
      <vt:lpstr>SimSun</vt:lpstr>
      <vt:lpstr>SimSun</vt:lpstr>
      <vt:lpstr>Arial</vt:lpstr>
      <vt:lpstr>Calibri</vt:lpstr>
      <vt:lpstr>HP001 4 hàng</vt:lpstr>
      <vt:lpstr>ITC Avant Garde Std Bk</vt:lpstr>
      <vt:lpstr>Montserrat ExtraBold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15</cp:revision>
  <dcterms:created xsi:type="dcterms:W3CDTF">2021-05-12T04:39:00Z</dcterms:created>
  <dcterms:modified xsi:type="dcterms:W3CDTF">2021-10-04T02:37:08Z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