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97" r:id="rId4"/>
    <p:sldId id="299" r:id="rId5"/>
    <p:sldId id="294" r:id="rId6"/>
    <p:sldId id="258" r:id="rId7"/>
    <p:sldId id="259" r:id="rId8"/>
    <p:sldId id="260" r:id="rId9"/>
    <p:sldId id="264" r:id="rId10"/>
    <p:sldId id="300" r:id="rId11"/>
    <p:sldId id="301" r:id="rId12"/>
    <p:sldId id="292" r:id="rId13"/>
    <p:sldId id="298" r:id="rId14"/>
    <p:sldId id="295" r:id="rId15"/>
    <p:sldId id="30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3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8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3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73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942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01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7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18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GIF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GIF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0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2" y="2279375"/>
            <a:ext cx="6335285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49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6825" y="296685"/>
            <a:ext cx="9294829" cy="522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8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4512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" t="7505" r="3746" b="49389"/>
          <a:stretch/>
        </p:blipFill>
        <p:spPr>
          <a:xfrm>
            <a:off x="-268940" y="-1"/>
            <a:ext cx="12720916" cy="6880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3700" y="508153"/>
            <a:ext cx="10136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ba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5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2021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2354" y="1190028"/>
            <a:ext cx="2994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Toán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6752" y="1855695"/>
            <a:ext cx="10758321" cy="653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Luyện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tập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phép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trừ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(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không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nhớ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)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phạm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vi 20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668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5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0435" y="1667435"/>
            <a:ext cx="3007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26387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không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20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1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5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10 - 7 = 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59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632003" y="333533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47165" y="752240"/>
            <a:ext cx="1349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7- 5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" y="0"/>
            <a:ext cx="12116586" cy="50625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4276" y="5062537"/>
            <a:ext cx="22058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10 -3 =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74276" y="5912521"/>
            <a:ext cx="22058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10 -1 = 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6074" y="5062537"/>
            <a:ext cx="22058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10 -4 = 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6074" y="5912521"/>
            <a:ext cx="22058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10 -7 =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9761" y="5062537"/>
            <a:ext cx="22058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10 -8 =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09761" y="5912521"/>
            <a:ext cx="2205872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10 -9 =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662052"/>
            <a:ext cx="10972800" cy="452596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</a:p>
          <a:p>
            <a:r>
              <a:rPr lang="en-US" dirty="0"/>
              <a:t>a</a:t>
            </a:r>
            <a:r>
              <a:rPr lang="en-US" dirty="0" smtClean="0"/>
              <a:t>, </a:t>
            </a:r>
            <a:r>
              <a:rPr lang="en-US" dirty="0" err="1" smtClean="0"/>
              <a:t>Tính</a:t>
            </a:r>
            <a:endParaRPr lang="en-US" dirty="0" smtClean="0"/>
          </a:p>
          <a:p>
            <a:r>
              <a:rPr lang="en-US" dirty="0" smtClean="0"/>
              <a:t>12-2 =                          16 – 6 =            15 – 5 = </a:t>
            </a:r>
          </a:p>
          <a:p>
            <a:r>
              <a:rPr lang="en-US" dirty="0" smtClean="0"/>
              <a:t>17- 7 =                          18 – 8 =            19 – 9 =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8820" y="2264647"/>
            <a:ext cx="1460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10</a:t>
            </a:r>
            <a:endParaRPr 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2719448" y="3034088"/>
            <a:ext cx="1460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10</a:t>
            </a:r>
            <a:endParaRPr lang="en-US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7528954" y="2264647"/>
            <a:ext cx="1460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10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7647707" y="3063719"/>
            <a:ext cx="1460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10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731335" y="2159017"/>
            <a:ext cx="1460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10</a:t>
            </a:r>
            <a:endParaRPr lang="en-US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10982696" y="3063719"/>
            <a:ext cx="1460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10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844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281" y="1988191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 smtClean="0"/>
              <a:t>10 = 15 - ?            10= 19 - ?             10 = 17- ?</a:t>
            </a:r>
          </a:p>
          <a:p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47034" y="6874970"/>
            <a:ext cx="2844800" cy="365125"/>
          </a:xfr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z="4400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sz="44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7540" y="327546"/>
            <a:ext cx="6905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7" name="Rectangle 6"/>
          <p:cNvSpPr/>
          <p:nvPr/>
        </p:nvSpPr>
        <p:spPr>
          <a:xfrm>
            <a:off x="3002508" y="2001840"/>
            <a:ext cx="736979" cy="7277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5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0940" y="2001840"/>
            <a:ext cx="736979" cy="7277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9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99372" y="2001840"/>
            <a:ext cx="736979" cy="7277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7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8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186</Words>
  <Application>Microsoft Office PowerPoint</Application>
  <PresentationFormat>Widescreen</PresentationFormat>
  <Paragraphs>51</Paragraphs>
  <Slides>13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微软雅黑</vt:lpstr>
      <vt:lpstr>SimSun</vt:lpstr>
      <vt:lpstr>SimSun</vt:lpstr>
      <vt:lpstr>Arial</vt:lpstr>
      <vt:lpstr>Calibri</vt:lpstr>
      <vt:lpstr>Calibri Light</vt:lpstr>
      <vt:lpstr>HP001 4 hàng</vt:lpstr>
      <vt:lpstr>ITC Avant Garde Std Bk</vt:lpstr>
      <vt:lpstr>Montserrat ExtraBold</vt:lpstr>
      <vt:lpstr>Times New Roman</vt:lpstr>
      <vt:lpstr>UTM Avo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28</cp:revision>
  <dcterms:created xsi:type="dcterms:W3CDTF">2021-05-12T10:00:00Z</dcterms:created>
  <dcterms:modified xsi:type="dcterms:W3CDTF">2021-10-05T02:21:23Z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