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ppt/media/audio3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1" r:id="rId1"/>
  </p:sldMasterIdLst>
  <p:notesMasterIdLst>
    <p:notesMasterId r:id="rId25"/>
  </p:notesMasterIdLst>
  <p:sldIdLst>
    <p:sldId id="291" r:id="rId2"/>
    <p:sldId id="293" r:id="rId3"/>
    <p:sldId id="290" r:id="rId4"/>
    <p:sldId id="292" r:id="rId5"/>
    <p:sldId id="309" r:id="rId6"/>
    <p:sldId id="308" r:id="rId7"/>
    <p:sldId id="300" r:id="rId8"/>
    <p:sldId id="301" r:id="rId9"/>
    <p:sldId id="305" r:id="rId10"/>
    <p:sldId id="303" r:id="rId11"/>
    <p:sldId id="304" r:id="rId12"/>
    <p:sldId id="306" r:id="rId13"/>
    <p:sldId id="307" r:id="rId14"/>
    <p:sldId id="260" r:id="rId15"/>
    <p:sldId id="261" r:id="rId16"/>
    <p:sldId id="262" r:id="rId17"/>
    <p:sldId id="263" r:id="rId18"/>
    <p:sldId id="283" r:id="rId19"/>
    <p:sldId id="294" r:id="rId20"/>
    <p:sldId id="295" r:id="rId21"/>
    <p:sldId id="296" r:id="rId22"/>
    <p:sldId id="297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2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989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9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65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9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01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75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39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6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191392-46B3-4988-B725-C457EAD2BD85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E37A7-131E-4749-AAF7-688385F4F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9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40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65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9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0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E1BB7-1AEA-4241-A1A4-B3E9CE44291D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FDBEA-6FCD-439E-9496-7EE16FD10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7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4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5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5B97D93-5055-4438-A25C-2A2099C573C4}" type="datetimeFigureOut">
              <a:rPr lang="en-US" smtClean="0"/>
              <a:t>22/7/2024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07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668" r:id="rId14"/>
    <p:sldLayoutId id="2147483673" r:id="rId15"/>
    <p:sldLayoutId id="2147483775" r:id="rId16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12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11" Type="http://schemas.openxmlformats.org/officeDocument/2006/relationships/image" Target="../media/image43.png"/><Relationship Id="rId5" Type="http://schemas.openxmlformats.org/officeDocument/2006/relationships/image" Target="../media/image36.png"/><Relationship Id="rId10" Type="http://schemas.openxmlformats.org/officeDocument/2006/relationships/image" Target="../media/image42.png"/><Relationship Id="rId4" Type="http://schemas.openxmlformats.org/officeDocument/2006/relationships/image" Target="../media/image33.png"/><Relationship Id="rId9" Type="http://schemas.openxmlformats.org/officeDocument/2006/relationships/image" Target="../media/image41.png"/><Relationship Id="rId1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12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11" Type="http://schemas.openxmlformats.org/officeDocument/2006/relationships/image" Target="../media/image43.png"/><Relationship Id="rId5" Type="http://schemas.openxmlformats.org/officeDocument/2006/relationships/image" Target="../media/image36.png"/><Relationship Id="rId10" Type="http://schemas.openxmlformats.org/officeDocument/2006/relationships/image" Target="../media/image42.png"/><Relationship Id="rId4" Type="http://schemas.openxmlformats.org/officeDocument/2006/relationships/image" Target="../media/image33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3.png"/><Relationship Id="rId3" Type="http://schemas.openxmlformats.org/officeDocument/2006/relationships/audio" Target="../media/audio3.wav"/><Relationship Id="rId7" Type="http://schemas.openxmlformats.org/officeDocument/2006/relationships/image" Target="../media/image44.png"/><Relationship Id="rId12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3.png"/><Relationship Id="rId9" Type="http://schemas.openxmlformats.org/officeDocument/2006/relationships/image" Target="../media/image39.png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65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3FF17F94-57E4-2760-A92E-496957467F94}"/>
              </a:ext>
            </a:extLst>
          </p:cNvPr>
          <p:cNvSpPr/>
          <p:nvPr/>
        </p:nvSpPr>
        <p:spPr>
          <a:xfrm>
            <a:off x="3093421" y="4417253"/>
            <a:ext cx="3066757" cy="16599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xmlns="" id="{1ACEC9A1-2975-B22D-646F-12FAC0FADC73}"/>
              </a:ext>
            </a:extLst>
          </p:cNvPr>
          <p:cNvSpPr txBox="1"/>
          <p:nvPr/>
        </p:nvSpPr>
        <p:spPr>
          <a:xfrm>
            <a:off x="3137723" y="4647081"/>
            <a:ext cx="278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EEE487D-F2BE-6212-7536-8B29A4C46F29}"/>
              </a:ext>
            </a:extLst>
          </p:cNvPr>
          <p:cNvSpPr/>
          <p:nvPr/>
        </p:nvSpPr>
        <p:spPr>
          <a:xfrm>
            <a:off x="6220018" y="4417253"/>
            <a:ext cx="3066757" cy="1659987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xmlns="" id="{8566A917-3B68-6A1E-20F3-0961628F620B}"/>
              </a:ext>
            </a:extLst>
          </p:cNvPr>
          <p:cNvSpPr txBox="1"/>
          <p:nvPr/>
        </p:nvSpPr>
        <p:spPr>
          <a:xfrm>
            <a:off x="6332561" y="4610448"/>
            <a:ext cx="278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387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2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E364286F-83EB-A70D-9B60-EC857D6E6BB4}"/>
              </a:ext>
            </a:extLst>
          </p:cNvPr>
          <p:cNvSpPr/>
          <p:nvPr/>
        </p:nvSpPr>
        <p:spPr>
          <a:xfrm>
            <a:off x="4041422" y="2420034"/>
            <a:ext cx="4526845" cy="1519788"/>
          </a:xfrm>
          <a:prstGeom prst="rect">
            <a:avLst/>
          </a:prstGeom>
          <a:solidFill>
            <a:srgbClr val="F0EC34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xmlns="" id="{EE90986D-AF18-7A99-672A-47BF002CAB69}"/>
              </a:ext>
            </a:extLst>
          </p:cNvPr>
          <p:cNvSpPr txBox="1"/>
          <p:nvPr/>
        </p:nvSpPr>
        <p:spPr>
          <a:xfrm>
            <a:off x="3256844" y="279520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2 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32">
            <a:extLst>
              <a:ext uri="{FF2B5EF4-FFF2-40B4-BE49-F238E27FC236}">
                <a16:creationId xmlns:a16="http://schemas.microsoft.com/office/drawing/2014/main" xmlns="" id="{93A8C72C-CFB8-2425-682C-2D8015F7C9F1}"/>
              </a:ext>
            </a:extLst>
          </p:cNvPr>
          <p:cNvGrpSpPr/>
          <p:nvPr/>
        </p:nvGrpSpPr>
        <p:grpSpPr>
          <a:xfrm>
            <a:off x="5032377" y="4801668"/>
            <a:ext cx="2766317" cy="646331"/>
            <a:chOff x="1081125" y="3359976"/>
            <a:chExt cx="2766317" cy="646331"/>
          </a:xfrm>
        </p:grpSpPr>
        <p:sp>
          <p:nvSpPr>
            <p:cNvPr id="17" name="Rounded Rectangle 33">
              <a:extLst>
                <a:ext uri="{FF2B5EF4-FFF2-40B4-BE49-F238E27FC236}">
                  <a16:creationId xmlns:a16="http://schemas.microsoft.com/office/drawing/2014/main" xmlns="" id="{DE80C769-7004-2F78-78CA-9684FBFEDCB6}"/>
                </a:ext>
              </a:extLst>
            </p:cNvPr>
            <p:cNvSpPr/>
            <p:nvPr/>
          </p:nvSpPr>
          <p:spPr>
            <a:xfrm>
              <a:off x="1081125" y="3372467"/>
              <a:ext cx="2766316" cy="4797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extBox 34">
              <a:extLst>
                <a:ext uri="{FF2B5EF4-FFF2-40B4-BE49-F238E27FC236}">
                  <a16:creationId xmlns:a16="http://schemas.microsoft.com/office/drawing/2014/main" xmlns="" id="{3E7D3242-0E68-9763-6220-7C844E6C1F6C}"/>
                </a:ext>
              </a:extLst>
            </p:cNvPr>
            <p:cNvSpPr txBox="1"/>
            <p:nvPr/>
          </p:nvSpPr>
          <p:spPr>
            <a:xfrm>
              <a:off x="1081126" y="3359976"/>
              <a:ext cx="2766316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946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EEE487D-F2BE-6212-7536-8B29A4C46F29}"/>
              </a:ext>
            </a:extLst>
          </p:cNvPr>
          <p:cNvSpPr/>
          <p:nvPr/>
        </p:nvSpPr>
        <p:spPr>
          <a:xfrm>
            <a:off x="6220018" y="4417253"/>
            <a:ext cx="3066757" cy="1659987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xmlns="" id="{8566A917-3B68-6A1E-20F3-0961628F620B}"/>
              </a:ext>
            </a:extLst>
          </p:cNvPr>
          <p:cNvSpPr txBox="1"/>
          <p:nvPr/>
        </p:nvSpPr>
        <p:spPr>
          <a:xfrm>
            <a:off x="6332561" y="4610448"/>
            <a:ext cx="278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0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E364286F-83EB-A70D-9B60-EC857D6E6BB4}"/>
              </a:ext>
            </a:extLst>
          </p:cNvPr>
          <p:cNvSpPr/>
          <p:nvPr/>
        </p:nvSpPr>
        <p:spPr>
          <a:xfrm>
            <a:off x="4041422" y="2420034"/>
            <a:ext cx="4526845" cy="15197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xmlns="" id="{EE90986D-AF18-7A99-672A-47BF002CAB69}"/>
              </a:ext>
            </a:extLst>
          </p:cNvPr>
          <p:cNvSpPr txBox="1"/>
          <p:nvPr/>
        </p:nvSpPr>
        <p:spPr>
          <a:xfrm>
            <a:off x="3256844" y="279520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– 3 - 5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32">
            <a:extLst>
              <a:ext uri="{FF2B5EF4-FFF2-40B4-BE49-F238E27FC236}">
                <a16:creationId xmlns:a16="http://schemas.microsoft.com/office/drawing/2014/main" xmlns="" id="{93A8C72C-CFB8-2425-682C-2D8015F7C9F1}"/>
              </a:ext>
            </a:extLst>
          </p:cNvPr>
          <p:cNvGrpSpPr/>
          <p:nvPr/>
        </p:nvGrpSpPr>
        <p:grpSpPr>
          <a:xfrm>
            <a:off x="5032377" y="4801668"/>
            <a:ext cx="2766317" cy="646331"/>
            <a:chOff x="1081125" y="3359976"/>
            <a:chExt cx="2766317" cy="646331"/>
          </a:xfrm>
        </p:grpSpPr>
        <p:sp>
          <p:nvSpPr>
            <p:cNvPr id="17" name="Rounded Rectangle 33">
              <a:extLst>
                <a:ext uri="{FF2B5EF4-FFF2-40B4-BE49-F238E27FC236}">
                  <a16:creationId xmlns:a16="http://schemas.microsoft.com/office/drawing/2014/main" xmlns="" id="{DE80C769-7004-2F78-78CA-9684FBFEDCB6}"/>
                </a:ext>
              </a:extLst>
            </p:cNvPr>
            <p:cNvSpPr/>
            <p:nvPr/>
          </p:nvSpPr>
          <p:spPr>
            <a:xfrm>
              <a:off x="1081125" y="3372467"/>
              <a:ext cx="2766316" cy="4797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extBox 34">
              <a:extLst>
                <a:ext uri="{FF2B5EF4-FFF2-40B4-BE49-F238E27FC236}">
                  <a16:creationId xmlns:a16="http://schemas.microsoft.com/office/drawing/2014/main" xmlns="" id="{3E7D3242-0E68-9763-6220-7C844E6C1F6C}"/>
                </a:ext>
              </a:extLst>
            </p:cNvPr>
            <p:cNvSpPr txBox="1"/>
            <p:nvPr/>
          </p:nvSpPr>
          <p:spPr>
            <a:xfrm>
              <a:off x="1081126" y="3359976"/>
              <a:ext cx="2766316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1120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48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1127" y="2789555"/>
            <a:ext cx="3550285" cy="6692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12 - 3 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3206"/>
            <a:ext cx="12047456" cy="461058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288483" y="0"/>
            <a:ext cx="933254" cy="108320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.VnAvant" panose="020B7200000000000000" pitchFamily="34" charset="0"/>
              </a:rPr>
              <a:t>1</a:t>
            </a:r>
            <a:endParaRPr lang="en-US" sz="3600" dirty="0">
              <a:latin typeface=".VnAvant" panose="020B72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5758" y="379595"/>
            <a:ext cx="1216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55340" y="2464735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22241" y="486857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295"/>
            <a:ext cx="12192000" cy="54483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35363" y="2391667"/>
            <a:ext cx="699770" cy="6908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83676" y="2364957"/>
            <a:ext cx="699770" cy="71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35363" y="4608537"/>
            <a:ext cx="699770" cy="71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83676" y="4608537"/>
            <a:ext cx="699770" cy="6908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414"/>
            <a:ext cx="10378911" cy="2762054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622621" y="1260450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22621" y="2048959"/>
            <a:ext cx="1076227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76061" y="1306214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16524" y="2071841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</a:t>
            </a:r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974543" y="1260450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9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100527" y="1997111"/>
            <a:ext cx="961136" cy="680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414" y="-27295"/>
            <a:ext cx="12267414" cy="6329362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54597" y="4953411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17409" y="5013200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95538" y="4953411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42861" y="5633574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4" name="Oval 13"/>
          <p:cNvSpPr/>
          <p:nvPr/>
        </p:nvSpPr>
        <p:spPr>
          <a:xfrm>
            <a:off x="3624842" y="5028825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D1AF9B-E584-44D0-A89B-E564E00F7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B03D35-4FE0-48F3-80CF-687CD72E240A}"/>
              </a:ext>
            </a:extLst>
          </p:cNvPr>
          <p:cNvSpPr/>
          <p:nvPr/>
        </p:nvSpPr>
        <p:spPr>
          <a:xfrm>
            <a:off x="2751811" y="1410673"/>
            <a:ext cx="6372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ĐƯA CỪU QUA SÔNG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83160BA-B239-4B1F-8A54-BE592B1D2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3512" y="5222289"/>
            <a:ext cx="2189016" cy="11483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AA5775E-CF16-4443-920A-9F9DE4BAFE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91524" y="4744180"/>
            <a:ext cx="1036512" cy="1052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45474FB-3FC7-4BC5-ACD1-A3E299BD05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70563" y="3409629"/>
            <a:ext cx="621437" cy="9790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6FE7C38-128B-4EC1-9AC8-B5A4A72B6C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3" y="545310"/>
            <a:ext cx="646362" cy="5117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4DF5CB7-2449-421A-8FBD-34A9DC16D4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" y="545310"/>
            <a:ext cx="646362" cy="5117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C9D7374-F0F4-4A50-854E-2030618B73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199" y="545310"/>
            <a:ext cx="646362" cy="511748"/>
          </a:xfrm>
          <a:prstGeom prst="rect">
            <a:avLst/>
          </a:prstGeom>
        </p:spPr>
      </p:pic>
      <p:pic>
        <p:nvPicPr>
          <p:cNvPr id="2" name="hyperfun-by-kevin-macleod-from-filmmusic-io">
            <a:hlinkClick r:id="" action="ppaction://media"/>
            <a:extLst>
              <a:ext uri="{FF2B5EF4-FFF2-40B4-BE49-F238E27FC236}">
                <a16:creationId xmlns:a16="http://schemas.microsoft.com/office/drawing/2014/main" xmlns="" id="{72CF7370-B9F7-4F58-BE8E-F1421B356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27816" y="5101389"/>
            <a:ext cx="487363" cy="41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8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2121" numSld="5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35202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6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8786" y="1625241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20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33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D1AF9B-E584-44D0-A89B-E564E00F7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8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DCF2B78-E2B1-4601-9FE3-E27BB8EC0D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70563" y="3438143"/>
            <a:ext cx="621437" cy="9790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83160BA-B239-4B1F-8A54-BE592B1D2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3512" y="5174266"/>
            <a:ext cx="2189016" cy="1148310"/>
          </a:xfrm>
          <a:prstGeom prst="rect">
            <a:avLst/>
          </a:prstGeom>
        </p:spPr>
      </p:pic>
      <p:sp>
        <p:nvSpPr>
          <p:cNvPr id="19" name="A-Sai">
            <a:extLst>
              <a:ext uri="{FF2B5EF4-FFF2-40B4-BE49-F238E27FC236}">
                <a16:creationId xmlns:a16="http://schemas.microsoft.com/office/drawing/2014/main" xmlns="" id="{7AE79C7A-6D56-4DD3-8809-97C1A45B62B3}"/>
              </a:ext>
            </a:extLst>
          </p:cNvPr>
          <p:cNvSpPr/>
          <p:nvPr/>
        </p:nvSpPr>
        <p:spPr>
          <a:xfrm>
            <a:off x="2910975" y="3823225"/>
            <a:ext cx="16361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400 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B-Sai">
            <a:extLst>
              <a:ext uri="{FF2B5EF4-FFF2-40B4-BE49-F238E27FC236}">
                <a16:creationId xmlns:a16="http://schemas.microsoft.com/office/drawing/2014/main" xmlns="" id="{030AC4D5-97BB-4A15-BF48-D489AC17417F}"/>
              </a:ext>
            </a:extLst>
          </p:cNvPr>
          <p:cNvSpPr/>
          <p:nvPr/>
        </p:nvSpPr>
        <p:spPr>
          <a:xfrm>
            <a:off x="5075872" y="3823225"/>
            <a:ext cx="16361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B. 200</a:t>
            </a:r>
          </a:p>
        </p:txBody>
      </p:sp>
      <p:sp>
        <p:nvSpPr>
          <p:cNvPr id="21" name="C-Đúng">
            <a:extLst>
              <a:ext uri="{FF2B5EF4-FFF2-40B4-BE49-F238E27FC236}">
                <a16:creationId xmlns:a16="http://schemas.microsoft.com/office/drawing/2014/main" xmlns="" id="{F6778A34-F82B-4688-AC69-F59BDFDEBB32}"/>
              </a:ext>
            </a:extLst>
          </p:cNvPr>
          <p:cNvSpPr/>
          <p:nvPr/>
        </p:nvSpPr>
        <p:spPr>
          <a:xfrm>
            <a:off x="7240769" y="3823225"/>
            <a:ext cx="16361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C. 300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00F03C5-3872-45B6-A253-DF92E49870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80" y="4792268"/>
            <a:ext cx="1050335" cy="10022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580A6B7-E9E1-4CB3-BB24-4F2E2FAB55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108" y="5268434"/>
            <a:ext cx="2122360" cy="11483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EE81248-6390-44D6-8C5E-8FF7A1F98F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926" flipH="1">
            <a:off x="7886189" y="5088043"/>
            <a:ext cx="1019262" cy="8969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01BE612-B5D2-4AE0-8E85-28A6421120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12" y="4696157"/>
            <a:ext cx="1102696" cy="1052264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8DB3C2E2-7733-44DD-AE2F-6FA651B519D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204" y="6221264"/>
            <a:ext cx="353411" cy="521702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4E26F303-1EB5-4C5A-B222-F639592FAF3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15549" y="6221264"/>
            <a:ext cx="353411" cy="5217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6A363E2-8ECA-4E91-A3CE-1738FEC88E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39" y="536957"/>
            <a:ext cx="646362" cy="51174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A13A0B9-5763-4495-8D32-0F088371A532}"/>
              </a:ext>
            </a:extLst>
          </p:cNvPr>
          <p:cNvGrpSpPr/>
          <p:nvPr/>
        </p:nvGrpSpPr>
        <p:grpSpPr>
          <a:xfrm>
            <a:off x="3338644" y="209096"/>
            <a:ext cx="5057176" cy="3073721"/>
            <a:chOff x="7931514" y="318810"/>
            <a:chExt cx="4032955" cy="2843867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xmlns="" id="{EB095719-5918-42C9-A91C-7B96A3342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1514" y="483617"/>
              <a:ext cx="4032955" cy="2679060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90C88C1D-6D1A-455E-B8C8-79E3D4B457FE}"/>
                </a:ext>
              </a:extLst>
            </p:cNvPr>
            <p:cNvGrpSpPr/>
            <p:nvPr/>
          </p:nvGrpSpPr>
          <p:grpSpPr>
            <a:xfrm>
              <a:off x="9412846" y="318810"/>
              <a:ext cx="1307190" cy="713307"/>
              <a:chOff x="9412846" y="318810"/>
              <a:chExt cx="1307190" cy="713307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xmlns="" id="{F9CD20C2-A3EE-4B93-973B-EA0EB102F0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12846" y="438609"/>
                <a:ext cx="1197466" cy="593508"/>
              </a:xfrm>
              <a:prstGeom prst="rect">
                <a:avLst/>
              </a:prstGeom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A6414266-7243-40BD-8792-51630391BBB6}"/>
                  </a:ext>
                </a:extLst>
              </p:cNvPr>
              <p:cNvSpPr txBox="1"/>
              <p:nvPr/>
            </p:nvSpPr>
            <p:spPr>
              <a:xfrm>
                <a:off x="9522570" y="318810"/>
                <a:ext cx="1197466" cy="370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4097215" y="980056"/>
            <a:ext cx="3699507" cy="1938992"/>
            <a:chOff x="872493" y="511785"/>
            <a:chExt cx="3699507" cy="1938992"/>
          </a:xfrm>
        </p:grpSpPr>
        <p:sp>
          <p:nvSpPr>
            <p:cNvPr id="40" name="TextBox 39"/>
            <p:cNvSpPr txBox="1"/>
            <p:nvPr/>
          </p:nvSpPr>
          <p:spPr>
            <a:xfrm>
              <a:off x="872493" y="511785"/>
              <a:ext cx="3699507" cy="1938992"/>
            </a:xfrm>
            <a:prstGeom prst="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500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200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225597" y="1882741"/>
              <a:ext cx="997527" cy="56803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59343" y="949508"/>
              <a:ext cx="360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2059343" y="1799611"/>
              <a:ext cx="12934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942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4 -0.00648 L 0.14714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40013 -0.0069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-34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40013 -0.003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D1AF9B-E584-44D0-A89B-E564E00F7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668"/>
            <a:ext cx="12192000" cy="68747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DCF2B78-E2B1-4601-9FE3-E27BB8EC0D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70563" y="3438143"/>
            <a:ext cx="621437" cy="9790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83160BA-B239-4B1F-8A54-BE592B1D2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72356" y="5145215"/>
            <a:ext cx="2189016" cy="1148310"/>
          </a:xfrm>
          <a:prstGeom prst="rect">
            <a:avLst/>
          </a:prstGeom>
        </p:spPr>
      </p:pic>
      <p:sp>
        <p:nvSpPr>
          <p:cNvPr id="19" name="A-Sai">
            <a:extLst>
              <a:ext uri="{FF2B5EF4-FFF2-40B4-BE49-F238E27FC236}">
                <a16:creationId xmlns:a16="http://schemas.microsoft.com/office/drawing/2014/main" xmlns="" id="{7AE79C7A-6D56-4DD3-8809-97C1A45B62B3}"/>
              </a:ext>
            </a:extLst>
          </p:cNvPr>
          <p:cNvSpPr/>
          <p:nvPr/>
        </p:nvSpPr>
        <p:spPr>
          <a:xfrm>
            <a:off x="2950887" y="3857072"/>
            <a:ext cx="16742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500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B-Sai">
            <a:extLst>
              <a:ext uri="{FF2B5EF4-FFF2-40B4-BE49-F238E27FC236}">
                <a16:creationId xmlns:a16="http://schemas.microsoft.com/office/drawing/2014/main" xmlns="" id="{030AC4D5-97BB-4A15-BF48-D489AC17417F}"/>
              </a:ext>
            </a:extLst>
          </p:cNvPr>
          <p:cNvSpPr/>
          <p:nvPr/>
        </p:nvSpPr>
        <p:spPr>
          <a:xfrm>
            <a:off x="7276858" y="3884976"/>
            <a:ext cx="16742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650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C-Đúng">
            <a:extLst>
              <a:ext uri="{FF2B5EF4-FFF2-40B4-BE49-F238E27FC236}">
                <a16:creationId xmlns:a16="http://schemas.microsoft.com/office/drawing/2014/main" xmlns="" id="{F6778A34-F82B-4688-AC69-F59BDFDEBB32}"/>
              </a:ext>
            </a:extLst>
          </p:cNvPr>
          <p:cNvSpPr/>
          <p:nvPr/>
        </p:nvSpPr>
        <p:spPr>
          <a:xfrm>
            <a:off x="5239918" y="3884976"/>
            <a:ext cx="16742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600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00F03C5-3872-45B6-A253-DF92E49870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80" y="4792268"/>
            <a:ext cx="1050335" cy="10022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580A6B7-E9E1-4CB3-BB24-4F2E2FAB55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108" y="5268434"/>
            <a:ext cx="2122360" cy="11483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EE81248-6390-44D6-8C5E-8FF7A1F98F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926" flipH="1">
            <a:off x="7886189" y="5088043"/>
            <a:ext cx="1019262" cy="8969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01BE612-B5D2-4AE0-8E85-28A6421120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585" y="4073979"/>
            <a:ext cx="1102696" cy="1052264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8DB3C2E2-7733-44DD-AE2F-6FA651B519D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204" y="6221264"/>
            <a:ext cx="353411" cy="521702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4E26F303-1EB5-4C5A-B222-F639592FAF3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15549" y="6221264"/>
            <a:ext cx="353411" cy="5217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AEB5A87-3B09-420D-87E7-7B4D3CE971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89" y="4600111"/>
            <a:ext cx="1102696" cy="10522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7E76ABA8-3607-4994-B16B-6A026C7BC43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7" y="476632"/>
            <a:ext cx="646362" cy="5117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F639C42A-D0E2-4C19-A9B2-185732251E4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89" y="467967"/>
            <a:ext cx="646362" cy="51174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9A13A0B9-5763-4495-8D32-0F088371A532}"/>
              </a:ext>
            </a:extLst>
          </p:cNvPr>
          <p:cNvGrpSpPr/>
          <p:nvPr/>
        </p:nvGrpSpPr>
        <p:grpSpPr>
          <a:xfrm>
            <a:off x="3161187" y="4354"/>
            <a:ext cx="5234633" cy="3396103"/>
            <a:chOff x="7994519" y="117949"/>
            <a:chExt cx="4032955" cy="269108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EB095719-5918-42C9-A91C-7B96A3342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4519" y="129978"/>
              <a:ext cx="4032955" cy="2679060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xmlns="" id="{F9CD20C2-A3EE-4B93-973B-EA0EB102F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2413" y="117949"/>
              <a:ext cx="1777167" cy="880828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3930864" y="1132655"/>
            <a:ext cx="3695278" cy="1938992"/>
            <a:chOff x="876722" y="511785"/>
            <a:chExt cx="3695278" cy="1938992"/>
          </a:xfrm>
        </p:grpSpPr>
        <p:sp>
          <p:nvSpPr>
            <p:cNvPr id="37" name="TextBox 36"/>
            <p:cNvSpPr txBox="1"/>
            <p:nvPr/>
          </p:nvSpPr>
          <p:spPr>
            <a:xfrm>
              <a:off x="876722" y="511785"/>
              <a:ext cx="3695278" cy="1938992"/>
            </a:xfrm>
            <a:prstGeom prst="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750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150</a:t>
              </a:r>
              <a:endParaRPr lang="en-US" sz="40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225597" y="1882741"/>
              <a:ext cx="997527" cy="56803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59343" y="949508"/>
              <a:ext cx="360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059343" y="1799611"/>
              <a:ext cx="12934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918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3 -0.00649 L 0.40665 0.018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51" y="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40013 -0.0069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-34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40013 -0.003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D1AF9B-E584-44D0-A89B-E564E00F7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" y="0"/>
            <a:ext cx="12255500" cy="68156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DCF2B78-E2B1-4601-9FE3-E27BB8EC0D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70563" y="3438143"/>
            <a:ext cx="621437" cy="9790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83160BA-B239-4B1F-8A54-BE592B1D2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11484" y="5030197"/>
            <a:ext cx="2189016" cy="1148310"/>
          </a:xfrm>
          <a:prstGeom prst="rect">
            <a:avLst/>
          </a:prstGeom>
        </p:spPr>
      </p:pic>
      <p:sp>
        <p:nvSpPr>
          <p:cNvPr id="19" name="A-Sai">
            <a:extLst>
              <a:ext uri="{FF2B5EF4-FFF2-40B4-BE49-F238E27FC236}">
                <a16:creationId xmlns:a16="http://schemas.microsoft.com/office/drawing/2014/main" xmlns="" id="{7AE79C7A-6D56-4DD3-8809-97C1A45B62B3}"/>
              </a:ext>
            </a:extLst>
          </p:cNvPr>
          <p:cNvSpPr/>
          <p:nvPr/>
        </p:nvSpPr>
        <p:spPr>
          <a:xfrm>
            <a:off x="5258866" y="3818700"/>
            <a:ext cx="16742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529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B-Sai">
            <a:extLst>
              <a:ext uri="{FF2B5EF4-FFF2-40B4-BE49-F238E27FC236}">
                <a16:creationId xmlns:a16="http://schemas.microsoft.com/office/drawing/2014/main" xmlns="" id="{030AC4D5-97BB-4A15-BF48-D489AC17417F}"/>
              </a:ext>
            </a:extLst>
          </p:cNvPr>
          <p:cNvSpPr/>
          <p:nvPr/>
        </p:nvSpPr>
        <p:spPr>
          <a:xfrm>
            <a:off x="7278772" y="3856000"/>
            <a:ext cx="16742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419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C-Đúng">
            <a:extLst>
              <a:ext uri="{FF2B5EF4-FFF2-40B4-BE49-F238E27FC236}">
                <a16:creationId xmlns:a16="http://schemas.microsoft.com/office/drawing/2014/main" xmlns="" id="{F6778A34-F82B-4688-AC69-F59BDFDEBB32}"/>
              </a:ext>
            </a:extLst>
          </p:cNvPr>
          <p:cNvSpPr/>
          <p:nvPr/>
        </p:nvSpPr>
        <p:spPr>
          <a:xfrm>
            <a:off x="3238960" y="3872251"/>
            <a:ext cx="1674267" cy="628602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519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A13A0B9-5763-4495-8D32-0F088371A532}"/>
              </a:ext>
            </a:extLst>
          </p:cNvPr>
          <p:cNvGrpSpPr/>
          <p:nvPr/>
        </p:nvGrpSpPr>
        <p:grpSpPr>
          <a:xfrm>
            <a:off x="3417650" y="5002"/>
            <a:ext cx="5057176" cy="2895593"/>
            <a:chOff x="7994519" y="129978"/>
            <a:chExt cx="4032955" cy="267906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EB095719-5918-42C9-A91C-7B96A3342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4519" y="129978"/>
              <a:ext cx="4032955" cy="2679060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90C88C1D-6D1A-455E-B8C8-79E3D4B457FE}"/>
                </a:ext>
              </a:extLst>
            </p:cNvPr>
            <p:cNvGrpSpPr/>
            <p:nvPr/>
          </p:nvGrpSpPr>
          <p:grpSpPr>
            <a:xfrm>
              <a:off x="9485951" y="178468"/>
              <a:ext cx="1234085" cy="593508"/>
              <a:chOff x="9485951" y="178468"/>
              <a:chExt cx="1234085" cy="593508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xmlns="" id="{F9CD20C2-A3EE-4B93-973B-EA0EB102F0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85951" y="178468"/>
                <a:ext cx="1197466" cy="593508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6414266-7243-40BD-8792-51630391BBB6}"/>
                  </a:ext>
                </a:extLst>
              </p:cNvPr>
              <p:cNvSpPr txBox="1"/>
              <p:nvPr/>
            </p:nvSpPr>
            <p:spPr>
              <a:xfrm>
                <a:off x="9522570" y="318810"/>
                <a:ext cx="1197466" cy="370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00F03C5-3872-45B6-A253-DF92E49870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280" y="4792268"/>
            <a:ext cx="1050335" cy="10022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580A6B7-E9E1-4CB3-BB24-4F2E2FAB55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108" y="5268434"/>
            <a:ext cx="2122360" cy="11483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7EE81248-6390-44D6-8C5E-8FF7A1F98F7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926" flipH="1">
            <a:off x="7886189" y="5088043"/>
            <a:ext cx="1019262" cy="8969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01BE612-B5D2-4AE0-8E85-28A6421120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585" y="4073979"/>
            <a:ext cx="1102696" cy="1052264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8DB3C2E2-7733-44DD-AE2F-6FA651B519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204" y="6221264"/>
            <a:ext cx="353411" cy="521702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4E26F303-1EB5-4C5A-B222-F639592FAF3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15549" y="6221264"/>
            <a:ext cx="353411" cy="5217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AEB5A87-3B09-420D-87E7-7B4D3CE971A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89" y="4600111"/>
            <a:ext cx="1102696" cy="10522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7E76ABA8-3607-4994-B16B-6A026C7BC43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7" y="476632"/>
            <a:ext cx="646362" cy="5117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F639C42A-D0E2-4C19-A9B2-185732251E4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89" y="467967"/>
            <a:ext cx="646362" cy="51174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4280111" y="761578"/>
            <a:ext cx="3695278" cy="1938992"/>
            <a:chOff x="876722" y="567205"/>
            <a:chExt cx="3695278" cy="1938992"/>
          </a:xfrm>
        </p:grpSpPr>
        <p:sp>
          <p:nvSpPr>
            <p:cNvPr id="32" name="TextBox 31"/>
            <p:cNvSpPr txBox="1"/>
            <p:nvPr/>
          </p:nvSpPr>
          <p:spPr>
            <a:xfrm>
              <a:off x="876722" y="567205"/>
              <a:ext cx="3695278" cy="1938992"/>
            </a:xfrm>
            <a:prstGeom prst="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865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346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225597" y="1882741"/>
              <a:ext cx="997527" cy="56803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59343" y="949508"/>
              <a:ext cx="3602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2059343" y="1799611"/>
              <a:ext cx="12934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252777C-8D06-4057-9E1F-85480E3AC1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" y="4985403"/>
            <a:ext cx="1102696" cy="105226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855A1016-8EFC-4546-857F-C9544DD1FEC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907" y="505704"/>
            <a:ext cx="646362" cy="51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9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3 -0.00649 L 0.40665 0.018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51" y="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40013 -0.0069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-34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40013 -0.003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8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4697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9CFBEFF5-7062-A89B-F51D-4DD0EDA34184}"/>
              </a:ext>
            </a:extLst>
          </p:cNvPr>
          <p:cNvSpPr/>
          <p:nvPr/>
        </p:nvSpPr>
        <p:spPr>
          <a:xfrm>
            <a:off x="3643995" y="365803"/>
            <a:ext cx="4878259" cy="1200329"/>
          </a:xfrm>
          <a:prstGeom prst="rect">
            <a:avLst/>
          </a:prstGeom>
          <a:noFill/>
          <a:scene3d>
            <a:camera prst="obliqueTopRight"/>
            <a:lightRig rig="threePt" dir="t"/>
          </a:scene3d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ln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EFE83D25-14BB-E99E-BE1E-79BD95B364D7}"/>
              </a:ext>
            </a:extLst>
          </p:cNvPr>
          <p:cNvSpPr/>
          <p:nvPr/>
        </p:nvSpPr>
        <p:spPr>
          <a:xfrm>
            <a:off x="1996167" y="2967335"/>
            <a:ext cx="81996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KÌ DIỆU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393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xmlns="" id="{DCE8B870-561E-3F7B-353F-07247DEDE008}"/>
              </a:ext>
            </a:extLst>
          </p:cNvPr>
          <p:cNvSpPr/>
          <p:nvPr/>
        </p:nvSpPr>
        <p:spPr>
          <a:xfrm>
            <a:off x="3108959" y="2757268"/>
            <a:ext cx="3066757" cy="16599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3FF17F94-57E4-2760-A92E-496957467F94}"/>
              </a:ext>
            </a:extLst>
          </p:cNvPr>
          <p:cNvSpPr/>
          <p:nvPr/>
        </p:nvSpPr>
        <p:spPr>
          <a:xfrm>
            <a:off x="3093421" y="4417253"/>
            <a:ext cx="3066757" cy="16599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2AEACA65-4ABF-6663-664A-E8FE7345630B}"/>
              </a:ext>
            </a:extLst>
          </p:cNvPr>
          <p:cNvSpPr/>
          <p:nvPr/>
        </p:nvSpPr>
        <p:spPr>
          <a:xfrm>
            <a:off x="6191254" y="2757266"/>
            <a:ext cx="3066757" cy="16599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13">
            <a:hlinkClick r:id="rId3" action="ppaction://hlinksldjump"/>
            <a:extLst>
              <a:ext uri="{FF2B5EF4-FFF2-40B4-BE49-F238E27FC236}">
                <a16:creationId xmlns:a16="http://schemas.microsoft.com/office/drawing/2014/main" xmlns="" id="{93B8836E-A8A1-84E4-F917-1220A8DAB63B}"/>
              </a:ext>
            </a:extLst>
          </p:cNvPr>
          <p:cNvSpPr txBox="1"/>
          <p:nvPr/>
        </p:nvSpPr>
        <p:spPr>
          <a:xfrm>
            <a:off x="3235568" y="2987096"/>
            <a:ext cx="2588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xmlns="" id="{1ACEC9A1-2975-B22D-646F-12FAC0FADC73}"/>
              </a:ext>
            </a:extLst>
          </p:cNvPr>
          <p:cNvSpPr txBox="1"/>
          <p:nvPr/>
        </p:nvSpPr>
        <p:spPr>
          <a:xfrm>
            <a:off x="3137723" y="4647081"/>
            <a:ext cx="278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9">
            <a:hlinkClick r:id="rId4" action="ppaction://hlinksldjump"/>
            <a:extLst>
              <a:ext uri="{FF2B5EF4-FFF2-40B4-BE49-F238E27FC236}">
                <a16:creationId xmlns:a16="http://schemas.microsoft.com/office/drawing/2014/main" xmlns="" id="{40806E1B-696F-74F3-36DC-9C9BBFC977F4}"/>
              </a:ext>
            </a:extLst>
          </p:cNvPr>
          <p:cNvSpPr txBox="1"/>
          <p:nvPr/>
        </p:nvSpPr>
        <p:spPr>
          <a:xfrm>
            <a:off x="6526883" y="3037486"/>
            <a:ext cx="245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EEE487D-F2BE-6212-7536-8B29A4C46F29}"/>
              </a:ext>
            </a:extLst>
          </p:cNvPr>
          <p:cNvSpPr/>
          <p:nvPr/>
        </p:nvSpPr>
        <p:spPr>
          <a:xfrm>
            <a:off x="6220018" y="4417253"/>
            <a:ext cx="3066757" cy="1659987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xmlns="" id="{8566A917-3B68-6A1E-20F3-0961628F620B}"/>
              </a:ext>
            </a:extLst>
          </p:cNvPr>
          <p:cNvSpPr txBox="1"/>
          <p:nvPr/>
        </p:nvSpPr>
        <p:spPr>
          <a:xfrm>
            <a:off x="6332561" y="4610448"/>
            <a:ext cx="278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798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/>
      <p:bldP spid="8" grpId="0"/>
      <p:bldP spid="9" grpId="0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E364286F-83EB-A70D-9B60-EC857D6E6BB4}"/>
              </a:ext>
            </a:extLst>
          </p:cNvPr>
          <p:cNvSpPr/>
          <p:nvPr/>
        </p:nvSpPr>
        <p:spPr>
          <a:xfrm>
            <a:off x="4041422" y="2420034"/>
            <a:ext cx="4526845" cy="15197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xmlns="" id="{EE90986D-AF18-7A99-672A-47BF002CAB69}"/>
              </a:ext>
            </a:extLst>
          </p:cNvPr>
          <p:cNvSpPr txBox="1"/>
          <p:nvPr/>
        </p:nvSpPr>
        <p:spPr>
          <a:xfrm>
            <a:off x="3256844" y="279520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10 - 4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32">
            <a:extLst>
              <a:ext uri="{FF2B5EF4-FFF2-40B4-BE49-F238E27FC236}">
                <a16:creationId xmlns:a16="http://schemas.microsoft.com/office/drawing/2014/main" xmlns="" id="{93A8C72C-CFB8-2425-682C-2D8015F7C9F1}"/>
              </a:ext>
            </a:extLst>
          </p:cNvPr>
          <p:cNvGrpSpPr/>
          <p:nvPr/>
        </p:nvGrpSpPr>
        <p:grpSpPr>
          <a:xfrm>
            <a:off x="5032377" y="4801668"/>
            <a:ext cx="2766317" cy="646331"/>
            <a:chOff x="1081125" y="3359976"/>
            <a:chExt cx="2766317" cy="646331"/>
          </a:xfrm>
        </p:grpSpPr>
        <p:sp>
          <p:nvSpPr>
            <p:cNvPr id="17" name="Rounded Rectangle 33">
              <a:extLst>
                <a:ext uri="{FF2B5EF4-FFF2-40B4-BE49-F238E27FC236}">
                  <a16:creationId xmlns:a16="http://schemas.microsoft.com/office/drawing/2014/main" xmlns="" id="{DE80C769-7004-2F78-78CA-9684FBFEDCB6}"/>
                </a:ext>
              </a:extLst>
            </p:cNvPr>
            <p:cNvSpPr/>
            <p:nvPr/>
          </p:nvSpPr>
          <p:spPr>
            <a:xfrm>
              <a:off x="1081125" y="3372467"/>
              <a:ext cx="2766316" cy="4797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extBox 34">
              <a:extLst>
                <a:ext uri="{FF2B5EF4-FFF2-40B4-BE49-F238E27FC236}">
                  <a16:creationId xmlns:a16="http://schemas.microsoft.com/office/drawing/2014/main" xmlns="" id="{3E7D3242-0E68-9763-6220-7C844E6C1F6C}"/>
                </a:ext>
              </a:extLst>
            </p:cNvPr>
            <p:cNvSpPr txBox="1"/>
            <p:nvPr/>
          </p:nvSpPr>
          <p:spPr>
            <a:xfrm>
              <a:off x="1081126" y="3359976"/>
              <a:ext cx="2766316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891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3FF17F94-57E4-2760-A92E-496957467F94}"/>
              </a:ext>
            </a:extLst>
          </p:cNvPr>
          <p:cNvSpPr/>
          <p:nvPr/>
        </p:nvSpPr>
        <p:spPr>
          <a:xfrm>
            <a:off x="3093421" y="4417253"/>
            <a:ext cx="3066757" cy="16599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xmlns="" id="{2AEACA65-4ABF-6663-664A-E8FE7345630B}"/>
              </a:ext>
            </a:extLst>
          </p:cNvPr>
          <p:cNvSpPr/>
          <p:nvPr/>
        </p:nvSpPr>
        <p:spPr>
          <a:xfrm>
            <a:off x="6191254" y="2757266"/>
            <a:ext cx="3066757" cy="16599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xmlns="" id="{1ACEC9A1-2975-B22D-646F-12FAC0FADC73}"/>
              </a:ext>
            </a:extLst>
          </p:cNvPr>
          <p:cNvSpPr txBox="1"/>
          <p:nvPr/>
        </p:nvSpPr>
        <p:spPr>
          <a:xfrm>
            <a:off x="3137723" y="4647081"/>
            <a:ext cx="278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9">
            <a:hlinkClick r:id="rId3" action="ppaction://hlinksldjump"/>
            <a:extLst>
              <a:ext uri="{FF2B5EF4-FFF2-40B4-BE49-F238E27FC236}">
                <a16:creationId xmlns:a16="http://schemas.microsoft.com/office/drawing/2014/main" xmlns="" id="{40806E1B-696F-74F3-36DC-9C9BBFC977F4}"/>
              </a:ext>
            </a:extLst>
          </p:cNvPr>
          <p:cNvSpPr txBox="1"/>
          <p:nvPr/>
        </p:nvSpPr>
        <p:spPr>
          <a:xfrm>
            <a:off x="6526883" y="3037486"/>
            <a:ext cx="245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EEE487D-F2BE-6212-7536-8B29A4C46F29}"/>
              </a:ext>
            </a:extLst>
          </p:cNvPr>
          <p:cNvSpPr/>
          <p:nvPr/>
        </p:nvSpPr>
        <p:spPr>
          <a:xfrm>
            <a:off x="6220018" y="4417253"/>
            <a:ext cx="3066757" cy="1659987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xmlns="" id="{8566A917-3B68-6A1E-20F3-0961628F620B}"/>
              </a:ext>
            </a:extLst>
          </p:cNvPr>
          <p:cNvSpPr txBox="1"/>
          <p:nvPr/>
        </p:nvSpPr>
        <p:spPr>
          <a:xfrm>
            <a:off x="6332561" y="4610448"/>
            <a:ext cx="278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238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P spid="9" grpId="0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xmlns="" id="{1B94040E-46DE-378D-F13A-52530FE1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xmlns="" id="{DF64BF70-4398-F2DA-FE1E-894C9BC6B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E364286F-83EB-A70D-9B60-EC857D6E6BB4}"/>
              </a:ext>
            </a:extLst>
          </p:cNvPr>
          <p:cNvSpPr/>
          <p:nvPr/>
        </p:nvSpPr>
        <p:spPr>
          <a:xfrm>
            <a:off x="4041422" y="2420034"/>
            <a:ext cx="4526845" cy="15197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xmlns="" id="{EE90986D-AF18-7A99-672A-47BF002CAB69}"/>
              </a:ext>
            </a:extLst>
          </p:cNvPr>
          <p:cNvSpPr txBox="1"/>
          <p:nvPr/>
        </p:nvSpPr>
        <p:spPr>
          <a:xfrm>
            <a:off x="3256844" y="279520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18 - 8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32">
            <a:extLst>
              <a:ext uri="{FF2B5EF4-FFF2-40B4-BE49-F238E27FC236}">
                <a16:creationId xmlns:a16="http://schemas.microsoft.com/office/drawing/2014/main" xmlns="" id="{93A8C72C-CFB8-2425-682C-2D8015F7C9F1}"/>
              </a:ext>
            </a:extLst>
          </p:cNvPr>
          <p:cNvGrpSpPr/>
          <p:nvPr/>
        </p:nvGrpSpPr>
        <p:grpSpPr>
          <a:xfrm>
            <a:off x="5032377" y="4801668"/>
            <a:ext cx="2766317" cy="646331"/>
            <a:chOff x="1081125" y="3359976"/>
            <a:chExt cx="2766317" cy="646331"/>
          </a:xfrm>
        </p:grpSpPr>
        <p:sp>
          <p:nvSpPr>
            <p:cNvPr id="17" name="Rounded Rectangle 33">
              <a:extLst>
                <a:ext uri="{FF2B5EF4-FFF2-40B4-BE49-F238E27FC236}">
                  <a16:creationId xmlns:a16="http://schemas.microsoft.com/office/drawing/2014/main" xmlns="" id="{DE80C769-7004-2F78-78CA-9684FBFEDCB6}"/>
                </a:ext>
              </a:extLst>
            </p:cNvPr>
            <p:cNvSpPr/>
            <p:nvPr/>
          </p:nvSpPr>
          <p:spPr>
            <a:xfrm>
              <a:off x="1081125" y="3372467"/>
              <a:ext cx="2766316" cy="47974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extBox 34">
              <a:extLst>
                <a:ext uri="{FF2B5EF4-FFF2-40B4-BE49-F238E27FC236}">
                  <a16:creationId xmlns:a16="http://schemas.microsoft.com/office/drawing/2014/main" xmlns="" id="{3E7D3242-0E68-9763-6220-7C844E6C1F6C}"/>
                </a:ext>
              </a:extLst>
            </p:cNvPr>
            <p:cNvSpPr txBox="1"/>
            <p:nvPr/>
          </p:nvSpPr>
          <p:spPr>
            <a:xfrm>
              <a:off x="1081126" y="3359976"/>
              <a:ext cx="2766316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51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212</TotalTime>
  <Words>148</Words>
  <Application>Microsoft Office PowerPoint</Application>
  <PresentationFormat>Widescreen</PresentationFormat>
  <Paragraphs>70</Paragraphs>
  <Slides>23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微软雅黑</vt:lpstr>
      <vt:lpstr>.VnAvant</vt:lpstr>
      <vt:lpstr>Arial</vt:lpstr>
      <vt:lpstr>Arial-Rounded</vt:lpstr>
      <vt:lpstr>Calibri</vt:lpstr>
      <vt:lpstr>Calibri Light</vt:lpstr>
      <vt:lpstr>HP001 4 hàng</vt:lpstr>
      <vt:lpstr>Montserrat ExtraBold</vt:lpstr>
      <vt:lpstr>Times New Roman</vt:lpstr>
      <vt:lpstr>UTM Avo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36</cp:revision>
  <dcterms:created xsi:type="dcterms:W3CDTF">2021-05-13T04:17:00Z</dcterms:created>
  <dcterms:modified xsi:type="dcterms:W3CDTF">2024-07-22T02:48:08Z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