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3"/>
  </p:notesMasterIdLst>
  <p:sldIdLst>
    <p:sldId id="257" r:id="rId3"/>
    <p:sldId id="305" r:id="rId4"/>
    <p:sldId id="268" r:id="rId5"/>
    <p:sldId id="306" r:id="rId6"/>
    <p:sldId id="269" r:id="rId7"/>
    <p:sldId id="272" r:id="rId8"/>
    <p:sldId id="273" r:id="rId9"/>
    <p:sldId id="274" r:id="rId10"/>
    <p:sldId id="307" r:id="rId11"/>
    <p:sldId id="30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007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997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529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4" r:id="rId12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370" y="2056765"/>
            <a:ext cx="9847580" cy="4069715"/>
          </a:xfrm>
        </p:spPr>
        <p:txBody>
          <a:bodyPr/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7200" b="1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đến với tiết Toán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236572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7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8772" y="2308969"/>
            <a:ext cx="10759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Phép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trừ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có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nhớ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trong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phạm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vi 20(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theo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10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34841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331149" y="6221494"/>
            <a:ext cx="3061741" cy="4762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13 - 4 = 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39"/>
            <a:ext cx="10972800" cy="2531549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    </a:t>
            </a:r>
            <a:br>
              <a:rPr lang="en-US" dirty="0" smtClean="0"/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– 3 =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872" y="1407406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</a:t>
            </a:r>
          </a:p>
          <a:p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14 – 5 =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3393509" y="1078748"/>
            <a:ext cx="41079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9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3393509" y="3229173"/>
            <a:ext cx="6871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9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810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29559"/>
            <a:ext cx="12273698" cy="5420412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07390" y="0"/>
            <a:ext cx="933254" cy="82955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.VnAvant" panose="020B7200000000000000" pitchFamily="34" charset="0"/>
              </a:rPr>
              <a:t>1</a:t>
            </a:r>
            <a:endParaRPr lang="en-US" sz="3600" dirty="0">
              <a:latin typeface=".VnAvant" panose="020B7200000000000000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48034" y="149954"/>
            <a:ext cx="1216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Tính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564092" y="2556459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627496" y="857840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627496" y="1611984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333746" y="1611984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650901" y="5311630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600310" y="3718500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600310" y="4486411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333746" y="4383464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5691187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546448" y="2379894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570176" y="2379894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46448" y="4877997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570176" y="4877997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756"/>
            <a:ext cx="12097732" cy="1716853"/>
          </a:xfrm>
          <a:prstGeom prst="rect">
            <a:avLst/>
          </a:prstGeom>
        </p:spPr>
      </p:pic>
      <p:sp>
        <p:nvSpPr>
          <p:cNvPr id="6" name="Text Box 7"/>
          <p:cNvSpPr txBox="1"/>
          <p:nvPr/>
        </p:nvSpPr>
        <p:spPr>
          <a:xfrm>
            <a:off x="3126563" y="765276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solidFill>
                  <a:srgbClr val="FF0000"/>
                </a:solidFill>
              </a:rPr>
              <a:t>= 8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7" name="Text Box 7"/>
          <p:cNvSpPr txBox="1"/>
          <p:nvPr/>
        </p:nvSpPr>
        <p:spPr>
          <a:xfrm>
            <a:off x="3126562" y="1316564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</a:t>
            </a:r>
            <a:r>
              <a:rPr lang="en-US" sz="3400" dirty="0" smtClean="0">
                <a:solidFill>
                  <a:srgbClr val="FF0000"/>
                </a:solidFill>
              </a:rPr>
              <a:t>6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7182396" y="765276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solidFill>
                  <a:srgbClr val="FF0000"/>
                </a:solidFill>
              </a:rPr>
              <a:t>= </a:t>
            </a:r>
            <a:r>
              <a:rPr lang="en-US" sz="34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9" name="Text Box 7"/>
          <p:cNvSpPr txBox="1"/>
          <p:nvPr/>
        </p:nvSpPr>
        <p:spPr>
          <a:xfrm>
            <a:off x="7182396" y="1316564"/>
            <a:ext cx="95377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solidFill>
                  <a:srgbClr val="FF0000"/>
                </a:solidFill>
              </a:rPr>
              <a:t>= </a:t>
            </a:r>
            <a:r>
              <a:rPr lang="en-US" sz="3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0" name="Text Box 7"/>
          <p:cNvSpPr txBox="1"/>
          <p:nvPr/>
        </p:nvSpPr>
        <p:spPr>
          <a:xfrm>
            <a:off x="11238229" y="765276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7</a:t>
            </a:r>
          </a:p>
        </p:txBody>
      </p:sp>
      <p:sp>
        <p:nvSpPr>
          <p:cNvPr id="11" name="Text Box 7"/>
          <p:cNvSpPr txBox="1"/>
          <p:nvPr/>
        </p:nvSpPr>
        <p:spPr>
          <a:xfrm>
            <a:off x="11238231" y="1316564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6640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895998" y="5462459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39957" y="5462459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93722" y="5462459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339727" y="6214433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6" name="Oval 15"/>
          <p:cNvSpPr/>
          <p:nvPr/>
        </p:nvSpPr>
        <p:spPr>
          <a:xfrm>
            <a:off x="3779286" y="5500166"/>
            <a:ext cx="677152" cy="5895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ác Ngày Trong Tuần   Các Ngày Trong Tuần Lễ   Toán Lớp 1 Đổi Mới   Ca Nhạc Thiếu Nh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7745" y="274955"/>
            <a:ext cx="9871075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6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81</Words>
  <Application>Microsoft Office PowerPoint</Application>
  <PresentationFormat>Widescreen</PresentationFormat>
  <Paragraphs>39</Paragraphs>
  <Slides>10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3" baseType="lpstr">
      <vt:lpstr>宋体</vt:lpstr>
      <vt:lpstr>宋体</vt:lpstr>
      <vt:lpstr>.VnAvant</vt:lpstr>
      <vt:lpstr>Arial</vt:lpstr>
      <vt:lpstr>Arial-Rounded</vt:lpstr>
      <vt:lpstr>Calibri</vt:lpstr>
      <vt:lpstr>HP001 4 hàng</vt:lpstr>
      <vt:lpstr>ITC Avant Garde Std Bk</vt:lpstr>
      <vt:lpstr>Times New Roman</vt:lpstr>
      <vt:lpstr>UTM Avo</vt:lpstr>
      <vt:lpstr>字魂17号-萌趣果冻体</vt:lpstr>
      <vt:lpstr>1_Office Theme</vt:lpstr>
      <vt:lpstr>2_Office Theme</vt:lpstr>
      <vt:lpstr>PowerPoint Presentation</vt:lpstr>
      <vt:lpstr>PowerPoint Presentation</vt:lpstr>
      <vt:lpstr>PowerPoint Presentation</vt:lpstr>
      <vt:lpstr>     12 – 3 =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16</cp:revision>
  <dcterms:created xsi:type="dcterms:W3CDTF">2021-05-12T10:24:12Z</dcterms:created>
  <dcterms:modified xsi:type="dcterms:W3CDTF">2021-10-07T01:19:41Z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