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62" r:id="rId3"/>
    <p:sldMasterId id="2147483676" r:id="rId4"/>
  </p:sldMasterIdLst>
  <p:notesMasterIdLst>
    <p:notesMasterId r:id="rId24"/>
  </p:notesMasterIdLst>
  <p:sldIdLst>
    <p:sldId id="285" r:id="rId5"/>
    <p:sldId id="290" r:id="rId6"/>
    <p:sldId id="283" r:id="rId7"/>
    <p:sldId id="258" r:id="rId8"/>
    <p:sldId id="259" r:id="rId9"/>
    <p:sldId id="260" r:id="rId10"/>
    <p:sldId id="261" r:id="rId11"/>
    <p:sldId id="262" r:id="rId12"/>
    <p:sldId id="263" r:id="rId13"/>
    <p:sldId id="286" r:id="rId14"/>
    <p:sldId id="266" r:id="rId15"/>
    <p:sldId id="269" r:id="rId16"/>
    <p:sldId id="284" r:id="rId17"/>
    <p:sldId id="291" r:id="rId18"/>
    <p:sldId id="270" r:id="rId19"/>
    <p:sldId id="268" r:id="rId20"/>
    <p:sldId id="288" r:id="rId21"/>
    <p:sldId id="289" r:id="rId22"/>
    <p:sldId id="27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088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4442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9991903"/>
      </p:ext>
    </p:extLst>
  </p:cSld>
  <p:clrMapOvr>
    <a:masterClrMapping/>
  </p:clrMapOvr>
  <p:transition spd="slow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A1C593-65D0-4073-BCC9-577B9352EA97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79506"/>
      </p:ext>
    </p:extLst>
  </p:cSld>
  <p:clrMapOvr>
    <a:masterClrMapping/>
  </p:clrMapOvr>
  <p:transition spd="slow"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391357"/>
      </p:ext>
    </p:extLst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11/10/2021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446573"/>
      </p:ext>
    </p:extLst>
  </p:cSld>
  <p:clrMapOvr>
    <a:masterClrMapping/>
  </p:clrMapOvr>
  <p:transition spd="slow">
    <p:rand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0429159"/>
      </p:ext>
    </p:extLst>
  </p:cSld>
  <p:clrMapOvr>
    <a:masterClrMapping/>
  </p:clrMapOvr>
  <p:transition spd="slow">
    <p:rand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11/10/2021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4" r:id="rId2"/>
    <p:sldLayoutId id="2147483695" r:id="rId3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91A89-E8CE-409F-B6FB-2FE31E2C8F78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96" r:id="rId12"/>
  </p:sldLayoutIdLst>
  <p:transition spd="slow"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97" r:id="rId14"/>
    <p:sldLayoutId id="2147483698" r:id="rId15"/>
  </p:sldLayoutIdLst>
  <p:transition spd="slow">
    <p:random/>
  </p:transition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Relationship Id="rId5" Type="http://schemas.microsoft.com/office/2007/relationships/hdphoto" Target="../media/hdphoto2.wdp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9.xml"/><Relationship Id="rId5" Type="http://schemas.microsoft.com/office/2007/relationships/hdphoto" Target="../media/hdphoto2.wdp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5.GIF"/><Relationship Id="rId5" Type="http://schemas.openxmlformats.org/officeDocument/2006/relationships/image" Target="../media/image24.GIF"/><Relationship Id="rId4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25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7.GIF"/><Relationship Id="rId5" Type="http://schemas.openxmlformats.org/officeDocument/2006/relationships/image" Target="../media/image23.jpe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24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jpeg"/><Relationship Id="rId5" Type="http://schemas.openxmlformats.org/officeDocument/2006/relationships/audio" Target="../media/audio3.wav"/><Relationship Id="rId4" Type="http://schemas.openxmlformats.org/officeDocument/2006/relationships/audio" Target="../media/audio2.wav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24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jpeg"/><Relationship Id="rId5" Type="http://schemas.openxmlformats.org/officeDocument/2006/relationships/audio" Target="../media/audio3.wav"/><Relationship Id="rId4" Type="http://schemas.openxmlformats.org/officeDocument/2006/relationships/audio" Target="../media/audio2.wav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24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jpeg"/><Relationship Id="rId5" Type="http://schemas.openxmlformats.org/officeDocument/2006/relationships/audio" Target="../media/audio3.wav"/><Relationship Id="rId10" Type="http://schemas.openxmlformats.org/officeDocument/2006/relationships/image" Target="../media/image28.png"/><Relationship Id="rId4" Type="http://schemas.openxmlformats.org/officeDocument/2006/relationships/audio" Target="../media/audio2.wav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24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jpeg"/><Relationship Id="rId5" Type="http://schemas.openxmlformats.org/officeDocument/2006/relationships/audio" Target="../media/audio3.wav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1795292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</a:t>
            </a: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991661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3157979" y="1800520"/>
            <a:ext cx="2309567" cy="82955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157978" y="3291527"/>
            <a:ext cx="2309568" cy="206289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480061" y="3751868"/>
            <a:ext cx="1893217" cy="9144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3271885" y="4826524"/>
            <a:ext cx="2195661" cy="127419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6759019" y="1875934"/>
            <a:ext cx="2648932" cy="3593183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6617617" y="2903456"/>
            <a:ext cx="2526383" cy="1687398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6617617" y="3821784"/>
            <a:ext cx="2215298" cy="387284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6664751" y="2799761"/>
            <a:ext cx="3223967" cy="3417215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0966517" cy="4166647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3440786" y="2028207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=8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80909" y="3015477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=8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988408" y="2028207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=8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11800" y="3015477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=8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777982" y="1943366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=9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0206092" y="3015477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=9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02" y="25399"/>
            <a:ext cx="10857371" cy="4244943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526386" y="1695725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508684" y="2553564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=9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554775" y="1695725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=13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54775" y="2553564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=8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334922" y="1699713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=14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0334922" y="2604686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=7</a:t>
            </a:r>
          </a:p>
        </p:txBody>
      </p:sp>
    </p:spTree>
    <p:extLst>
      <p:ext uri="{BB962C8B-B14F-4D97-AF65-F5344CB8AC3E}">
        <p14:creationId xmlns:p14="http://schemas.microsoft.com/office/powerpoint/2010/main" val="1334330537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hai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958" y="2308969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2)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67378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4268" y="-109538"/>
            <a:ext cx="12286268" cy="7077075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3741276" y="5542960"/>
            <a:ext cx="677152" cy="58955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872708" y="5467546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87226" y="5467546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9684" y="5505253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180538" y="6302573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7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5" grpId="0" animBg="1"/>
      <p:bldP spid="1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3093961" y="4227547"/>
            <a:ext cx="739447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X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2" y="2279375"/>
            <a:ext cx="6579089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HÁT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ƠI</a:t>
            </a:r>
            <a:endParaRPr lang="en-US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158229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by Shark Dance - Sing and Dance! - @Baby Shark Official - PINKFONG Songs for Childre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00346" y="440703"/>
            <a:ext cx="9753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85303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sáu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8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958" y="2308969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1)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49402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:a16="http://schemas.microsoft.com/office/drawing/2014/main" xmlns="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:a16="http://schemas.microsoft.com/office/drawing/2014/main" xmlns="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:a16="http://schemas.microsoft.com/office/drawing/2014/main" xmlns="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:a16="http://schemas.microsoft.com/office/drawing/2014/main" xmlns="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:a16="http://schemas.microsoft.com/office/drawing/2014/main" xmlns="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:a16="http://schemas.microsoft.com/office/drawing/2014/main" xmlns="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:a16="http://schemas.microsoft.com/office/drawing/2014/main" xmlns="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:a16="http://schemas.microsoft.com/office/drawing/2014/main" xmlns="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:a16="http://schemas.microsoft.com/office/drawing/2014/main" xmlns="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:a16="http://schemas.microsoft.com/office/drawing/2014/main" xmlns="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:a16="http://schemas.microsoft.com/office/drawing/2014/main" xmlns="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:a16="http://schemas.microsoft.com/office/drawing/2014/main" xmlns="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:a16="http://schemas.microsoft.com/office/drawing/2014/main" xmlns="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:a16="http://schemas.microsoft.com/office/drawing/2014/main" xmlns="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:a16="http://schemas.microsoft.com/office/drawing/2014/main" xmlns="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:a16="http://schemas.microsoft.com/office/drawing/2014/main" xmlns="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:a16="http://schemas.microsoft.com/office/drawing/2014/main" xmlns="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:a16="http://schemas.microsoft.com/office/drawing/2014/main" xmlns="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:a16="http://schemas.microsoft.com/office/drawing/2014/main" xmlns="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xmlns="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:a16="http://schemas.microsoft.com/office/drawing/2014/main" xmlns="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:a16="http://schemas.microsoft.com/office/drawing/2014/main" xmlns="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551408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705229" y="2026920"/>
            <a:ext cx="1901336" cy="19013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566326" y="2026920"/>
            <a:ext cx="1901336" cy="19013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869161" y="2460674"/>
            <a:ext cx="1901336" cy="1901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262529" y="2243797"/>
            <a:ext cx="1901336" cy="19013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99146" y="793799"/>
            <a:ext cx="3333750" cy="333375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153296" y="1472922"/>
            <a:ext cx="5806398" cy="110799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0" u="none" strike="noStrike" kern="1200" cap="none" spc="0" normalizeH="0" baseline="0" noProof="0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Gà</a:t>
            </a:r>
            <a:r>
              <a:rPr kumimoji="0" lang="en-US" sz="66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con qua </a:t>
            </a:r>
            <a:r>
              <a:rPr kumimoji="0" lang="en-US" sz="6600" b="1" i="0" u="none" strike="noStrike" kern="1200" cap="none" spc="0" normalizeH="0" baseline="0" noProof="0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cầu</a:t>
            </a:r>
            <a:endParaRPr kumimoji="0" lang="en-US" sz="66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rgbClr val="ED7D31"/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bensound-budd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51695" y="-85725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1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hlinkClick r:id="" action="ppaction://noaction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1422669" y="3174271"/>
            <a:ext cx="752004" cy="1183099"/>
          </a:xfrm>
          <a:prstGeom prst="rect">
            <a:avLst/>
          </a:prstGeom>
        </p:spPr>
      </p:pic>
      <p:pic>
        <p:nvPicPr>
          <p:cNvPr id="14" name="Picture 13">
            <a:hlinkClick r:id="" action="ppaction://noaction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240479" y="2735172"/>
            <a:ext cx="752004" cy="1183099"/>
          </a:xfrm>
          <a:prstGeom prst="rect">
            <a:avLst/>
          </a:prstGeom>
        </p:spPr>
      </p:pic>
      <p:pic>
        <p:nvPicPr>
          <p:cNvPr id="19" name="Picture 18">
            <a:hlinkClick r:id="" action="ppaction://noaction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856070" y="3174300"/>
            <a:ext cx="710625" cy="111799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4744" y="1033977"/>
            <a:ext cx="2956412" cy="2832074"/>
          </a:xfrm>
          <a:prstGeom prst="rect">
            <a:avLst/>
          </a:prstGeom>
        </p:spPr>
      </p:pic>
      <p:sp>
        <p:nvSpPr>
          <p:cNvPr id="15" name="4"/>
          <p:cNvSpPr/>
          <p:nvPr/>
        </p:nvSpPr>
        <p:spPr>
          <a:xfrm>
            <a:off x="5981039" y="4060600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</a:t>
            </a:r>
          </a:p>
        </p:txBody>
      </p:sp>
      <p:sp>
        <p:nvSpPr>
          <p:cNvPr id="16" name="3"/>
          <p:cNvSpPr/>
          <p:nvPr/>
        </p:nvSpPr>
        <p:spPr>
          <a:xfrm>
            <a:off x="5981039" y="4072103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</a:t>
            </a:r>
          </a:p>
        </p:txBody>
      </p:sp>
      <p:sp>
        <p:nvSpPr>
          <p:cNvPr id="17" name="2"/>
          <p:cNvSpPr/>
          <p:nvPr/>
        </p:nvSpPr>
        <p:spPr>
          <a:xfrm>
            <a:off x="5968618" y="4072103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</a:t>
            </a:r>
          </a:p>
        </p:txBody>
      </p:sp>
      <p:sp>
        <p:nvSpPr>
          <p:cNvPr id="18" name="1"/>
          <p:cNvSpPr/>
          <p:nvPr/>
        </p:nvSpPr>
        <p:spPr>
          <a:xfrm>
            <a:off x="5956197" y="4083606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</a:t>
            </a:r>
          </a:p>
        </p:txBody>
      </p:sp>
      <p:pic>
        <p:nvPicPr>
          <p:cNvPr id="3" name="Picture 2">
            <a:hlinkClick r:id="" action="ppaction://noaction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9487592" y="2681574"/>
            <a:ext cx="752880" cy="1184477"/>
          </a:xfrm>
          <a:prstGeom prst="rect">
            <a:avLst/>
          </a:prstGeom>
        </p:spPr>
      </p:pic>
      <p:pic>
        <p:nvPicPr>
          <p:cNvPr id="11" name="bensound-budd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51397" y="-8763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14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4.81481E-6 L -0.6875 0.0145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375" y="71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7037E-6 L -0.79101 0.0226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557" y="11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59259E-6 L -0.90156 -0.0347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78" y="-17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07407E-6 L -0.91445 -0.0231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729" y="-11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5" grpId="0" bldLvl="0" animBg="1"/>
      <p:bldP spid="16" grpId="0" bldLvl="0" animBg="1"/>
      <p:bldP spid="17" grpId="0" bldLvl="0" animBg="1"/>
      <p:bldP spid="18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sp>
        <p:nvSpPr>
          <p:cNvPr id="9" name="Hexagon 8">
            <a:hlinkClick r:id="" action="ppaction://noaction"/>
          </p:cNvPr>
          <p:cNvSpPr/>
          <p:nvPr/>
        </p:nvSpPr>
        <p:spPr>
          <a:xfrm>
            <a:off x="10916529" y="5656806"/>
            <a:ext cx="1124129" cy="969077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</a:p>
          <a:p>
            <a:pPr algn="ctr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25565"/>
            <a:ext cx="9202029" cy="2636291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4054757" y="58176"/>
            <a:ext cx="3449805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A"/>
          <p:cNvSpPr/>
          <p:nvPr/>
        </p:nvSpPr>
        <p:spPr>
          <a:xfrm>
            <a:off x="859517" y="4030933"/>
            <a:ext cx="4436714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A.15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6454724" y="4030933"/>
            <a:ext cx="460195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C.12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"/>
          <p:cNvSpPr/>
          <p:nvPr/>
        </p:nvSpPr>
        <p:spPr>
          <a:xfrm>
            <a:off x="856011" y="5026355"/>
            <a:ext cx="4419746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B.13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"/>
          <p:cNvSpPr/>
          <p:nvPr/>
        </p:nvSpPr>
        <p:spPr>
          <a:xfrm>
            <a:off x="6522941" y="5026354"/>
            <a:ext cx="4533734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D.14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22759" y="873163"/>
            <a:ext cx="5332940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 + 6 =</a:t>
            </a:r>
            <a:endParaRPr kumimoji="0" lang="en-US" sz="4400" b="0" i="0" u="none" strike="noStrike" kern="1200" cap="none" spc="0" normalizeH="0" baseline="0" noProof="0" dirty="0">
              <a:ln w="0"/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25565"/>
            <a:ext cx="9202029" cy="2636291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4054757" y="58176"/>
            <a:ext cx="3449805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13" name="A"/>
          <p:cNvSpPr/>
          <p:nvPr/>
        </p:nvSpPr>
        <p:spPr>
          <a:xfrm>
            <a:off x="849996" y="5026354"/>
            <a:ext cx="4436714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6454724" y="4030933"/>
            <a:ext cx="460195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C.11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"/>
          <p:cNvSpPr/>
          <p:nvPr/>
        </p:nvSpPr>
        <p:spPr>
          <a:xfrm>
            <a:off x="871218" y="4047494"/>
            <a:ext cx="4419746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.12</a:t>
            </a:r>
          </a:p>
        </p:txBody>
      </p:sp>
      <p:sp>
        <p:nvSpPr>
          <p:cNvPr id="16" name="D"/>
          <p:cNvSpPr/>
          <p:nvPr/>
        </p:nvSpPr>
        <p:spPr>
          <a:xfrm>
            <a:off x="6522941" y="5026354"/>
            <a:ext cx="4533734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22759" y="873163"/>
            <a:ext cx="5332940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 + 5 = </a:t>
            </a:r>
            <a:endParaRPr kumimoji="0" lang="en-US" sz="4400" b="0" i="0" u="none" strike="noStrike" kern="1200" cap="none" spc="0" normalizeH="0" baseline="0" noProof="0" dirty="0">
              <a:ln w="0"/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Hexagon 1">
            <a:hlinkClick r:id="" action="ppaction://noaction"/>
          </p:cNvPr>
          <p:cNvSpPr/>
          <p:nvPr/>
        </p:nvSpPr>
        <p:spPr>
          <a:xfrm>
            <a:off x="10916529" y="5656806"/>
            <a:ext cx="1124129" cy="969077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</a:p>
          <a:p>
            <a:pPr algn="ctr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25565"/>
            <a:ext cx="9202029" cy="2636291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4054757" y="58176"/>
            <a:ext cx="3449805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</a:t>
            </a:r>
          </a:p>
        </p:txBody>
      </p:sp>
      <p:sp>
        <p:nvSpPr>
          <p:cNvPr id="13" name="A"/>
          <p:cNvSpPr/>
          <p:nvPr/>
        </p:nvSpPr>
        <p:spPr>
          <a:xfrm>
            <a:off x="6172469" y="3999975"/>
            <a:ext cx="4884206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514349" y="4004719"/>
            <a:ext cx="4761407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.13</a:t>
            </a:r>
          </a:p>
        </p:txBody>
      </p:sp>
      <p:sp>
        <p:nvSpPr>
          <p:cNvPr id="15" name="B"/>
          <p:cNvSpPr/>
          <p:nvPr/>
        </p:nvSpPr>
        <p:spPr>
          <a:xfrm>
            <a:off x="514349" y="5026355"/>
            <a:ext cx="4761407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B.11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"/>
          <p:cNvSpPr/>
          <p:nvPr/>
        </p:nvSpPr>
        <p:spPr>
          <a:xfrm>
            <a:off x="6172469" y="5026354"/>
            <a:ext cx="4884206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D.14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Hexagon 1">
            <a:hlinkClick r:id="" action="ppaction://noaction"/>
          </p:cNvPr>
          <p:cNvSpPr/>
          <p:nvPr/>
        </p:nvSpPr>
        <p:spPr>
          <a:xfrm>
            <a:off x="10916529" y="5656806"/>
            <a:ext cx="1124129" cy="969077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</a:p>
          <a:p>
            <a:pPr algn="ctr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71415" y="1055370"/>
            <a:ext cx="1936115" cy="1177925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25565"/>
            <a:ext cx="9202029" cy="2636291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4054757" y="58176"/>
            <a:ext cx="3449805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A"/>
          <p:cNvSpPr/>
          <p:nvPr/>
        </p:nvSpPr>
        <p:spPr>
          <a:xfrm>
            <a:off x="6454724" y="5001749"/>
            <a:ext cx="455344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A.11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6454724" y="4030933"/>
            <a:ext cx="460195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C.14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"/>
          <p:cNvSpPr/>
          <p:nvPr/>
        </p:nvSpPr>
        <p:spPr>
          <a:xfrm>
            <a:off x="856011" y="5026355"/>
            <a:ext cx="4419746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B.10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"/>
          <p:cNvSpPr/>
          <p:nvPr/>
        </p:nvSpPr>
        <p:spPr>
          <a:xfrm>
            <a:off x="849996" y="4020528"/>
            <a:ext cx="4425761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D.12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Hexagon 1">
            <a:hlinkClick r:id="" action="ppaction://noaction"/>
          </p:cNvPr>
          <p:cNvSpPr/>
          <p:nvPr/>
        </p:nvSpPr>
        <p:spPr>
          <a:xfrm>
            <a:off x="10916529" y="5656806"/>
            <a:ext cx="1124129" cy="969077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</a:p>
          <a:p>
            <a:pPr algn="ctr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03470" y="1055370"/>
            <a:ext cx="2491105" cy="1345565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</p:bld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141</Words>
  <Application>Microsoft Office PowerPoint</Application>
  <PresentationFormat>Widescreen</PresentationFormat>
  <Paragraphs>70</Paragraphs>
  <Slides>19</Slides>
  <Notes>1</Notes>
  <HiddenSlides>0</HiddenSlides>
  <MMClips>7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34" baseType="lpstr">
      <vt:lpstr>微软雅黑</vt:lpstr>
      <vt:lpstr>SimSun</vt:lpstr>
      <vt:lpstr>SimSun</vt:lpstr>
      <vt:lpstr>Arial</vt:lpstr>
      <vt:lpstr>Calibri</vt:lpstr>
      <vt:lpstr>Calibri Light</vt:lpstr>
      <vt:lpstr>HP001 4 hàng</vt:lpstr>
      <vt:lpstr>ITC Avant Garde Std Bk</vt:lpstr>
      <vt:lpstr>Montserrat ExtraBold</vt:lpstr>
      <vt:lpstr>Times New Roman</vt:lpstr>
      <vt:lpstr>UTM Avo</vt:lpstr>
      <vt:lpstr>1_Office Theme</vt:lpstr>
      <vt:lpstr>2_Office Theme</vt:lpstr>
      <vt:lpstr>3_Office Theme</vt:lpstr>
      <vt:lpstr>4_Office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28</cp:revision>
  <dcterms:created xsi:type="dcterms:W3CDTF">2021-05-10T04:25:00Z</dcterms:created>
  <dcterms:modified xsi:type="dcterms:W3CDTF">2021-10-11T02:20:38Z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