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320" r:id="rId4"/>
    <p:sldId id="326" r:id="rId5"/>
    <p:sldId id="312" r:id="rId6"/>
    <p:sldId id="317" r:id="rId7"/>
    <p:sldId id="270" r:id="rId8"/>
    <p:sldId id="323" r:id="rId9"/>
    <p:sldId id="321" r:id="rId10"/>
    <p:sldId id="325" r:id="rId11"/>
    <p:sldId id="318" r:id="rId12"/>
    <p:sldId id="319" r:id="rId13"/>
    <p:sldId id="30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1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331125"/>
      </p:ext>
    </p:extLst>
  </p:cSld>
  <p:clrMapOvr>
    <a:masterClrMapping/>
  </p:clrMapOvr>
  <p:transition spd="slow"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2154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08686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13/10/2021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1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98" r:id="rId14"/>
    <p:sldLayoutId id="2147483700" r:id="rId15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2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01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5736" cy="6857999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832929" y="5327939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79551" y="5327939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63689" y="5252525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59102" y="5252525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949524" y="6112908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9449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165022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90487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1037055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Bảng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20(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53194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6" y="25736"/>
            <a:ext cx="10312726" cy="286829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77460" y="1244338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77460" y="2069183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22367" y="1244338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97779" y="2064469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664779" y="1228372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=7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64682" y="2023492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309686" y="1228372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=8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354904" y="2023492"/>
            <a:ext cx="923826" cy="66496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=6</a:t>
            </a:r>
          </a:p>
        </p:txBody>
      </p:sp>
    </p:spTree>
    <p:extLst>
      <p:ext uri="{BB962C8B-B14F-4D97-AF65-F5344CB8AC3E}">
        <p14:creationId xmlns:p14="http://schemas.microsoft.com/office/powerpoint/2010/main" val="39840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0" y="0"/>
            <a:ext cx="12122870" cy="7088957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1348033" y="2196446"/>
            <a:ext cx="4100660" cy="272434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830371" y="2601798"/>
            <a:ext cx="1567992" cy="107622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648173" y="2318994"/>
            <a:ext cx="1894788" cy="232527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290009" y="2601798"/>
            <a:ext cx="3712589" cy="1764385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3880701" y="2535810"/>
            <a:ext cx="4335544" cy="230799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7146303" y="2318994"/>
            <a:ext cx="4005606" cy="2856321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7240571" y="2196446"/>
            <a:ext cx="2948233" cy="155070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6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6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308969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Bảng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20(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77873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74" y="0"/>
            <a:ext cx="12117126" cy="686752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97487" y="3155121"/>
            <a:ext cx="1342397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14 - 5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187019" y="3155121"/>
            <a:ext cx="1349604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18 - 9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28896" y="2164866"/>
            <a:ext cx="1359681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14 - 6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16447" y="2681619"/>
            <a:ext cx="1406166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11- 3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02665" y="3209281"/>
            <a:ext cx="1272619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16 - 8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201373" y="1618011"/>
            <a:ext cx="1412450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15 - 8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835408" y="2175292"/>
            <a:ext cx="1365965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16 - 9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835408" y="2707040"/>
            <a:ext cx="1365965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11 - 4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201373" y="2681618"/>
            <a:ext cx="1327608" cy="527663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12 -5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32375" y="5579799"/>
            <a:ext cx="1354644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15 - 9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196442" y="5022200"/>
            <a:ext cx="1358248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14 - 8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187020" y="5542643"/>
            <a:ext cx="1367670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12 -6 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489436" y="6099924"/>
            <a:ext cx="1363746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11 - 5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839880" y="5585774"/>
            <a:ext cx="1399094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12 - 7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238974" y="5022200"/>
            <a:ext cx="1349603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13 - 8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251542" y="5579799"/>
            <a:ext cx="1337035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11 - 6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10122030" y="5022200"/>
            <a:ext cx="1473725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13 -9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420521" y="5553948"/>
            <a:ext cx="1467437" cy="557281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12 - 8</a:t>
            </a:r>
          </a:p>
        </p:txBody>
      </p:sp>
    </p:spTree>
    <p:extLst>
      <p:ext uri="{BB962C8B-B14F-4D97-AF65-F5344CB8AC3E}">
        <p14:creationId xmlns:p14="http://schemas.microsoft.com/office/powerpoint/2010/main" val="168785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19" grpId="0" animBg="1"/>
      <p:bldP spid="19" grpId="1" animBg="1"/>
      <p:bldP spid="20" grpId="0" animBg="1"/>
      <p:bldP spid="20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140</Words>
  <Application>Microsoft Office PowerPoint</Application>
  <PresentationFormat>Widescreen</PresentationFormat>
  <Paragraphs>43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宋体</vt:lpstr>
      <vt:lpstr>宋体</vt:lpstr>
      <vt:lpstr>Arial</vt:lpstr>
      <vt:lpstr>Calibri</vt:lpstr>
      <vt:lpstr>Calibri Light</vt:lpstr>
      <vt:lpstr>HP001 4 hàng</vt:lpstr>
      <vt:lpstr>ITC Avant Garde Std Bk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33</cp:revision>
  <dcterms:created xsi:type="dcterms:W3CDTF">2021-05-14T05:01:00Z</dcterms:created>
  <dcterms:modified xsi:type="dcterms:W3CDTF">2021-10-13T02:40:12Z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