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308" r:id="rId2"/>
    <p:sldId id="309" r:id="rId3"/>
    <p:sldId id="301" r:id="rId4"/>
    <p:sldId id="285" r:id="rId5"/>
    <p:sldId id="288" r:id="rId6"/>
    <p:sldId id="289" r:id="rId7"/>
    <p:sldId id="307" r:id="rId8"/>
    <p:sldId id="302" r:id="rId9"/>
    <p:sldId id="311" r:id="rId10"/>
    <p:sldId id="291" r:id="rId11"/>
    <p:sldId id="305" r:id="rId12"/>
    <p:sldId id="310" r:id="rId13"/>
    <p:sldId id="269" r:id="rId14"/>
    <p:sldId id="304" r:id="rId15"/>
    <p:sldId id="30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623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7052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902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483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6390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14.xml"/><Relationship Id="rId7" Type="http://schemas.microsoft.com/office/2007/relationships/hdphoto" Target="../media/hdphoto4.wdp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29.png"/><Relationship Id="rId5" Type="http://schemas.microsoft.com/office/2007/relationships/hdphoto" Target="../media/hdphoto3.wdp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4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22.GIF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GIF"/><Relationship Id="rId11" Type="http://schemas.openxmlformats.org/officeDocument/2006/relationships/image" Target="../media/image27.png"/><Relationship Id="rId5" Type="http://schemas.openxmlformats.org/officeDocument/2006/relationships/image" Target="../media/image26.GIF"/><Relationship Id="rId10" Type="http://schemas.microsoft.com/office/2007/relationships/hdphoto" Target="../media/hdphoto2.wdp"/><Relationship Id="rId4" Type="http://schemas.openxmlformats.org/officeDocument/2006/relationships/audio" Target="../media/audio3.wav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GIF"/><Relationship Id="rId11" Type="http://schemas.openxmlformats.org/officeDocument/2006/relationships/image" Target="../media/image27.png"/><Relationship Id="rId5" Type="http://schemas.openxmlformats.org/officeDocument/2006/relationships/image" Target="../media/image26.GIF"/><Relationship Id="rId10" Type="http://schemas.microsoft.com/office/2007/relationships/hdphoto" Target="../media/hdphoto2.wdp"/><Relationship Id="rId4" Type="http://schemas.openxmlformats.org/officeDocument/2006/relationships/audio" Target="../media/audio3.wav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Relationship Id="rId5" Type="http://schemas.microsoft.com/office/2007/relationships/hdphoto" Target="../media/hdphoto4.wdp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928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04017" cy="55241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00675"/>
            <a:ext cx="10416619" cy="154305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2667786" y="2394408"/>
            <a:ext cx="6165129" cy="226906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5029200" y="2281287"/>
            <a:ext cx="61274" cy="99138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7580723" y="2394408"/>
            <a:ext cx="1374741" cy="83898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5476973" y="2158738"/>
            <a:ext cx="5429840" cy="102752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3252247" y="2281287"/>
            <a:ext cx="1753386" cy="22077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2224726" y="2394408"/>
            <a:ext cx="4270342" cy="67873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3337089" y="2281287"/>
            <a:ext cx="4275056" cy="22855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7451104" y="2081189"/>
            <a:ext cx="3201185" cy="240788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5005633" y="5637228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0000"/>
                </a:solidFill>
              </a:rPr>
              <a:t>=7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005633" y="6229419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=9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0011266" y="5647425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0000"/>
                </a:solidFill>
              </a:rPr>
              <a:t>=9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9926426" y="6267046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7" grpId="0" animBg="1"/>
      <p:bldP spid="27" grpId="1" animBg="1"/>
      <p:bldP spid="29" grpId="0" animBg="1"/>
      <p:bldP spid="29" grpId="1" animBg="1"/>
      <p:bldP spid="30" grpId="0" animBg="1"/>
      <p:bldP spid="3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562573" y="1"/>
            <a:ext cx="7494309" cy="1217265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857" y="-704680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thỏ tắm nắng(11-21-2020 2-47-08 P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61166" y="1294767"/>
            <a:ext cx="8915400" cy="457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6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15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54133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35385" y="-288489"/>
            <a:ext cx="11936178" cy="462915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2004597" y="4762559"/>
            <a:ext cx="18603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11 -4 = 7</a:t>
            </a:r>
          </a:p>
        </p:txBody>
      </p:sp>
      <p:sp>
        <p:nvSpPr>
          <p:cNvPr id="12" name="Text Box 3"/>
          <p:cNvSpPr txBox="1"/>
          <p:nvPr/>
        </p:nvSpPr>
        <p:spPr>
          <a:xfrm>
            <a:off x="1996910" y="5358019"/>
            <a:ext cx="1868079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11 -5 = 6</a:t>
            </a:r>
          </a:p>
        </p:txBody>
      </p:sp>
      <p:sp>
        <p:nvSpPr>
          <p:cNvPr id="13" name="Text Box 3"/>
          <p:cNvSpPr txBox="1"/>
          <p:nvPr/>
        </p:nvSpPr>
        <p:spPr>
          <a:xfrm>
            <a:off x="2004596" y="5953479"/>
            <a:ext cx="18603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11 -7 = 4</a:t>
            </a:r>
          </a:p>
        </p:txBody>
      </p:sp>
      <p:sp>
        <p:nvSpPr>
          <p:cNvPr id="14" name="Text Box 3"/>
          <p:cNvSpPr txBox="1"/>
          <p:nvPr/>
        </p:nvSpPr>
        <p:spPr>
          <a:xfrm>
            <a:off x="4136626" y="4762559"/>
            <a:ext cx="18603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11 -8 = 3</a:t>
            </a:r>
          </a:p>
        </p:txBody>
      </p:sp>
      <p:sp>
        <p:nvSpPr>
          <p:cNvPr id="15" name="Text Box 3"/>
          <p:cNvSpPr txBox="1"/>
          <p:nvPr/>
        </p:nvSpPr>
        <p:spPr>
          <a:xfrm>
            <a:off x="4136625" y="5416027"/>
            <a:ext cx="18603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11 -9 = 2</a:t>
            </a:r>
          </a:p>
        </p:txBody>
      </p:sp>
      <p:sp>
        <p:nvSpPr>
          <p:cNvPr id="16" name="Text Box 3"/>
          <p:cNvSpPr txBox="1"/>
          <p:nvPr/>
        </p:nvSpPr>
        <p:spPr>
          <a:xfrm>
            <a:off x="4136624" y="5910437"/>
            <a:ext cx="2245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11 -1 = 10</a:t>
            </a:r>
          </a:p>
        </p:txBody>
      </p:sp>
      <p:sp>
        <p:nvSpPr>
          <p:cNvPr id="17" name="Text Box 3"/>
          <p:cNvSpPr txBox="1"/>
          <p:nvPr/>
        </p:nvSpPr>
        <p:spPr>
          <a:xfrm>
            <a:off x="6371598" y="4770867"/>
            <a:ext cx="18603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12 -6 = 6</a:t>
            </a:r>
          </a:p>
        </p:txBody>
      </p:sp>
      <p:sp>
        <p:nvSpPr>
          <p:cNvPr id="18" name="Text Box 3"/>
          <p:cNvSpPr txBox="1"/>
          <p:nvPr/>
        </p:nvSpPr>
        <p:spPr>
          <a:xfrm>
            <a:off x="6381946" y="5265277"/>
            <a:ext cx="1868079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12 -5 = 7</a:t>
            </a:r>
          </a:p>
        </p:txBody>
      </p:sp>
      <p:sp>
        <p:nvSpPr>
          <p:cNvPr id="19" name="Text Box 3"/>
          <p:cNvSpPr txBox="1"/>
          <p:nvPr/>
        </p:nvSpPr>
        <p:spPr>
          <a:xfrm>
            <a:off x="6389632" y="5832330"/>
            <a:ext cx="18603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12 -7 = 5</a:t>
            </a:r>
          </a:p>
        </p:txBody>
      </p:sp>
      <p:sp>
        <p:nvSpPr>
          <p:cNvPr id="20" name="Text Box 3"/>
          <p:cNvSpPr txBox="1"/>
          <p:nvPr/>
        </p:nvSpPr>
        <p:spPr>
          <a:xfrm>
            <a:off x="8606570" y="4770867"/>
            <a:ext cx="18603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12 -8 = 4</a:t>
            </a:r>
          </a:p>
        </p:txBody>
      </p:sp>
      <p:sp>
        <p:nvSpPr>
          <p:cNvPr id="21" name="Text Box 3"/>
          <p:cNvSpPr txBox="1"/>
          <p:nvPr/>
        </p:nvSpPr>
        <p:spPr>
          <a:xfrm>
            <a:off x="8616919" y="5308319"/>
            <a:ext cx="18603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12 -9 = 3</a:t>
            </a:r>
          </a:p>
        </p:txBody>
      </p:sp>
      <p:sp>
        <p:nvSpPr>
          <p:cNvPr id="22" name="Text Box 3"/>
          <p:cNvSpPr txBox="1"/>
          <p:nvPr/>
        </p:nvSpPr>
        <p:spPr>
          <a:xfrm>
            <a:off x="8606570" y="5738607"/>
            <a:ext cx="2245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12 -2 = 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8807"/>
            <a:ext cx="12192000" cy="6753225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3828108" y="5467546"/>
            <a:ext cx="677152" cy="5895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954110" y="5379412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54047" y="5349337"/>
            <a:ext cx="775792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53952" y="5327939"/>
            <a:ext cx="776785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41943" y="6077474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047251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2211241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14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07581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=""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=""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=""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=""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=""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=""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=""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=""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=""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=""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=""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=""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=""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=""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=""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=""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=""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=""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=""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=""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=""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=""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loud Callout 16"/>
          <p:cNvSpPr/>
          <p:nvPr/>
        </p:nvSpPr>
        <p:spPr>
          <a:xfrm>
            <a:off x="1524000" y="334297"/>
            <a:ext cx="4673600" cy="2525019"/>
          </a:xfrm>
          <a:prstGeom prst="cloudCallout">
            <a:avLst>
              <a:gd name="adj1" fmla="val 55270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 Không thật</a:t>
            </a:r>
          </a:p>
          <a:p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 Không giả</a:t>
            </a:r>
          </a:p>
        </p:txBody>
      </p:sp>
      <p:sp>
        <p:nvSpPr>
          <p:cNvPr id="6" name="Cloud Callout 5"/>
          <p:cNvSpPr/>
          <p:nvPr/>
        </p:nvSpPr>
        <p:spPr>
          <a:xfrm flipH="1">
            <a:off x="1954789" y="5091612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 sz="3600" b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1542" y="3337162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6596281" y="5110994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 sz="3600" b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124" y="3372238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3" name="Tay-Du-Ky-Main-Theme-Hoa-Tau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0000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41462" y="159680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45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38176" y="908296"/>
            <a:ext cx="9144000" cy="51318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999114" y="3841390"/>
            <a:ext cx="619379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CHỌN SAI RỒI BỌN TA ĐI ĐÁNH TIẾP ĐÂY</a:t>
            </a:r>
          </a:p>
        </p:txBody>
      </p:sp>
      <p:sp>
        <p:nvSpPr>
          <p:cNvPr id="6" name="Cloud Callout 5"/>
          <p:cNvSpPr/>
          <p:nvPr/>
        </p:nvSpPr>
        <p:spPr>
          <a:xfrm flipH="1">
            <a:off x="1886461" y="5110994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7</a:t>
            </a:r>
            <a:endParaRPr lang="en-US" sz="36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1542" y="3337162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6596281" y="5110994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9</a:t>
            </a:r>
            <a:endParaRPr lang="en-US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124" y="3372238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006" y="638155"/>
            <a:ext cx="2274521" cy="246888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1524002" y="334297"/>
            <a:ext cx="4451533" cy="2182087"/>
          </a:xfrm>
          <a:prstGeom prst="cloudCallout">
            <a:avLst>
              <a:gd name="adj1" fmla="val 59307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15- 8=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00"/>
                            </p:stCondLst>
                            <p:childTnLst>
                              <p:par>
                                <p:cTn id="1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00"/>
                            </p:stCondLst>
                            <p:childTnLst>
                              <p:par>
                                <p:cTn id="3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33333E-6 C -0.05104 -0.06064 0.21233 -0.15162 0.16215 -0.21111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3" y="-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863083"/>
            <a:ext cx="9144000" cy="51318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999114" y="3841390"/>
            <a:ext cx="619379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CHỌN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SAI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RỒI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BỌN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TA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ĐI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ĐÁNH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TIẾP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ĐÂY</a:t>
            </a:r>
            <a:endParaRPr lang="en-US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6597443" y="5097715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6709" y="3361163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 flipH="1">
            <a:off x="1770175" y="5137095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8</a:t>
            </a:r>
            <a:endParaRPr lang="en-US" sz="36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2812092" y="3332135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006" y="638155"/>
            <a:ext cx="2274521" cy="246888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1524002" y="334297"/>
            <a:ext cx="4451533" cy="2182087"/>
          </a:xfrm>
          <a:prstGeom prst="cloudCallout">
            <a:avLst>
              <a:gd name="adj1" fmla="val 59307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14 - 8 =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00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00"/>
                            </p:stCondLst>
                            <p:childTnLst>
                              <p:par>
                                <p:cTn id="3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6 C -0.05104 -0.06065 -0.10034 -0.11274 -0.15069 -0.17246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35" y="-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376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180190" cy="324802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450971" y="808389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450971" y="1473353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0000"/>
                </a:solidFill>
              </a:rPr>
              <a:t>=3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450971" y="2100837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=8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87214" y="808389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87214" y="1473353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=7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87214" y="2138317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=5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523457" y="808389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523457" y="1473353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=9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523457" y="2138317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=3</a:t>
            </a:r>
          </a:p>
        </p:txBody>
      </p:sp>
    </p:spTree>
    <p:extLst>
      <p:ext uri="{BB962C8B-B14F-4D97-AF65-F5344CB8AC3E}">
        <p14:creationId xmlns:p14="http://schemas.microsoft.com/office/powerpoint/2010/main" val="2654543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609601" y="228921"/>
            <a:ext cx="1097280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90392"/>
            <a:ext cx="12010030" cy="636996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98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</TotalTime>
  <Words>187</Words>
  <Application>Microsoft Office PowerPoint</Application>
  <PresentationFormat>Widescreen</PresentationFormat>
  <Paragraphs>55</Paragraphs>
  <Slides>15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微软雅黑</vt:lpstr>
      <vt:lpstr>SimSun</vt:lpstr>
      <vt:lpstr>SimSun</vt:lpstr>
      <vt:lpstr>Arial</vt:lpstr>
      <vt:lpstr>Calibri</vt:lpstr>
      <vt:lpstr>HP001 4 hàng</vt:lpstr>
      <vt:lpstr>ITC Avant Garde Std Bk</vt:lpstr>
      <vt:lpstr>Montserrat ExtraBold</vt:lpstr>
      <vt:lpstr>Times New Roman</vt:lpstr>
      <vt:lpstr>UTM Avo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19</cp:revision>
  <dcterms:created xsi:type="dcterms:W3CDTF">2021-05-14T04:27:00Z</dcterms:created>
  <dcterms:modified xsi:type="dcterms:W3CDTF">2021-10-15T01:18:27Z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