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672" r:id="rId2"/>
    <p:sldMasterId id="2147483684" r:id="rId3"/>
  </p:sldMasterIdLst>
  <p:notesMasterIdLst>
    <p:notesMasterId r:id="rId23"/>
  </p:notesMasterIdLst>
  <p:sldIdLst>
    <p:sldId id="301" r:id="rId4"/>
    <p:sldId id="304" r:id="rId5"/>
    <p:sldId id="297" r:id="rId6"/>
    <p:sldId id="258" r:id="rId7"/>
    <p:sldId id="259" r:id="rId8"/>
    <p:sldId id="286" r:id="rId9"/>
    <p:sldId id="287" r:id="rId10"/>
    <p:sldId id="288" r:id="rId11"/>
    <p:sldId id="292" r:id="rId12"/>
    <p:sldId id="289" r:id="rId13"/>
    <p:sldId id="273" r:id="rId14"/>
    <p:sldId id="299" r:id="rId15"/>
    <p:sldId id="303" r:id="rId16"/>
    <p:sldId id="305" r:id="rId17"/>
    <p:sldId id="302" r:id="rId18"/>
    <p:sldId id="272" r:id="rId19"/>
    <p:sldId id="300" r:id="rId20"/>
    <p:sldId id="298" r:id="rId21"/>
    <p:sldId id="29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18/10/2021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952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 smtClean="0"/>
              <a:t>Vũ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Hồng</a:t>
            </a:r>
            <a:r>
              <a:rPr lang="en-US" baseline="0" dirty="0" smtClean="0"/>
              <a:t>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9540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398171"/>
      </p:ext>
    </p:extLst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  <a:t>18/10/2021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  <a:t>18/10/2021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  <a:t>18/10/2021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  <a:t>18/10/2021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  <a:t>18/10/2021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  <a:t>18/10/2021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  <a:t>18/10/2021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  <a:t>18/10/2021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  <a:t>18/10/2021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  <a:t>18/10/2021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9CE2-7F53-424E-AF14-6F65C5523F5D}" type="datetimeFigureOut">
              <a:rPr lang="en-US" smtClean="0"/>
              <a:t>18/10/2021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B55F-93E7-4EA8-9A46-F8D664D6F4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18/10/2021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18/10/2021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18/10/2021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18/10/2021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18/10/2021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18/10/2021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18/10/2021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18/10/2021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18/10/2021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18/10/2021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18/10/2021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0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1366437"/>
      </p:ext>
    </p:extLst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18/10/2021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18/10/2021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18/10/2021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18/10/2021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18/10/2021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18/10/2021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5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18/10/2021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99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29CE2-7F53-424E-AF14-6F65C5523F5D}" type="datetimeFigureOut">
              <a:rPr lang="en-US" smtClean="0"/>
              <a:t>18/10/2021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CB55F-93E7-4EA8-9A46-F8D664D6F47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18/10/2021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700" r:id="rId15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Layout" Target="../slideLayouts/slideLayout37.xml"/><Relationship Id="rId7" Type="http://schemas.microsoft.com/office/2007/relationships/hdphoto" Target="../media/hdphoto3.wdp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image" Target="../media/image29.png"/><Relationship Id="rId5" Type="http://schemas.microsoft.com/office/2007/relationships/hdphoto" Target="../media/hdphoto2.wdp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8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7.xml"/><Relationship Id="rId5" Type="http://schemas.microsoft.com/office/2007/relationships/hdphoto" Target="../media/hdphoto3.wdp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5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3.png"/><Relationship Id="rId11" Type="http://schemas.microsoft.com/office/2007/relationships/hdphoto" Target="../media/hdphoto1.wdp"/><Relationship Id="rId5" Type="http://schemas.openxmlformats.org/officeDocument/2006/relationships/image" Target="../media/image22.jpeg"/><Relationship Id="rId10" Type="http://schemas.openxmlformats.org/officeDocument/2006/relationships/image" Target="../media/image27.png"/><Relationship Id="rId4" Type="http://schemas.openxmlformats.org/officeDocument/2006/relationships/audio" Target="../media/audio1.wav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3.png"/><Relationship Id="rId11" Type="http://schemas.microsoft.com/office/2007/relationships/hdphoto" Target="../media/hdphoto1.wdp"/><Relationship Id="rId5" Type="http://schemas.openxmlformats.org/officeDocument/2006/relationships/image" Target="../media/image22.jpeg"/><Relationship Id="rId10" Type="http://schemas.openxmlformats.org/officeDocument/2006/relationships/image" Target="../media/image27.png"/><Relationship Id="rId4" Type="http://schemas.openxmlformats.org/officeDocument/2006/relationships/audio" Target="../media/audio1.wav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3.png"/><Relationship Id="rId11" Type="http://schemas.microsoft.com/office/2007/relationships/hdphoto" Target="../media/hdphoto1.wdp"/><Relationship Id="rId5" Type="http://schemas.openxmlformats.org/officeDocument/2006/relationships/image" Target="../media/image22.jpeg"/><Relationship Id="rId10" Type="http://schemas.openxmlformats.org/officeDocument/2006/relationships/image" Target="../media/image27.png"/><Relationship Id="rId4" Type="http://schemas.openxmlformats.org/officeDocument/2006/relationships/audio" Target="../media/audio1.wav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7.xml"/><Relationship Id="rId5" Type="http://schemas.microsoft.com/office/2007/relationships/hdphoto" Target="../media/hdphoto3.wdp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8418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3816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70" y="62144"/>
            <a:ext cx="10566156" cy="3449853"/>
          </a:xfrm>
          <a:prstGeom prst="rect">
            <a:avLst/>
          </a:prstGeom>
        </p:spPr>
      </p:pic>
      <p:sp>
        <p:nvSpPr>
          <p:cNvPr id="7" name="Text Box 7"/>
          <p:cNvSpPr txBox="1"/>
          <p:nvPr/>
        </p:nvSpPr>
        <p:spPr>
          <a:xfrm>
            <a:off x="2426767" y="951888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rgbClr val="FF0000"/>
                </a:solidFill>
              </a:rPr>
              <a:t>= </a:t>
            </a:r>
            <a:r>
              <a:rPr lang="en-US" sz="3400" dirty="0" smtClean="0">
                <a:solidFill>
                  <a:srgbClr val="FF0000"/>
                </a:solidFill>
              </a:rPr>
              <a:t>15</a:t>
            </a:r>
            <a:endParaRPr lang="en-US" sz="3400" dirty="0">
              <a:solidFill>
                <a:srgbClr val="FF0000"/>
              </a:solidFill>
            </a:endParaRPr>
          </a:p>
        </p:txBody>
      </p:sp>
      <p:sp>
        <p:nvSpPr>
          <p:cNvPr id="9" name="Text Box 7"/>
          <p:cNvSpPr txBox="1"/>
          <p:nvPr/>
        </p:nvSpPr>
        <p:spPr>
          <a:xfrm>
            <a:off x="2426767" y="1565933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rgbClr val="FF0000"/>
                </a:solidFill>
              </a:rPr>
              <a:t>= </a:t>
            </a:r>
            <a:r>
              <a:rPr lang="en-US" sz="3400" dirty="0" smtClean="0">
                <a:solidFill>
                  <a:srgbClr val="FF0000"/>
                </a:solidFill>
              </a:rPr>
              <a:t>15</a:t>
            </a:r>
            <a:endParaRPr lang="en-US" sz="3400" dirty="0">
              <a:solidFill>
                <a:srgbClr val="FF0000"/>
              </a:solidFill>
            </a:endParaRPr>
          </a:p>
        </p:txBody>
      </p:sp>
      <p:sp>
        <p:nvSpPr>
          <p:cNvPr id="10" name="Text Box 7"/>
          <p:cNvSpPr txBox="1"/>
          <p:nvPr/>
        </p:nvSpPr>
        <p:spPr>
          <a:xfrm>
            <a:off x="2426767" y="2231942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rgbClr val="FF0000"/>
                </a:solidFill>
              </a:rPr>
              <a:t>= </a:t>
            </a:r>
            <a:r>
              <a:rPr lang="en-US" sz="3400" dirty="0" smtClean="0">
                <a:solidFill>
                  <a:srgbClr val="FF0000"/>
                </a:solidFill>
              </a:rPr>
              <a:t>6</a:t>
            </a:r>
            <a:endParaRPr lang="en-US" sz="3400" dirty="0">
              <a:solidFill>
                <a:srgbClr val="FF0000"/>
              </a:solidFill>
            </a:endParaRPr>
          </a:p>
        </p:txBody>
      </p:sp>
      <p:sp>
        <p:nvSpPr>
          <p:cNvPr id="11" name="Text Box 7"/>
          <p:cNvSpPr txBox="1"/>
          <p:nvPr/>
        </p:nvSpPr>
        <p:spPr>
          <a:xfrm>
            <a:off x="2426767" y="2845987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rgbClr val="FF0000"/>
                </a:solidFill>
              </a:rPr>
              <a:t>= </a:t>
            </a:r>
            <a:r>
              <a:rPr lang="en-US" sz="3400" dirty="0" smtClean="0">
                <a:solidFill>
                  <a:srgbClr val="FF0000"/>
                </a:solidFill>
              </a:rPr>
              <a:t>9</a:t>
            </a:r>
            <a:endParaRPr lang="en-US" sz="3400" dirty="0">
              <a:solidFill>
                <a:srgbClr val="FF0000"/>
              </a:solidFill>
            </a:endParaRPr>
          </a:p>
        </p:txBody>
      </p:sp>
      <p:sp>
        <p:nvSpPr>
          <p:cNvPr id="12" name="Text Box 7"/>
          <p:cNvSpPr txBox="1"/>
          <p:nvPr/>
        </p:nvSpPr>
        <p:spPr>
          <a:xfrm>
            <a:off x="6289641" y="849252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rgbClr val="FF0000"/>
                </a:solidFill>
              </a:rPr>
              <a:t>= </a:t>
            </a:r>
            <a:r>
              <a:rPr lang="en-US" sz="3400" dirty="0" smtClean="0">
                <a:solidFill>
                  <a:srgbClr val="FF0000"/>
                </a:solidFill>
              </a:rPr>
              <a:t>17</a:t>
            </a:r>
            <a:endParaRPr lang="en-US" sz="3400" dirty="0">
              <a:solidFill>
                <a:srgbClr val="FF0000"/>
              </a:solidFill>
            </a:endParaRPr>
          </a:p>
        </p:txBody>
      </p:sp>
      <p:sp>
        <p:nvSpPr>
          <p:cNvPr id="13" name="Text Box 7"/>
          <p:cNvSpPr txBox="1"/>
          <p:nvPr/>
        </p:nvSpPr>
        <p:spPr>
          <a:xfrm>
            <a:off x="6289641" y="1482125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rgbClr val="FF0000"/>
                </a:solidFill>
              </a:rPr>
              <a:t>= </a:t>
            </a:r>
            <a:r>
              <a:rPr lang="en-US" sz="3400" dirty="0" smtClean="0">
                <a:solidFill>
                  <a:srgbClr val="FF0000"/>
                </a:solidFill>
              </a:rPr>
              <a:t>17</a:t>
            </a:r>
            <a:endParaRPr lang="en-US" sz="3400" dirty="0">
              <a:solidFill>
                <a:srgbClr val="FF0000"/>
              </a:solidFill>
            </a:endParaRPr>
          </a:p>
        </p:txBody>
      </p:sp>
      <p:sp>
        <p:nvSpPr>
          <p:cNvPr id="14" name="Text Box 7"/>
          <p:cNvSpPr txBox="1"/>
          <p:nvPr/>
        </p:nvSpPr>
        <p:spPr>
          <a:xfrm>
            <a:off x="6289641" y="2190038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rgbClr val="FF0000"/>
                </a:solidFill>
              </a:rPr>
              <a:t>= </a:t>
            </a:r>
            <a:r>
              <a:rPr lang="en-US" sz="3400" dirty="0" smtClean="0">
                <a:solidFill>
                  <a:srgbClr val="FF0000"/>
                </a:solidFill>
              </a:rPr>
              <a:t>9</a:t>
            </a:r>
            <a:endParaRPr lang="en-US" sz="3400" dirty="0">
              <a:solidFill>
                <a:srgbClr val="FF0000"/>
              </a:solidFill>
            </a:endParaRPr>
          </a:p>
        </p:txBody>
      </p:sp>
      <p:sp>
        <p:nvSpPr>
          <p:cNvPr id="15" name="Text Box 7"/>
          <p:cNvSpPr txBox="1"/>
          <p:nvPr/>
        </p:nvSpPr>
        <p:spPr>
          <a:xfrm>
            <a:off x="6289641" y="2831510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rgbClr val="FF0000"/>
                </a:solidFill>
              </a:rPr>
              <a:t>= </a:t>
            </a:r>
            <a:r>
              <a:rPr lang="en-US" sz="3400" dirty="0" smtClean="0">
                <a:solidFill>
                  <a:srgbClr val="FF0000"/>
                </a:solidFill>
              </a:rPr>
              <a:t>8</a:t>
            </a:r>
            <a:endParaRPr lang="en-US" sz="3400" dirty="0">
              <a:solidFill>
                <a:srgbClr val="FF0000"/>
              </a:solidFill>
            </a:endParaRPr>
          </a:p>
        </p:txBody>
      </p:sp>
      <p:sp>
        <p:nvSpPr>
          <p:cNvPr id="16" name="Text Box 7"/>
          <p:cNvSpPr txBox="1"/>
          <p:nvPr/>
        </p:nvSpPr>
        <p:spPr>
          <a:xfrm>
            <a:off x="10245820" y="951887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rgbClr val="FF0000"/>
                </a:solidFill>
              </a:rPr>
              <a:t>= </a:t>
            </a:r>
            <a:r>
              <a:rPr lang="en-US" sz="3400" dirty="0" smtClean="0">
                <a:solidFill>
                  <a:srgbClr val="FF0000"/>
                </a:solidFill>
              </a:rPr>
              <a:t>13</a:t>
            </a:r>
            <a:endParaRPr lang="en-US" sz="3400" dirty="0">
              <a:solidFill>
                <a:srgbClr val="FF0000"/>
              </a:solidFill>
            </a:endParaRPr>
          </a:p>
        </p:txBody>
      </p:sp>
      <p:sp>
        <p:nvSpPr>
          <p:cNvPr id="17" name="Text Box 7"/>
          <p:cNvSpPr txBox="1"/>
          <p:nvPr/>
        </p:nvSpPr>
        <p:spPr>
          <a:xfrm>
            <a:off x="10245820" y="1491620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rgbClr val="FF0000"/>
                </a:solidFill>
              </a:rPr>
              <a:t>= </a:t>
            </a:r>
            <a:r>
              <a:rPr lang="en-US" sz="3400" dirty="0" smtClean="0">
                <a:solidFill>
                  <a:srgbClr val="FF0000"/>
                </a:solidFill>
              </a:rPr>
              <a:t>13</a:t>
            </a:r>
            <a:endParaRPr lang="en-US" sz="3400" dirty="0">
              <a:solidFill>
                <a:srgbClr val="FF0000"/>
              </a:solidFill>
            </a:endParaRPr>
          </a:p>
        </p:txBody>
      </p:sp>
      <p:sp>
        <p:nvSpPr>
          <p:cNvPr id="19" name="Text Box 7"/>
          <p:cNvSpPr txBox="1"/>
          <p:nvPr/>
        </p:nvSpPr>
        <p:spPr>
          <a:xfrm>
            <a:off x="10332906" y="2217465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rgbClr val="FF0000"/>
                </a:solidFill>
              </a:rPr>
              <a:t>= </a:t>
            </a:r>
            <a:r>
              <a:rPr lang="en-US" sz="3400" dirty="0" smtClean="0">
                <a:solidFill>
                  <a:srgbClr val="FF0000"/>
                </a:solidFill>
              </a:rPr>
              <a:t>8</a:t>
            </a:r>
            <a:endParaRPr lang="en-US" sz="3400" dirty="0">
              <a:solidFill>
                <a:srgbClr val="FF0000"/>
              </a:solidFill>
            </a:endParaRPr>
          </a:p>
        </p:txBody>
      </p:sp>
      <p:sp>
        <p:nvSpPr>
          <p:cNvPr id="20" name="Text Box 7"/>
          <p:cNvSpPr txBox="1"/>
          <p:nvPr/>
        </p:nvSpPr>
        <p:spPr>
          <a:xfrm>
            <a:off x="10245820" y="2845986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rgbClr val="FF0000"/>
                </a:solidFill>
              </a:rPr>
              <a:t>= </a:t>
            </a:r>
            <a:r>
              <a:rPr lang="en-US" sz="3400" dirty="0" smtClean="0">
                <a:solidFill>
                  <a:srgbClr val="FF0000"/>
                </a:solidFill>
              </a:rPr>
              <a:t>5</a:t>
            </a:r>
            <a:endParaRPr lang="en-US" sz="3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9" grpId="0"/>
      <p:bldP spid="19" grpId="1"/>
      <p:bldP spid="20" grpId="0"/>
      <p:bldP spid="20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654"/>
            <a:ext cx="12192000" cy="6684886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4474346" y="2876366"/>
            <a:ext cx="2698811" cy="67580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8 + 6 = 14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474347" y="3746377"/>
            <a:ext cx="2698810" cy="630045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6 +8 =14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474346" y="4570629"/>
            <a:ext cx="2698811" cy="6543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14 - 8 =6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8487051" y="2876366"/>
            <a:ext cx="2663301" cy="68876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9 + 7 =16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8487051" y="3684233"/>
            <a:ext cx="2663301" cy="735149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7 +9=16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8487051" y="5473193"/>
            <a:ext cx="2663301" cy="625766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16 - 9 =7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8487052" y="4570630"/>
            <a:ext cx="2663300" cy="639489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16 -7 = 9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4474346" y="5473193"/>
            <a:ext cx="2698811" cy="625766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14 - 6 =8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794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9" grpId="0" animBg="1"/>
      <p:bldP spid="19" grpId="1" animBg="1"/>
      <p:bldP spid="20" grpId="0" animBg="1"/>
      <p:bldP spid="20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6" grpId="0" animBg="1"/>
      <p:bldP spid="3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4562573" y="1"/>
            <a:ext cx="7494309" cy="1217265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HÁT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ƠI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857" y="-704680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thỏ tắm nắng(11-21-2020 2-47-08 P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61166" y="1294767"/>
            <a:ext cx="8915400" cy="457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81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19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958" y="2308969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chung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2)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169288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</a:t>
            </a:r>
            <a:endParaRPr lang="en-US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0726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06" y="0"/>
            <a:ext cx="10817581" cy="3554963"/>
          </a:xfrm>
          <a:prstGeom prst="rect">
            <a:avLst/>
          </a:prstGeom>
        </p:spPr>
      </p:pic>
      <p:sp>
        <p:nvSpPr>
          <p:cNvPr id="7" name="Text Box 7"/>
          <p:cNvSpPr txBox="1"/>
          <p:nvPr/>
        </p:nvSpPr>
        <p:spPr>
          <a:xfrm>
            <a:off x="3182547" y="1054525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rgbClr val="FF0000"/>
                </a:solidFill>
              </a:rPr>
              <a:t>= </a:t>
            </a:r>
            <a:r>
              <a:rPr lang="en-US" sz="3400" dirty="0" smtClean="0">
                <a:solidFill>
                  <a:srgbClr val="FF0000"/>
                </a:solidFill>
              </a:rPr>
              <a:t>18</a:t>
            </a:r>
            <a:endParaRPr lang="en-US" sz="3400" dirty="0">
              <a:solidFill>
                <a:srgbClr val="FF0000"/>
              </a:solidFill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3239339" y="1884950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rgbClr val="FF0000"/>
                </a:solidFill>
              </a:rPr>
              <a:t>= </a:t>
            </a:r>
            <a:r>
              <a:rPr lang="en-US" sz="3400" dirty="0" smtClean="0">
                <a:solidFill>
                  <a:srgbClr val="FF0000"/>
                </a:solidFill>
              </a:rPr>
              <a:t>15</a:t>
            </a:r>
            <a:endParaRPr lang="en-US" sz="3400" dirty="0">
              <a:solidFill>
                <a:srgbClr val="FF0000"/>
              </a:solidFill>
            </a:endParaRPr>
          </a:p>
        </p:txBody>
      </p:sp>
      <p:sp>
        <p:nvSpPr>
          <p:cNvPr id="9" name="Text Box 7"/>
          <p:cNvSpPr txBox="1"/>
          <p:nvPr/>
        </p:nvSpPr>
        <p:spPr>
          <a:xfrm>
            <a:off x="3239339" y="2650060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rgbClr val="FF0000"/>
                </a:solidFill>
              </a:rPr>
              <a:t>= </a:t>
            </a:r>
            <a:r>
              <a:rPr lang="en-US" sz="3400" dirty="0" smtClean="0">
                <a:solidFill>
                  <a:srgbClr val="FF0000"/>
                </a:solidFill>
              </a:rPr>
              <a:t>17</a:t>
            </a:r>
            <a:endParaRPr lang="en-US" sz="3400" dirty="0">
              <a:solidFill>
                <a:srgbClr val="FF0000"/>
              </a:solidFill>
            </a:endParaRPr>
          </a:p>
        </p:txBody>
      </p:sp>
      <p:sp>
        <p:nvSpPr>
          <p:cNvPr id="10" name="Text Box 7"/>
          <p:cNvSpPr txBox="1"/>
          <p:nvPr/>
        </p:nvSpPr>
        <p:spPr>
          <a:xfrm>
            <a:off x="6942784" y="1054525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rgbClr val="FF0000"/>
                </a:solidFill>
              </a:rPr>
              <a:t>= </a:t>
            </a:r>
            <a:r>
              <a:rPr lang="en-US" sz="3400" dirty="0" smtClean="0">
                <a:solidFill>
                  <a:srgbClr val="FF0000"/>
                </a:solidFill>
              </a:rPr>
              <a:t>7</a:t>
            </a:r>
            <a:endParaRPr lang="en-US" sz="3400" dirty="0">
              <a:solidFill>
                <a:srgbClr val="FF0000"/>
              </a:solidFill>
            </a:endParaRPr>
          </a:p>
        </p:txBody>
      </p:sp>
      <p:sp>
        <p:nvSpPr>
          <p:cNvPr id="11" name="Text Box 7"/>
          <p:cNvSpPr txBox="1"/>
          <p:nvPr/>
        </p:nvSpPr>
        <p:spPr>
          <a:xfrm>
            <a:off x="6990245" y="1884950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rgbClr val="FF0000"/>
                </a:solidFill>
              </a:rPr>
              <a:t>= </a:t>
            </a:r>
            <a:r>
              <a:rPr lang="en-US" sz="3400" dirty="0" smtClean="0">
                <a:solidFill>
                  <a:srgbClr val="FF0000"/>
                </a:solidFill>
              </a:rPr>
              <a:t>9</a:t>
            </a:r>
            <a:endParaRPr lang="en-US" sz="3400" dirty="0">
              <a:solidFill>
                <a:srgbClr val="FF0000"/>
              </a:solidFill>
            </a:endParaRPr>
          </a:p>
        </p:txBody>
      </p:sp>
      <p:sp>
        <p:nvSpPr>
          <p:cNvPr id="12" name="Text Box 7"/>
          <p:cNvSpPr txBox="1"/>
          <p:nvPr/>
        </p:nvSpPr>
        <p:spPr>
          <a:xfrm>
            <a:off x="6942784" y="2650060"/>
            <a:ext cx="1234496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rgbClr val="FF0000"/>
                </a:solidFill>
              </a:rPr>
              <a:t>= </a:t>
            </a:r>
            <a:r>
              <a:rPr lang="en-US" sz="3400" dirty="0" smtClean="0">
                <a:solidFill>
                  <a:srgbClr val="FF0000"/>
                </a:solidFill>
              </a:rPr>
              <a:t>4</a:t>
            </a:r>
            <a:endParaRPr lang="en-US" sz="3400" dirty="0">
              <a:solidFill>
                <a:srgbClr val="FF0000"/>
              </a:solidFill>
            </a:endParaRPr>
          </a:p>
        </p:txBody>
      </p:sp>
      <p:sp>
        <p:nvSpPr>
          <p:cNvPr id="13" name="Text Box 7"/>
          <p:cNvSpPr txBox="1"/>
          <p:nvPr/>
        </p:nvSpPr>
        <p:spPr>
          <a:xfrm>
            <a:off x="10619044" y="1054525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rgbClr val="FF0000"/>
                </a:solidFill>
              </a:rPr>
              <a:t>= </a:t>
            </a:r>
            <a:r>
              <a:rPr lang="en-US" sz="3400" dirty="0" smtClean="0">
                <a:solidFill>
                  <a:srgbClr val="FF0000"/>
                </a:solidFill>
              </a:rPr>
              <a:t>6</a:t>
            </a:r>
            <a:endParaRPr lang="en-US" sz="3400" dirty="0">
              <a:solidFill>
                <a:srgbClr val="FF0000"/>
              </a:solidFill>
            </a:endParaRPr>
          </a:p>
        </p:txBody>
      </p:sp>
      <p:sp>
        <p:nvSpPr>
          <p:cNvPr id="14" name="Text Box 7"/>
          <p:cNvSpPr txBox="1"/>
          <p:nvPr/>
        </p:nvSpPr>
        <p:spPr>
          <a:xfrm>
            <a:off x="10619044" y="1884950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rgbClr val="FF0000"/>
                </a:solidFill>
              </a:rPr>
              <a:t>= </a:t>
            </a:r>
            <a:r>
              <a:rPr lang="en-US" sz="3400" dirty="0" smtClean="0">
                <a:solidFill>
                  <a:srgbClr val="FF0000"/>
                </a:solidFill>
              </a:rPr>
              <a:t>17</a:t>
            </a:r>
            <a:endParaRPr lang="en-US" sz="3400" dirty="0">
              <a:solidFill>
                <a:srgbClr val="FF0000"/>
              </a:solidFill>
            </a:endParaRPr>
          </a:p>
        </p:txBody>
      </p:sp>
      <p:sp>
        <p:nvSpPr>
          <p:cNvPr id="15" name="Text Box 7"/>
          <p:cNvSpPr txBox="1"/>
          <p:nvPr/>
        </p:nvSpPr>
        <p:spPr>
          <a:xfrm>
            <a:off x="10619044" y="2650060"/>
            <a:ext cx="95377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rgbClr val="FF0000"/>
                </a:solidFill>
              </a:rPr>
              <a:t>= </a:t>
            </a:r>
            <a:r>
              <a:rPr lang="en-US" sz="3400" dirty="0" smtClean="0">
                <a:solidFill>
                  <a:srgbClr val="FF0000"/>
                </a:solidFill>
              </a:rPr>
              <a:t>18</a:t>
            </a:r>
            <a:endParaRPr lang="en-US" sz="3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77" y="109731"/>
            <a:ext cx="12002609" cy="3038475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6160371" y="2492020"/>
            <a:ext cx="631596" cy="55618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&lt;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6222515" y="1628968"/>
            <a:ext cx="631596" cy="55618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&gt;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2744207" y="2492020"/>
            <a:ext cx="631596" cy="55618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&lt;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2744207" y="1628968"/>
            <a:ext cx="631596" cy="55618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&gt;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9700823" y="1703387"/>
            <a:ext cx="631596" cy="55618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=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9700823" y="2492020"/>
            <a:ext cx="631596" cy="55618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&lt;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71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65314"/>
            <a:ext cx="12192000" cy="685800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2895997" y="5424752"/>
            <a:ext cx="699770" cy="5895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12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639957" y="5438732"/>
            <a:ext cx="699770" cy="5755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9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972249" y="5424752"/>
            <a:ext cx="699770" cy="5722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3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290072" y="6108623"/>
            <a:ext cx="699770" cy="52645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3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3779286" y="5424752"/>
            <a:ext cx="677152" cy="58955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-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43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58721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hai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18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958" y="2308969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chung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1)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23724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:a16="http://schemas.microsoft.com/office/drawing/2014/main" xmlns="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:a16="http://schemas.microsoft.com/office/drawing/2014/main" xmlns="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:a16="http://schemas.microsoft.com/office/drawing/2014/main" xmlns="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:a16="http://schemas.microsoft.com/office/drawing/2014/main" xmlns="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:a16="http://schemas.microsoft.com/office/drawing/2014/main" xmlns="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:a16="http://schemas.microsoft.com/office/drawing/2014/main" xmlns="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:a16="http://schemas.microsoft.com/office/drawing/2014/main" xmlns="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:a16="http://schemas.microsoft.com/office/drawing/2014/main" xmlns="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:a16="http://schemas.microsoft.com/office/drawing/2014/main" xmlns="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:a16="http://schemas.microsoft.com/office/drawing/2014/main" xmlns="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:a16="http://schemas.microsoft.com/office/drawing/2014/main" xmlns="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:a16="http://schemas.microsoft.com/office/drawing/2014/main" xmlns="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:a16="http://schemas.microsoft.com/office/drawing/2014/main" xmlns="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:a16="http://schemas.microsoft.com/office/drawing/2014/main" xmlns="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:a16="http://schemas.microsoft.com/office/drawing/2014/main" xmlns="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:a16="http://schemas.microsoft.com/office/drawing/2014/main" xmlns="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:a16="http://schemas.microsoft.com/office/drawing/2014/main" xmlns="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:a16="http://schemas.microsoft.com/office/drawing/2014/main" xmlns="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:a16="http://schemas.microsoft.com/office/drawing/2014/main" xmlns="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xmlns="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:a16="http://schemas.microsoft.com/office/drawing/2014/main" xmlns="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:a16="http://schemas.microsoft.com/office/drawing/2014/main" xmlns="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62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0617608" y="986148"/>
            <a:ext cx="11464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???</a:t>
            </a:r>
            <a:endParaRPr lang="en-US" sz="54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1" y="-29028"/>
            <a:ext cx="2423886" cy="240937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2382782" y="-29028"/>
            <a:ext cx="2423886" cy="2409372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4768066" y="-38757"/>
            <a:ext cx="2535985" cy="240937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7278460" y="-29028"/>
            <a:ext cx="2522974" cy="2409372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9801434" y="-19299"/>
            <a:ext cx="2423886" cy="2409372"/>
          </a:xfrm>
          <a:prstGeom prst="rect">
            <a:avLst/>
          </a:prstGeom>
        </p:spPr>
      </p:pic>
      <p:pic>
        <p:nvPicPr>
          <p:cNvPr id="5" name="b1"/>
          <p:cNvPicPr>
            <a:picLocks noChangeAspect="1"/>
          </p:cNvPicPr>
          <p:nvPr/>
        </p:nvPicPr>
        <p:blipFill rotWithShape="1"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32" t="5672" r="29917" b="23456"/>
          <a:stretch>
            <a:fillRect/>
          </a:stretch>
        </p:blipFill>
        <p:spPr>
          <a:xfrm>
            <a:off x="9359534" y="3343918"/>
            <a:ext cx="1872343" cy="3248486"/>
          </a:xfrm>
          <a:prstGeom prst="rect">
            <a:avLst/>
          </a:prstGeom>
        </p:spPr>
      </p:pic>
      <p:pic>
        <p:nvPicPr>
          <p:cNvPr id="53" name="b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1" t="3663" r="29890" b="23456"/>
          <a:stretch>
            <a:fillRect/>
          </a:stretch>
        </p:blipFill>
        <p:spPr>
          <a:xfrm>
            <a:off x="6727336" y="3353447"/>
            <a:ext cx="1943672" cy="3340557"/>
          </a:xfrm>
          <a:prstGeom prst="rect">
            <a:avLst/>
          </a:prstGeom>
        </p:spPr>
      </p:pic>
      <p:sp>
        <p:nvSpPr>
          <p:cNvPr id="29" name="T1"/>
          <p:cNvSpPr/>
          <p:nvPr/>
        </p:nvSpPr>
        <p:spPr>
          <a:xfrm>
            <a:off x="10089648" y="3802970"/>
            <a:ext cx="69762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4"/>
          <p:cNvSpPr/>
          <p:nvPr/>
        </p:nvSpPr>
        <p:spPr>
          <a:xfrm>
            <a:off x="7415862" y="3888621"/>
            <a:ext cx="69762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88314" y="939554"/>
            <a:ext cx="143981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endParaRPr lang="en-US" sz="44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2728662" y="786193"/>
            <a:ext cx="189507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Bay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231074" y="1063092"/>
            <a:ext cx="175400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endParaRPr lang="en-US" sz="44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726315" y="986148"/>
            <a:ext cx="172355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 err="1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endParaRPr lang="en-US" sz="6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10208391" y="823418"/>
            <a:ext cx="172354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???</a:t>
            </a:r>
            <a:endParaRPr lang="en-US" sz="8000" b="1" cap="none" spc="0" dirty="0">
              <a:ln w="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662" y="2844799"/>
            <a:ext cx="2702565" cy="4013201"/>
          </a:xfrm>
          <a:prstGeom prst="rect">
            <a:avLst/>
          </a:prstGeom>
        </p:spPr>
      </p:pic>
      <p:pic>
        <p:nvPicPr>
          <p:cNvPr id="10" name="Retrograd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431227" y="-969526"/>
            <a:ext cx="873320" cy="8733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81CB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81CB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81CB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81CB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81CB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81CB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81CB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81CB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5" presetClass="exit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2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5" presetClass="exit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2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43" presetClass="path" presetSubtype="0" repeatCount="indefinite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4.07407E-6 L 0.13151 4.07407E-6 C 0.19271 4.07407E-6 0.27239 -0.12454 0.27239 -0.22454 L 0.27239 -0.44815 " pathEditMode="relative" rAng="0" ptsTypes="AAAA">
                                      <p:cBhvr>
                                        <p:cTn id="40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20" y="-2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4200" numSld="2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9" grpId="1"/>
      <p:bldP spid="54" grpId="1"/>
      <p:bldP spid="54" grpId="2"/>
      <p:bldP spid="37" grpId="0"/>
      <p:bldP spid="44" grpId="0"/>
      <p:bldP spid="45" grpId="0"/>
      <p:bldP spid="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310062" y="417094"/>
            <a:ext cx="10491538" cy="5823286"/>
          </a:xfrm>
          <a:prstGeom prst="roundRect">
            <a:avLst/>
          </a:prstGeom>
          <a:solidFill>
            <a:schemeClr val="bg1">
              <a:alpha val="80000"/>
            </a:schemeClr>
          </a:solidFill>
          <a:ln w="57150">
            <a:solidFill>
              <a:srgbClr val="00B0F0"/>
            </a:solidFill>
          </a:ln>
          <a:scene3d>
            <a:camera prst="perspectiveRight"/>
            <a:lightRig rig="threePt" dir="t"/>
          </a:scene3d>
          <a:sp3d>
            <a:bevelT w="139700" h="139700" prst="divot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tri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77" y="3553327"/>
            <a:ext cx="2051885" cy="30469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0617608" y="986148"/>
            <a:ext cx="11464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???</a:t>
            </a:r>
            <a:endParaRPr lang="en-US" sz="54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1" y="-29028"/>
            <a:ext cx="2423886" cy="240937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2382782" y="-29028"/>
            <a:ext cx="2423886" cy="2409372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4768066" y="-38757"/>
            <a:ext cx="2535985" cy="240937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7278460" y="-29028"/>
            <a:ext cx="2522974" cy="2409372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9801434" y="-19299"/>
            <a:ext cx="2423886" cy="2409372"/>
          </a:xfrm>
          <a:prstGeom prst="rect">
            <a:avLst/>
          </a:prstGeom>
        </p:spPr>
      </p:pic>
      <p:pic>
        <p:nvPicPr>
          <p:cNvPr id="5" name="b1"/>
          <p:cNvPicPr>
            <a:picLocks noChangeAspect="1"/>
          </p:cNvPicPr>
          <p:nvPr/>
        </p:nvPicPr>
        <p:blipFill rotWithShape="1"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32" t="5672" r="29917" b="23456"/>
          <a:stretch>
            <a:fillRect/>
          </a:stretch>
        </p:blipFill>
        <p:spPr>
          <a:xfrm>
            <a:off x="10038931" y="3353447"/>
            <a:ext cx="1872343" cy="3248486"/>
          </a:xfrm>
          <a:prstGeom prst="rect">
            <a:avLst/>
          </a:prstGeom>
        </p:spPr>
      </p:pic>
      <p:pic>
        <p:nvPicPr>
          <p:cNvPr id="18" name="b2"/>
          <p:cNvPicPr>
            <a:picLocks noChangeAspect="1"/>
          </p:cNvPicPr>
          <p:nvPr/>
        </p:nvPicPr>
        <p:blipFill rotWithShape="1"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7" t="4428" r="29953" b="23458"/>
          <a:stretch>
            <a:fillRect/>
          </a:stretch>
        </p:blipFill>
        <p:spPr>
          <a:xfrm>
            <a:off x="5939824" y="3353447"/>
            <a:ext cx="1857829" cy="3287485"/>
          </a:xfrm>
          <a:prstGeom prst="rect">
            <a:avLst/>
          </a:prstGeom>
        </p:spPr>
      </p:pic>
      <p:pic>
        <p:nvPicPr>
          <p:cNvPr id="19" name="b3"/>
          <p:cNvPicPr>
            <a:picLocks noChangeAspect="1"/>
          </p:cNvPicPr>
          <p:nvPr/>
        </p:nvPicPr>
        <p:blipFill rotWithShape="1"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1" t="3663" r="29890" b="23456"/>
          <a:stretch>
            <a:fillRect/>
          </a:stretch>
        </p:blipFill>
        <p:spPr>
          <a:xfrm>
            <a:off x="7896855" y="3261376"/>
            <a:ext cx="1943672" cy="3340557"/>
          </a:xfrm>
          <a:prstGeom prst="rect">
            <a:avLst/>
          </a:prstGeom>
        </p:spPr>
      </p:pic>
      <p:pic>
        <p:nvPicPr>
          <p:cNvPr id="53" name="b4"/>
          <p:cNvPicPr>
            <a:picLocks noChangeAspect="1"/>
          </p:cNvPicPr>
          <p:nvPr/>
        </p:nvPicPr>
        <p:blipFill rotWithShape="1"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1" t="3663" r="29890" b="23456"/>
          <a:stretch>
            <a:fillRect/>
          </a:stretch>
        </p:blipFill>
        <p:spPr>
          <a:xfrm>
            <a:off x="3754225" y="3261376"/>
            <a:ext cx="1943672" cy="3340557"/>
          </a:xfrm>
          <a:prstGeom prst="rect">
            <a:avLst/>
          </a:prstGeom>
        </p:spPr>
      </p:pic>
      <p:sp>
        <p:nvSpPr>
          <p:cNvPr id="29" name="T1"/>
          <p:cNvSpPr/>
          <p:nvPr/>
        </p:nvSpPr>
        <p:spPr>
          <a:xfrm>
            <a:off x="10266305" y="3787022"/>
            <a:ext cx="121058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2"/>
          <p:cNvSpPr/>
          <p:nvPr/>
        </p:nvSpPr>
        <p:spPr>
          <a:xfrm>
            <a:off x="6272672" y="3845078"/>
            <a:ext cx="121058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3"/>
          <p:cNvSpPr/>
          <p:nvPr/>
        </p:nvSpPr>
        <p:spPr>
          <a:xfrm>
            <a:off x="8328901" y="3796550"/>
            <a:ext cx="121058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4"/>
          <p:cNvSpPr/>
          <p:nvPr/>
        </p:nvSpPr>
        <p:spPr>
          <a:xfrm>
            <a:off x="4186270" y="3796550"/>
            <a:ext cx="121058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873371" y="786093"/>
            <a:ext cx="69762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295196" y="786193"/>
            <a:ext cx="76200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797062" y="790835"/>
            <a:ext cx="69762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8287850" y="823418"/>
            <a:ext cx="76200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10208391" y="823418"/>
            <a:ext cx="172354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???</a:t>
            </a:r>
            <a:endParaRPr lang="en-US" sz="8000" b="1" cap="none" spc="0" dirty="0">
              <a:ln w="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689" y="2743199"/>
            <a:ext cx="2140092" cy="3849205"/>
          </a:xfrm>
          <a:prstGeom prst="rect">
            <a:avLst/>
          </a:prstGeom>
        </p:spPr>
      </p:pic>
      <p:pic>
        <p:nvPicPr>
          <p:cNvPr id="10" name="Retrograd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411883" y="-1192602"/>
            <a:ext cx="995959" cy="995959"/>
          </a:xfrm>
          <a:prstGeom prst="rect">
            <a:avLst/>
          </a:prstGeom>
        </p:spPr>
      </p:pic>
      <p:pic>
        <p:nvPicPr>
          <p:cNvPr id="60" name="Picture 59">
            <a:hlinkClick r:id="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9792" t="22533" r="24355" b="12336"/>
          <a:stretch>
            <a:fillRect/>
          </a:stretch>
        </p:blipFill>
        <p:spPr>
          <a:xfrm>
            <a:off x="1843933" y="5110460"/>
            <a:ext cx="1878231" cy="17380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82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3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5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6" presetID="4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81481E-6 L 0.24739 -4.81481E-6 C 0.36263 -4.81481E-6 0.51276 -0.12453 0.51276 -0.22476 L 0.51276 -0.44814 " pathEditMode="relative" rAng="0" ptsTypes="AAAA">
                                      <p:cBhvr>
                                        <p:cTn id="13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38" y="-22407"/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audio>
              <p:cMediaNode vol="24200">
                <p:cTn id="1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9" grpId="0"/>
      <p:bldP spid="29" grpId="1"/>
      <p:bldP spid="31" grpId="0"/>
      <p:bldP spid="31" grpId="1"/>
      <p:bldP spid="35" grpId="0"/>
      <p:bldP spid="35" grpId="1"/>
      <p:bldP spid="54" grpId="0"/>
      <p:bldP spid="54" grpId="1"/>
      <p:bldP spid="54" grpId="2"/>
      <p:bldP spid="37" grpId="0"/>
      <p:bldP spid="44" grpId="0"/>
      <p:bldP spid="45" grpId="0"/>
      <p:bldP spid="46" grpId="0"/>
      <p:bldP spid="5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0617608" y="986148"/>
            <a:ext cx="11464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???</a:t>
            </a:r>
            <a:endParaRPr lang="en-US" sz="54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1" y="-29028"/>
            <a:ext cx="2423886" cy="240937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2382782" y="-29028"/>
            <a:ext cx="2423886" cy="2409372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4768066" y="-38757"/>
            <a:ext cx="2535985" cy="240937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7278460" y="-29028"/>
            <a:ext cx="2522974" cy="2409372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9801434" y="-19299"/>
            <a:ext cx="2423886" cy="2409372"/>
          </a:xfrm>
          <a:prstGeom prst="rect">
            <a:avLst/>
          </a:prstGeom>
        </p:spPr>
      </p:pic>
      <p:pic>
        <p:nvPicPr>
          <p:cNvPr id="5" name="b1"/>
          <p:cNvPicPr>
            <a:picLocks noChangeAspect="1"/>
          </p:cNvPicPr>
          <p:nvPr/>
        </p:nvPicPr>
        <p:blipFill rotWithShape="1"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32" t="5672" r="29917" b="23456"/>
          <a:stretch>
            <a:fillRect/>
          </a:stretch>
        </p:blipFill>
        <p:spPr>
          <a:xfrm>
            <a:off x="10038931" y="3353447"/>
            <a:ext cx="1872343" cy="3248486"/>
          </a:xfrm>
          <a:prstGeom prst="rect">
            <a:avLst/>
          </a:prstGeom>
        </p:spPr>
      </p:pic>
      <p:pic>
        <p:nvPicPr>
          <p:cNvPr id="18" name="b2"/>
          <p:cNvPicPr>
            <a:picLocks noChangeAspect="1"/>
          </p:cNvPicPr>
          <p:nvPr/>
        </p:nvPicPr>
        <p:blipFill rotWithShape="1"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7" t="4428" r="29953" b="23458"/>
          <a:stretch>
            <a:fillRect/>
          </a:stretch>
        </p:blipFill>
        <p:spPr>
          <a:xfrm>
            <a:off x="3830698" y="3314448"/>
            <a:ext cx="1857829" cy="3287485"/>
          </a:xfrm>
          <a:prstGeom prst="rect">
            <a:avLst/>
          </a:prstGeom>
        </p:spPr>
      </p:pic>
      <p:pic>
        <p:nvPicPr>
          <p:cNvPr id="19" name="b3"/>
          <p:cNvPicPr>
            <a:picLocks noChangeAspect="1"/>
          </p:cNvPicPr>
          <p:nvPr/>
        </p:nvPicPr>
        <p:blipFill rotWithShape="1"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1" t="3663" r="29890" b="23456"/>
          <a:stretch>
            <a:fillRect/>
          </a:stretch>
        </p:blipFill>
        <p:spPr>
          <a:xfrm>
            <a:off x="7896855" y="3261376"/>
            <a:ext cx="1943672" cy="3340557"/>
          </a:xfrm>
          <a:prstGeom prst="rect">
            <a:avLst/>
          </a:prstGeom>
        </p:spPr>
      </p:pic>
      <p:pic>
        <p:nvPicPr>
          <p:cNvPr id="53" name="b4"/>
          <p:cNvPicPr>
            <a:picLocks noChangeAspect="1"/>
          </p:cNvPicPr>
          <p:nvPr/>
        </p:nvPicPr>
        <p:blipFill rotWithShape="1"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1" t="3663" r="29890" b="23456"/>
          <a:stretch>
            <a:fillRect/>
          </a:stretch>
        </p:blipFill>
        <p:spPr>
          <a:xfrm>
            <a:off x="5786902" y="3353447"/>
            <a:ext cx="1943672" cy="3340557"/>
          </a:xfrm>
          <a:prstGeom prst="rect">
            <a:avLst/>
          </a:prstGeom>
        </p:spPr>
      </p:pic>
      <p:sp>
        <p:nvSpPr>
          <p:cNvPr id="29" name="T1"/>
          <p:cNvSpPr/>
          <p:nvPr/>
        </p:nvSpPr>
        <p:spPr>
          <a:xfrm>
            <a:off x="10266305" y="3787022"/>
            <a:ext cx="121058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2"/>
          <p:cNvSpPr/>
          <p:nvPr/>
        </p:nvSpPr>
        <p:spPr>
          <a:xfrm>
            <a:off x="4163545" y="3806079"/>
            <a:ext cx="121058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3"/>
          <p:cNvSpPr/>
          <p:nvPr/>
        </p:nvSpPr>
        <p:spPr>
          <a:xfrm>
            <a:off x="8328901" y="3796550"/>
            <a:ext cx="121058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4"/>
          <p:cNvSpPr/>
          <p:nvPr/>
        </p:nvSpPr>
        <p:spPr>
          <a:xfrm>
            <a:off x="6234962" y="3888621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873371" y="786093"/>
            <a:ext cx="69762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295196" y="786193"/>
            <a:ext cx="76200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797062" y="790835"/>
            <a:ext cx="69762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8287850" y="823418"/>
            <a:ext cx="76200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10208391" y="823418"/>
            <a:ext cx="172354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???</a:t>
            </a:r>
            <a:endParaRPr lang="en-US" sz="8000" b="1" cap="none" spc="0" dirty="0">
              <a:ln w="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689" y="2743199"/>
            <a:ext cx="2140092" cy="3849205"/>
          </a:xfrm>
          <a:prstGeom prst="rect">
            <a:avLst/>
          </a:prstGeom>
        </p:spPr>
      </p:pic>
      <p:pic>
        <p:nvPicPr>
          <p:cNvPr id="10" name="Retrograd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411883" y="-1192602"/>
            <a:ext cx="995959" cy="995959"/>
          </a:xfrm>
          <a:prstGeom prst="rect">
            <a:avLst/>
          </a:prstGeom>
        </p:spPr>
      </p:pic>
      <p:pic>
        <p:nvPicPr>
          <p:cNvPr id="60" name="Picture 59">
            <a:hlinkClick r:id="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9792" t="22533" r="24355" b="12336"/>
          <a:stretch>
            <a:fillRect/>
          </a:stretch>
        </p:blipFill>
        <p:spPr>
          <a:xfrm>
            <a:off x="1843933" y="5110460"/>
            <a:ext cx="1878231" cy="17380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82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3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5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6" presetID="4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07407E-6 L 0.17109 4.07407E-6 C 0.25078 4.07407E-6 0.35442 -0.12385 0.35442 -0.22338 L 0.35442 -0.44584 " pathEditMode="relative" rAng="0" ptsTypes="AAAA">
                                      <p:cBhvr>
                                        <p:cTn id="13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21" y="-22292"/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audio>
              <p:cMediaNode vol="24200">
                <p:cTn id="1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9" grpId="0"/>
      <p:bldP spid="29" grpId="1"/>
      <p:bldP spid="31" grpId="0"/>
      <p:bldP spid="31" grpId="1"/>
      <p:bldP spid="35" grpId="0"/>
      <p:bldP spid="35" grpId="1"/>
      <p:bldP spid="54" grpId="0"/>
      <p:bldP spid="54" grpId="1"/>
      <p:bldP spid="54" grpId="2"/>
      <p:bldP spid="37" grpId="0"/>
      <p:bldP spid="44" grpId="0"/>
      <p:bldP spid="45" grpId="0"/>
      <p:bldP spid="46" grpId="0"/>
      <p:bldP spid="5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0617608" y="986148"/>
            <a:ext cx="11464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???</a:t>
            </a:r>
            <a:endParaRPr lang="en-US" sz="54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1" y="-29028"/>
            <a:ext cx="2423886" cy="240937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2382782" y="-29028"/>
            <a:ext cx="2423886" cy="2409372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4768066" y="-38757"/>
            <a:ext cx="2535985" cy="240937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7278460" y="-29028"/>
            <a:ext cx="2522974" cy="2409372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t="5040" r="22698" b="26995"/>
          <a:stretch>
            <a:fillRect/>
          </a:stretch>
        </p:blipFill>
        <p:spPr>
          <a:xfrm>
            <a:off x="9801434" y="-19299"/>
            <a:ext cx="2423886" cy="2409372"/>
          </a:xfrm>
          <a:prstGeom prst="rect">
            <a:avLst/>
          </a:prstGeom>
        </p:spPr>
      </p:pic>
      <p:pic>
        <p:nvPicPr>
          <p:cNvPr id="5" name="b1"/>
          <p:cNvPicPr>
            <a:picLocks noChangeAspect="1"/>
          </p:cNvPicPr>
          <p:nvPr/>
        </p:nvPicPr>
        <p:blipFill rotWithShape="1"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32" t="5672" r="29917" b="23456"/>
          <a:stretch>
            <a:fillRect/>
          </a:stretch>
        </p:blipFill>
        <p:spPr>
          <a:xfrm>
            <a:off x="10038931" y="3353447"/>
            <a:ext cx="1872343" cy="3248486"/>
          </a:xfrm>
          <a:prstGeom prst="rect">
            <a:avLst/>
          </a:prstGeom>
        </p:spPr>
      </p:pic>
      <p:pic>
        <p:nvPicPr>
          <p:cNvPr id="18" name="b2"/>
          <p:cNvPicPr>
            <a:picLocks noChangeAspect="1"/>
          </p:cNvPicPr>
          <p:nvPr/>
        </p:nvPicPr>
        <p:blipFill rotWithShape="1"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7" t="4428" r="29953" b="23458"/>
          <a:stretch>
            <a:fillRect/>
          </a:stretch>
        </p:blipFill>
        <p:spPr>
          <a:xfrm>
            <a:off x="3830698" y="3314448"/>
            <a:ext cx="1857829" cy="3287485"/>
          </a:xfrm>
          <a:prstGeom prst="rect">
            <a:avLst/>
          </a:prstGeom>
        </p:spPr>
      </p:pic>
      <p:pic>
        <p:nvPicPr>
          <p:cNvPr id="19" name="b3"/>
          <p:cNvPicPr>
            <a:picLocks noChangeAspect="1"/>
          </p:cNvPicPr>
          <p:nvPr/>
        </p:nvPicPr>
        <p:blipFill rotWithShape="1"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1" t="3663" r="29890" b="23456"/>
          <a:stretch>
            <a:fillRect/>
          </a:stretch>
        </p:blipFill>
        <p:spPr>
          <a:xfrm>
            <a:off x="5806179" y="3251847"/>
            <a:ext cx="1943672" cy="3340557"/>
          </a:xfrm>
          <a:prstGeom prst="rect">
            <a:avLst/>
          </a:prstGeom>
        </p:spPr>
      </p:pic>
      <p:pic>
        <p:nvPicPr>
          <p:cNvPr id="53" name="b4"/>
          <p:cNvPicPr>
            <a:picLocks noChangeAspect="1"/>
          </p:cNvPicPr>
          <p:nvPr/>
        </p:nvPicPr>
        <p:blipFill rotWithShape="1"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1" t="3663" r="29890" b="23456"/>
          <a:stretch>
            <a:fillRect/>
          </a:stretch>
        </p:blipFill>
        <p:spPr>
          <a:xfrm>
            <a:off x="7786116" y="3226072"/>
            <a:ext cx="1943672" cy="3340557"/>
          </a:xfrm>
          <a:prstGeom prst="rect">
            <a:avLst/>
          </a:prstGeom>
        </p:spPr>
      </p:pic>
      <p:sp>
        <p:nvSpPr>
          <p:cNvPr id="29" name="T1"/>
          <p:cNvSpPr/>
          <p:nvPr/>
        </p:nvSpPr>
        <p:spPr>
          <a:xfrm>
            <a:off x="10522785" y="3787022"/>
            <a:ext cx="69762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2"/>
          <p:cNvSpPr/>
          <p:nvPr/>
        </p:nvSpPr>
        <p:spPr>
          <a:xfrm>
            <a:off x="4420026" y="3806079"/>
            <a:ext cx="69762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3"/>
          <p:cNvSpPr/>
          <p:nvPr/>
        </p:nvSpPr>
        <p:spPr>
          <a:xfrm>
            <a:off x="6494705" y="3787021"/>
            <a:ext cx="69762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4"/>
          <p:cNvSpPr/>
          <p:nvPr/>
        </p:nvSpPr>
        <p:spPr>
          <a:xfrm>
            <a:off x="8474641" y="3761246"/>
            <a:ext cx="69762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22745" y="786093"/>
            <a:ext cx="119888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413143" y="786193"/>
            <a:ext cx="52610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797062" y="790835"/>
            <a:ext cx="69762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8287850" y="823418"/>
            <a:ext cx="762000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8000" b="1" cap="none" spc="0" dirty="0">
              <a:ln w="0"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10208391" y="823418"/>
            <a:ext cx="172354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???</a:t>
            </a:r>
            <a:endParaRPr lang="en-US" sz="8000" b="1" cap="none" spc="0" dirty="0">
              <a:ln w="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689" y="2743199"/>
            <a:ext cx="2140092" cy="3849205"/>
          </a:xfrm>
          <a:prstGeom prst="rect">
            <a:avLst/>
          </a:prstGeom>
        </p:spPr>
      </p:pic>
      <p:pic>
        <p:nvPicPr>
          <p:cNvPr id="10" name="Retrograd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411883" y="-1192602"/>
            <a:ext cx="995959" cy="995959"/>
          </a:xfrm>
          <a:prstGeom prst="rect">
            <a:avLst/>
          </a:prstGeom>
        </p:spPr>
      </p:pic>
      <p:pic>
        <p:nvPicPr>
          <p:cNvPr id="60" name="Picture 59">
            <a:hlinkClick r:id="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9792" t="22533" r="24355" b="12336"/>
          <a:stretch>
            <a:fillRect/>
          </a:stretch>
        </p:blipFill>
        <p:spPr>
          <a:xfrm>
            <a:off x="1843933" y="5110460"/>
            <a:ext cx="1878231" cy="17380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82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1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3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5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6" presetID="4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59259E-6 L 0.08971 2.59259E-6 C 0.13164 2.59259E-6 0.18607 -0.11968 0.18607 -0.21597 L 0.18607 -0.43079 " pathEditMode="relative" rAng="0" ptsTypes="AAAA">
                                      <p:cBhvr>
                                        <p:cTn id="13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97" y="-21551"/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audio>
              <p:cMediaNode vol="24200">
                <p:cTn id="1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9" grpId="0"/>
      <p:bldP spid="29" grpId="1"/>
      <p:bldP spid="31" grpId="0"/>
      <p:bldP spid="31" grpId="1"/>
      <p:bldP spid="35" grpId="0"/>
      <p:bldP spid="35" grpId="1"/>
      <p:bldP spid="54" grpId="0"/>
      <p:bldP spid="54" grpId="1"/>
      <p:bldP spid="54" grpId="2"/>
      <p:bldP spid="37" grpId="0"/>
      <p:bldP spid="44" grpId="0"/>
      <p:bldP spid="45" grpId="0"/>
      <p:bldP spid="46" grpId="0"/>
      <p:bldP spid="5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</a:t>
            </a:r>
            <a:endParaRPr lang="en-US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1107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273</Words>
  <Application>Microsoft Office PowerPoint</Application>
  <PresentationFormat>Widescreen</PresentationFormat>
  <Paragraphs>100</Paragraphs>
  <Slides>19</Slides>
  <Notes>1</Notes>
  <HiddenSlides>0</HiddenSlides>
  <MMClips>5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34" baseType="lpstr">
      <vt:lpstr>微软雅黑</vt:lpstr>
      <vt:lpstr>SimSun</vt:lpstr>
      <vt:lpstr>SimSun</vt:lpstr>
      <vt:lpstr>Arial</vt:lpstr>
      <vt:lpstr>Calibri</vt:lpstr>
      <vt:lpstr>Calibri Light</vt:lpstr>
      <vt:lpstr>HP001 4 hàng</vt:lpstr>
      <vt:lpstr>ITC Avant Garde Std Bk</vt:lpstr>
      <vt:lpstr>Montserrat ExtraBold</vt:lpstr>
      <vt:lpstr>Times New Roman</vt:lpstr>
      <vt:lpstr>UTM Avo</vt:lpstr>
      <vt:lpstr>Wingdings</vt:lpstr>
      <vt:lpstr>1_Office Theme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12</cp:revision>
  <dcterms:created xsi:type="dcterms:W3CDTF">2021-05-14T09:15:36Z</dcterms:created>
  <dcterms:modified xsi:type="dcterms:W3CDTF">2021-10-18T01:26:25Z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