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</p:sldMasterIdLst>
  <p:notesMasterIdLst>
    <p:notesMasterId r:id="rId12"/>
  </p:notesMasterIdLst>
  <p:sldIdLst>
    <p:sldId id="286" r:id="rId4"/>
    <p:sldId id="280" r:id="rId5"/>
    <p:sldId id="287" r:id="rId6"/>
    <p:sldId id="281" r:id="rId7"/>
    <p:sldId id="282" r:id="rId8"/>
    <p:sldId id="283" r:id="rId9"/>
    <p:sldId id="285" r:id="rId10"/>
    <p:sldId id="27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74" d="100"/>
          <a:sy n="74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3938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 smtClean="0"/>
              <a:t>Vũ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Hồng</a:t>
            </a:r>
            <a:r>
              <a:rPr lang="en-US" baseline="0" dirty="0" smtClean="0"/>
              <a:t> 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2E422-42A8-4A7B-87CD-13A088DD628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63705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6342930"/>
      </p:ext>
    </p:extLst>
  </p:cSld>
  <p:clrMapOvr>
    <a:masterClrMapping/>
  </p:clrMapOvr>
  <p:transition spd="slow"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86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6DAC8-406F-4D4A-A7A2-39A39F333314}" type="datetimeFigureOut">
              <a:rPr lang="en-US" smtClean="0"/>
              <a:t>22/10/2021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C8979-A7F4-461D-9B95-982AA3A8755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22/10/2021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625144" y="2715383"/>
            <a:ext cx="6941712" cy="1446550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CHÀO MỪNG CÁC CON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vi-VN" sz="5400" b="1" dirty="0">
                <a:ln/>
                <a:solidFill>
                  <a:srgbClr val="00B050"/>
                </a:solidFill>
                <a:latin typeface="UTM Avo" panose="02040603050506020204" pitchFamily="18" charset="0"/>
                <a:cs typeface="+mn-cs"/>
              </a:rPr>
              <a:t>ĐẾN VỚI TIẾT HỌC</a:t>
            </a:r>
            <a:endParaRPr lang="en-US" sz="5400" b="1" dirty="0">
              <a:ln/>
              <a:solidFill>
                <a:srgbClr val="00B050"/>
              </a:solidFill>
              <a:latin typeface="UTM Avo" panose="0204060305050602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839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1">
            <a:extLst>
              <a:ext uri="{FF2B5EF4-FFF2-40B4-BE49-F238E27FC236}">
                <a16:creationId xmlns="" xmlns:a16="http://schemas.microsoft.com/office/drawing/2014/main" id="{12C3A1E5-4CD9-4374-9F5D-2848BA39B830}"/>
              </a:ext>
            </a:extLst>
          </p:cNvPr>
          <p:cNvGrpSpPr/>
          <p:nvPr/>
        </p:nvGrpSpPr>
        <p:grpSpPr>
          <a:xfrm>
            <a:off x="-226083" y="589889"/>
            <a:ext cx="11441759" cy="5883467"/>
            <a:chOff x="341926" y="208486"/>
            <a:chExt cx="11441759" cy="5883467"/>
          </a:xfrm>
        </p:grpSpPr>
        <p:pic>
          <p:nvPicPr>
            <p:cNvPr id="14" name="134">
              <a:extLst>
                <a:ext uri="{FF2B5EF4-FFF2-40B4-BE49-F238E27FC236}">
                  <a16:creationId xmlns="" xmlns:a16="http://schemas.microsoft.com/office/drawing/2014/main" id="{077E52A1-5237-4CBD-B20A-9FC053D20AA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7478" y="208803"/>
              <a:ext cx="10876207" cy="5883150"/>
            </a:xfrm>
            <a:prstGeom prst="rect">
              <a:avLst/>
            </a:prstGeom>
          </p:spPr>
        </p:pic>
        <p:pic>
          <p:nvPicPr>
            <p:cNvPr id="15" name="135">
              <a:extLst>
                <a:ext uri="{FF2B5EF4-FFF2-40B4-BE49-F238E27FC236}">
                  <a16:creationId xmlns="" xmlns:a16="http://schemas.microsoft.com/office/drawing/2014/main" id="{929A8081-E46A-4FFE-BB3D-442299018C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4231" y="208725"/>
              <a:ext cx="10876207" cy="5846571"/>
            </a:xfrm>
            <a:prstGeom prst="rect">
              <a:avLst/>
            </a:prstGeom>
          </p:spPr>
        </p:pic>
        <p:pic>
          <p:nvPicPr>
            <p:cNvPr id="16" name="136">
              <a:extLst>
                <a:ext uri="{FF2B5EF4-FFF2-40B4-BE49-F238E27FC236}">
                  <a16:creationId xmlns="" xmlns:a16="http://schemas.microsoft.com/office/drawing/2014/main" id="{9879CD1A-0D35-4DA4-9870-1791005D5EF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3773" y="208486"/>
              <a:ext cx="10876207" cy="5785605"/>
            </a:xfrm>
            <a:prstGeom prst="rect">
              <a:avLst/>
            </a:prstGeom>
          </p:spPr>
        </p:pic>
        <p:pic>
          <p:nvPicPr>
            <p:cNvPr id="17" name="142">
              <a:extLst>
                <a:ext uri="{FF2B5EF4-FFF2-40B4-BE49-F238E27FC236}">
                  <a16:creationId xmlns="" xmlns:a16="http://schemas.microsoft.com/office/drawing/2014/main" id="{AF0DBF33-5133-4AF4-AAE5-FEB67BA03A2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26" y="784490"/>
              <a:ext cx="1054699" cy="4986960"/>
            </a:xfrm>
            <a:prstGeom prst="rect">
              <a:avLst/>
            </a:prstGeom>
          </p:spPr>
        </p:pic>
      </p:grpSp>
      <p:pic>
        <p:nvPicPr>
          <p:cNvPr id="18" name="137">
            <a:extLst>
              <a:ext uri="{FF2B5EF4-FFF2-40B4-BE49-F238E27FC236}">
                <a16:creationId xmlns="" xmlns:a16="http://schemas.microsoft.com/office/drawing/2014/main" id="{B1D20548-3C6E-4679-894C-D593E1D9558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5555" y="565761"/>
            <a:ext cx="2208207" cy="792549"/>
          </a:xfrm>
          <a:prstGeom prst="rect">
            <a:avLst/>
          </a:prstGeom>
        </p:spPr>
      </p:pic>
      <p:pic>
        <p:nvPicPr>
          <p:cNvPr id="19" name="138">
            <a:extLst>
              <a:ext uri="{FF2B5EF4-FFF2-40B4-BE49-F238E27FC236}">
                <a16:creationId xmlns="" xmlns:a16="http://schemas.microsoft.com/office/drawing/2014/main" id="{3A941595-1255-41BF-829F-8446EA7295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052136" y="4705242"/>
            <a:ext cx="2316681" cy="1268078"/>
          </a:xfrm>
          <a:prstGeom prst="rect">
            <a:avLst/>
          </a:prstGeom>
        </p:spPr>
      </p:pic>
      <p:pic>
        <p:nvPicPr>
          <p:cNvPr id="20" name="139">
            <a:extLst>
              <a:ext uri="{FF2B5EF4-FFF2-40B4-BE49-F238E27FC236}">
                <a16:creationId xmlns="" xmlns:a16="http://schemas.microsoft.com/office/drawing/2014/main" id="{FC6C53D4-E518-4407-A903-31D48C646C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377765" y="2132089"/>
            <a:ext cx="2523963" cy="2505673"/>
          </a:xfrm>
          <a:prstGeom prst="rect">
            <a:avLst/>
          </a:prstGeom>
        </p:spPr>
      </p:pic>
      <p:pic>
        <p:nvPicPr>
          <p:cNvPr id="21" name="140">
            <a:extLst>
              <a:ext uri="{FF2B5EF4-FFF2-40B4-BE49-F238E27FC236}">
                <a16:creationId xmlns="" xmlns:a16="http://schemas.microsoft.com/office/drawing/2014/main" id="{69EDCC80-346C-4884-9166-D0F22B545DE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53333" y="4267986"/>
            <a:ext cx="3145809" cy="2505673"/>
          </a:xfrm>
          <a:prstGeom prst="rect">
            <a:avLst/>
          </a:prstGeom>
        </p:spPr>
      </p:pic>
      <p:pic>
        <p:nvPicPr>
          <p:cNvPr id="22" name="141">
            <a:extLst>
              <a:ext uri="{FF2B5EF4-FFF2-40B4-BE49-F238E27FC236}">
                <a16:creationId xmlns="" xmlns:a16="http://schemas.microsoft.com/office/drawing/2014/main" id="{FDD3BB1E-71DB-418D-9CCD-4B202B382988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395784" y="1924966"/>
            <a:ext cx="871804" cy="865707"/>
          </a:xfrm>
          <a:prstGeom prst="rect">
            <a:avLst/>
          </a:prstGeom>
        </p:spPr>
      </p:pic>
      <p:pic>
        <p:nvPicPr>
          <p:cNvPr id="23" name="147">
            <a:extLst>
              <a:ext uri="{FF2B5EF4-FFF2-40B4-BE49-F238E27FC236}">
                <a16:creationId xmlns="" xmlns:a16="http://schemas.microsoft.com/office/drawing/2014/main" id="{10E6BA1D-2F0A-4B82-8B28-D856EBCFE46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715899" y="1826649"/>
            <a:ext cx="457240" cy="481626"/>
          </a:xfrm>
          <a:prstGeom prst="rect">
            <a:avLst/>
          </a:prstGeom>
        </p:spPr>
      </p:pic>
      <p:pic>
        <p:nvPicPr>
          <p:cNvPr id="24" name="148">
            <a:extLst>
              <a:ext uri="{FF2B5EF4-FFF2-40B4-BE49-F238E27FC236}">
                <a16:creationId xmlns="" xmlns:a16="http://schemas.microsoft.com/office/drawing/2014/main" id="{693EB7BD-6DD5-48F7-9313-A02A504C8BA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5146" y="2363646"/>
            <a:ext cx="1030313" cy="1024217"/>
          </a:xfrm>
          <a:prstGeom prst="rect">
            <a:avLst/>
          </a:prstGeom>
        </p:spPr>
      </p:pic>
      <p:pic>
        <p:nvPicPr>
          <p:cNvPr id="25" name="143">
            <a:extLst>
              <a:ext uri="{FF2B5EF4-FFF2-40B4-BE49-F238E27FC236}">
                <a16:creationId xmlns="" xmlns:a16="http://schemas.microsoft.com/office/drawing/2014/main" id="{30300982-5E8F-4BCF-AF90-200D63E722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60684" y="554436"/>
            <a:ext cx="896190" cy="1012024"/>
          </a:xfrm>
          <a:prstGeom prst="rect">
            <a:avLst/>
          </a:prstGeom>
        </p:spPr>
      </p:pic>
      <p:pic>
        <p:nvPicPr>
          <p:cNvPr id="26" name="146">
            <a:extLst>
              <a:ext uri="{FF2B5EF4-FFF2-40B4-BE49-F238E27FC236}">
                <a16:creationId xmlns="" xmlns:a16="http://schemas.microsoft.com/office/drawing/2014/main" id="{9270ECDF-DFA2-4EDB-827B-B84F84788AFF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188076" y="505654"/>
            <a:ext cx="969348" cy="1091279"/>
          </a:xfrm>
          <a:prstGeom prst="rect">
            <a:avLst/>
          </a:prstGeom>
        </p:spPr>
      </p:pic>
      <p:pic>
        <p:nvPicPr>
          <p:cNvPr id="27" name="145">
            <a:extLst>
              <a:ext uri="{FF2B5EF4-FFF2-40B4-BE49-F238E27FC236}">
                <a16:creationId xmlns="" xmlns:a16="http://schemas.microsoft.com/office/drawing/2014/main" id="{FF23D3F9-D0B1-4C1A-A8E7-83DCBFA6F045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28553" y="632953"/>
            <a:ext cx="768163" cy="883997"/>
          </a:xfrm>
          <a:prstGeom prst="rect">
            <a:avLst/>
          </a:prstGeom>
        </p:spPr>
      </p:pic>
      <p:pic>
        <p:nvPicPr>
          <p:cNvPr id="28" name="144">
            <a:extLst>
              <a:ext uri="{FF2B5EF4-FFF2-40B4-BE49-F238E27FC236}">
                <a16:creationId xmlns="" xmlns:a16="http://schemas.microsoft.com/office/drawing/2014/main" id="{5CBE300A-EA79-4AD7-8708-256F5C4B293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7390792" y="608178"/>
            <a:ext cx="768163" cy="890093"/>
          </a:xfrm>
          <a:prstGeom prst="rect">
            <a:avLst/>
          </a:prstGeom>
        </p:spPr>
      </p:pic>
      <p:pic>
        <p:nvPicPr>
          <p:cNvPr id="29" name="149">
            <a:extLst>
              <a:ext uri="{FF2B5EF4-FFF2-40B4-BE49-F238E27FC236}">
                <a16:creationId xmlns="" xmlns:a16="http://schemas.microsoft.com/office/drawing/2014/main" id="{D29A04D4-7147-4E12-81F2-D90C4D380B30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04" r="-11007"/>
          <a:stretch/>
        </p:blipFill>
        <p:spPr>
          <a:xfrm>
            <a:off x="1798063" y="817084"/>
            <a:ext cx="1219200" cy="578451"/>
          </a:xfrm>
          <a:prstGeom prst="rect">
            <a:avLst/>
          </a:prstGeom>
        </p:spPr>
      </p:pic>
      <p:pic>
        <p:nvPicPr>
          <p:cNvPr id="30" name="3">
            <a:extLst>
              <a:ext uri="{FF2B5EF4-FFF2-40B4-BE49-F238E27FC236}">
                <a16:creationId xmlns="" xmlns:a16="http://schemas.microsoft.com/office/drawing/2014/main" id="{31A6850E-8354-454B-A391-212694574148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5919850" y="-1153456"/>
            <a:ext cx="352299" cy="5802530"/>
          </a:xfrm>
          <a:prstGeom prst="rect">
            <a:avLst/>
          </a:prstGeom>
        </p:spPr>
      </p:pic>
      <p:pic>
        <p:nvPicPr>
          <p:cNvPr id="34" name="1">
            <a:extLst>
              <a:ext uri="{FF2B5EF4-FFF2-40B4-BE49-F238E27FC236}">
                <a16:creationId xmlns="" xmlns:a16="http://schemas.microsoft.com/office/drawing/2014/main" id="{CB329D35-9D3D-4FCC-B9F1-BF064D3C5FD1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2889009" cy="1758721"/>
          </a:xfrm>
          <a:prstGeom prst="rect">
            <a:avLst/>
          </a:prstGeom>
        </p:spPr>
      </p:pic>
      <p:pic>
        <p:nvPicPr>
          <p:cNvPr id="5" name="4">
            <a:extLst>
              <a:ext uri="{FF2B5EF4-FFF2-40B4-BE49-F238E27FC236}">
                <a16:creationId xmlns="" xmlns:a16="http://schemas.microsoft.com/office/drawing/2014/main" id="{1E276810-0DD4-4CB8-A5E9-27602BA1DBDF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 flipV="1">
            <a:off x="5989586" y="1527441"/>
            <a:ext cx="352299" cy="5802531"/>
          </a:xfrm>
          <a:prstGeom prst="rect">
            <a:avLst/>
          </a:prstGeom>
        </p:spPr>
      </p:pic>
      <p:sp>
        <p:nvSpPr>
          <p:cNvPr id="8" name="39">
            <a:extLst>
              <a:ext uri="{FF2B5EF4-FFF2-40B4-BE49-F238E27FC236}">
                <a16:creationId xmlns="" xmlns:a16="http://schemas.microsoft.com/office/drawing/2014/main" id="{053EA615-0AE2-47A6-A802-6B92DD9EB92E}"/>
              </a:ext>
            </a:extLst>
          </p:cNvPr>
          <p:cNvSpPr txBox="1"/>
          <p:nvPr/>
        </p:nvSpPr>
        <p:spPr>
          <a:xfrm flipH="1">
            <a:off x="3069951" y="2362965"/>
            <a:ext cx="6517204" cy="1423457"/>
          </a:xfrm>
          <a:prstGeom prst="rect">
            <a:avLst/>
          </a:prstGeom>
          <a:noFill/>
        </p:spPr>
        <p:txBody>
          <a:bodyPr wrap="square" lIns="68571" tIns="34285" rIns="68571" bIns="34285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Khởi</a:t>
            </a: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 </a:t>
            </a:r>
            <a:r>
              <a:rPr kumimoji="0" lang="en-US" altLang="zh-CN" sz="8800" b="0" i="0" u="none" strike="noStrike" kern="1200" cap="none" spc="0" normalizeH="0" baseline="0" noProof="0" dirty="0" err="1">
                <a:ln>
                  <a:noFill/>
                </a:ln>
                <a:solidFill>
                  <a:srgbClr val="79C245"/>
                </a:solidFill>
                <a:effectLst/>
                <a:uLnTx/>
                <a:uFillTx/>
                <a:latin typeface="Montserrat ExtraBold" panose="00000900000000000000" pitchFamily="2" charset="0"/>
                <a:ea typeface="微软雅黑"/>
                <a:cs typeface="+mn-cs"/>
                <a:sym typeface="微软雅黑"/>
              </a:rPr>
              <a:t>động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srgbClr val="79C245"/>
              </a:solidFill>
              <a:effectLst/>
              <a:uLnTx/>
              <a:uFillTx/>
              <a:latin typeface="Montserrat ExtraBold" panose="00000900000000000000" pitchFamily="2" charset="0"/>
              <a:ea typeface="微软雅黑"/>
              <a:cs typeface="+mn-cs"/>
              <a:sym typeface="微软雅黑"/>
            </a:endParaRPr>
          </a:p>
        </p:txBody>
      </p:sp>
      <p:pic>
        <p:nvPicPr>
          <p:cNvPr id="13" name="1">
            <a:extLst>
              <a:ext uri="{FF2B5EF4-FFF2-40B4-BE49-F238E27FC236}">
                <a16:creationId xmlns="" xmlns:a16="http://schemas.microsoft.com/office/drawing/2014/main" id="{6E9BFC22-00B8-4DEA-9521-049992E540E7}"/>
              </a:ext>
            </a:extLst>
          </p:cNvPr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-1" y="-1"/>
            <a:ext cx="4355558" cy="265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791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2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25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020" y="0"/>
            <a:ext cx="12192000" cy="676751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18772" y="981300"/>
            <a:ext cx="1013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sáu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22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tháng</a:t>
            </a:r>
            <a:r>
              <a:rPr lang="en-US" sz="3200" b="1" dirty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10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2021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23482" y="1621830"/>
            <a:ext cx="2994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Toán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68958" y="2308969"/>
            <a:ext cx="940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  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endParaRPr lang="en-US" sz="3200" b="1" dirty="0">
              <a:solidFill>
                <a:schemeClr val="bg1"/>
              </a:solidFill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681498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313"/>
            <a:ext cx="12191999" cy="687388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3791542" y="5462459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6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5539658" y="5436348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5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818446" y="5321057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818446" y="6162234"/>
            <a:ext cx="781548" cy="69576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11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4665406" y="5436348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2553034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5528182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218024" y="2870088"/>
            <a:ext cx="752177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12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022701" y="2870088"/>
            <a:ext cx="699770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5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4261791" y="2870088"/>
            <a:ext cx="781549" cy="78751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4261792" y="3902697"/>
            <a:ext cx="781548" cy="77589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7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57875" y="2870088"/>
            <a:ext cx="677152" cy="787512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accent2">
                <a:lumMod val="60000"/>
                <a:lumOff val="40000"/>
              </a:schemeClr>
            </a:solidFill>
          </a:ln>
          <a:extLst/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-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3029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5" grpId="0" animBg="1"/>
      <p:bldP spid="15" grpId="1" animBg="1"/>
      <p:bldP spid="16" grpId="0" animBg="1"/>
      <p:bldP spid="16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083482" y="2855573"/>
            <a:ext cx="6709450" cy="10853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Hai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có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tất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dự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156102" y="3679197"/>
            <a:ext cx="4895730" cy="8939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25 + 30 = 55 (</a:t>
            </a:r>
            <a:r>
              <a:rPr lang="en-US" sz="3200" dirty="0" err="1" smtClean="0">
                <a:solidFill>
                  <a:schemeClr val="tx1"/>
                </a:solidFill>
              </a:rPr>
              <a:t>bài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thi</a:t>
            </a:r>
            <a:r>
              <a:rPr lang="en-US" sz="3200" dirty="0" smtClean="0">
                <a:solidFill>
                  <a:schemeClr val="tx1"/>
                </a:solidFill>
              </a:rPr>
              <a:t>)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7418231" y="4573190"/>
            <a:ext cx="3938886" cy="95184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55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thi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146"/>
            <a:ext cx="11962613" cy="23492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54" y="2526384"/>
            <a:ext cx="4971728" cy="412432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672488" y="2223952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679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7" grpId="0" animBg="1"/>
      <p:bldP spid="7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8"/>
          <p:cNvSpPr/>
          <p:nvPr/>
        </p:nvSpPr>
        <p:spPr>
          <a:xfrm>
            <a:off x="5155228" y="2855574"/>
            <a:ext cx="6616062" cy="16257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Còn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chưa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nở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là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97770" y="3920817"/>
            <a:ext cx="4558590" cy="831487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chemeClr val="tx1"/>
                </a:solidFill>
              </a:rPr>
              <a:t>12 - 3 = 9 (</a:t>
            </a:r>
            <a:r>
              <a:rPr lang="en-US" sz="3200" dirty="0" err="1" smtClean="0">
                <a:solidFill>
                  <a:schemeClr val="tx1"/>
                </a:solidFill>
              </a:rPr>
              <a:t>khóm</a:t>
            </a:r>
            <a:r>
              <a:rPr lang="en-US" sz="3200" dirty="0" smtClean="0">
                <a:solidFill>
                  <a:schemeClr val="tx1"/>
                </a:solidFill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</a:rPr>
              <a:t>hoa</a:t>
            </a:r>
            <a:r>
              <a:rPr lang="en-US" sz="3200" dirty="0" smtClean="0">
                <a:solidFill>
                  <a:schemeClr val="tx1"/>
                </a:solidFill>
              </a:rPr>
              <a:t>)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941713" y="4752304"/>
            <a:ext cx="4363615" cy="7942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số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9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khóm</a:t>
            </a:r>
            <a:r>
              <a:rPr lang="en-US" sz="3200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hoa</a:t>
            </a:r>
            <a:endParaRPr lang="en-US" sz="3200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587559" cy="20173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8425" y="1922822"/>
            <a:ext cx="5243653" cy="416242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623521" y="2306685"/>
            <a:ext cx="3701118" cy="77589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u="sng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Bài</a:t>
            </a:r>
            <a:r>
              <a:rPr lang="en-US" sz="3200" u="sng" dirty="0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u="sng" dirty="0" err="1" smtClean="0">
                <a:solidFill>
                  <a:schemeClr val="tx1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giải</a:t>
            </a:r>
            <a:endParaRPr lang="en-US" sz="3200" u="sng" dirty="0">
              <a:solidFill>
                <a:schemeClr val="tx1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9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5" grpId="0" animBg="1"/>
      <p:bldP spid="15" grpId="1" animBg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01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71" t="27847" r="5032" b="7510"/>
          <a:stretch>
            <a:fillRect/>
          </a:stretch>
        </p:blipFill>
        <p:spPr bwMode="auto">
          <a:xfrm>
            <a:off x="-141288" y="536575"/>
            <a:ext cx="13023851" cy="62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500" name="TextBox 9"/>
          <p:cNvSpPr txBox="1">
            <a:spLocks noChangeArrowheads="1"/>
          </p:cNvSpPr>
          <p:nvPr/>
        </p:nvSpPr>
        <p:spPr bwMode="auto">
          <a:xfrm>
            <a:off x="3740150" y="3973513"/>
            <a:ext cx="5707063" cy="110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1pPr>
            <a:lvl2pPr marL="742950" indent="-28575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2pPr>
            <a:lvl3pPr marL="11430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3pPr>
            <a:lvl4pPr marL="16002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4pPr>
            <a:lvl5pPr marL="2057400" indent="-228600" defTabSz="457200"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.VnAvant" panose="020B7200000000000000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sz="6600">
                <a:solidFill>
                  <a:schemeClr val="bg1"/>
                </a:solidFill>
                <a:latin typeface="UTM Avo"/>
              </a:rPr>
              <a:t>HẸN GẶP LẠI</a:t>
            </a:r>
          </a:p>
        </p:txBody>
      </p:sp>
    </p:spTree>
    <p:extLst>
      <p:ext uri="{BB962C8B-B14F-4D97-AF65-F5344CB8AC3E}">
        <p14:creationId xmlns:p14="http://schemas.microsoft.com/office/powerpoint/2010/main" val="2602206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98</Words>
  <Application>Microsoft Office PowerPoint</Application>
  <PresentationFormat>Widescreen</PresentationFormat>
  <Paragraphs>27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22" baseType="lpstr">
      <vt:lpstr>微软雅黑</vt:lpstr>
      <vt:lpstr>SimSun</vt:lpstr>
      <vt:lpstr>SimSun</vt:lpstr>
      <vt:lpstr>Arial</vt:lpstr>
      <vt:lpstr>Arial-Rounded</vt:lpstr>
      <vt:lpstr>Calibri</vt:lpstr>
      <vt:lpstr>Calibri Light</vt:lpstr>
      <vt:lpstr>HP001 4 hàng</vt:lpstr>
      <vt:lpstr>ITC Avant Garde Std Bk</vt:lpstr>
      <vt:lpstr>Montserrat ExtraBold</vt:lpstr>
      <vt:lpstr>UTM Avo</vt:lpstr>
      <vt:lpstr>2_Office Theme</vt:lpstr>
      <vt:lpstr>1_Office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/>
  <cp:lastModifiedBy>Admin</cp:lastModifiedBy>
  <cp:revision>16</cp:revision>
  <dcterms:created xsi:type="dcterms:W3CDTF">2021-05-14T03:45:18Z</dcterms:created>
  <dcterms:modified xsi:type="dcterms:W3CDTF">2021-10-22T02:41:07Z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