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4" r:id="rId2"/>
    <p:sldMasterId id="2147483710" r:id="rId3"/>
  </p:sldMasterIdLst>
  <p:notesMasterIdLst>
    <p:notesMasterId r:id="rId23"/>
  </p:notesMasterIdLst>
  <p:sldIdLst>
    <p:sldId id="351" r:id="rId4"/>
    <p:sldId id="355" r:id="rId5"/>
    <p:sldId id="343" r:id="rId6"/>
    <p:sldId id="290" r:id="rId7"/>
    <p:sldId id="291" r:id="rId8"/>
    <p:sldId id="294" r:id="rId9"/>
    <p:sldId id="293" r:id="rId10"/>
    <p:sldId id="353" r:id="rId11"/>
    <p:sldId id="344" r:id="rId12"/>
    <p:sldId id="346" r:id="rId13"/>
    <p:sldId id="345" r:id="rId14"/>
    <p:sldId id="347" r:id="rId15"/>
    <p:sldId id="359" r:id="rId16"/>
    <p:sldId id="357" r:id="rId17"/>
    <p:sldId id="348" r:id="rId18"/>
    <p:sldId id="349" r:id="rId19"/>
    <p:sldId id="360" r:id="rId20"/>
    <p:sldId id="361" r:id="rId21"/>
    <p:sldId id="33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26/10/2021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67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72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7790901"/>
      </p:ext>
    </p:extLst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39357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418404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26/10/2021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723" r:id="rId12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4" r:id="rId1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37.xml"/><Relationship Id="rId7" Type="http://schemas.microsoft.com/office/2007/relationships/hdphoto" Target="../media/hdphoto4.wdp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31.png"/><Relationship Id="rId5" Type="http://schemas.microsoft.com/office/2007/relationships/hdphoto" Target="../media/hdphoto3.wdp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7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24.jpe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7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24.jpeg"/><Relationship Id="rId1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7.wmf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image" Target="../media/image24.jpeg"/><Relationship Id="rId1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7.xml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767" y="0"/>
            <a:ext cx="28657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Toán</a:t>
            </a:r>
            <a:r>
              <a:rPr lang="en-US" sz="2800" dirty="0"/>
              <a:t> </a:t>
            </a:r>
            <a:r>
              <a:rPr lang="en-US" sz="2800" dirty="0" err="1"/>
              <a:t>Cánh</a:t>
            </a:r>
            <a:r>
              <a:rPr lang="en-US" sz="2800" dirty="0"/>
              <a:t> </a:t>
            </a:r>
            <a:r>
              <a:rPr lang="en-US" sz="2800" dirty="0" err="1"/>
              <a:t>diều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9843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41" y="351673"/>
            <a:ext cx="6350367" cy="43165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799" y="2509963"/>
            <a:ext cx="8104471" cy="35900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61673" y="2509963"/>
            <a:ext cx="8342722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21236" y="3289954"/>
            <a:ext cx="8342722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80799" y="4069945"/>
            <a:ext cx="8223597" cy="10175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61673" y="5087521"/>
            <a:ext cx="8342721" cy="10870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17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32" y="2070701"/>
            <a:ext cx="11608067" cy="3954714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6355516" y="4067292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01764" y="4067292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351389" y="4067292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01764" y="5138790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" name="Oval 15"/>
          <p:cNvSpPr/>
          <p:nvPr/>
        </p:nvSpPr>
        <p:spPr>
          <a:xfrm>
            <a:off x="7213333" y="4067292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665" y="385310"/>
            <a:ext cx="11519034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38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98" y="367843"/>
            <a:ext cx="11578275" cy="542964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7036831" y="3666279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779838" y="3673536"/>
            <a:ext cx="760088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939452" y="3666279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939453" y="4648596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55</a:t>
            </a:r>
          </a:p>
        </p:txBody>
      </p:sp>
      <p:sp>
        <p:nvSpPr>
          <p:cNvPr id="16" name="Oval 15"/>
          <p:cNvSpPr/>
          <p:nvPr/>
        </p:nvSpPr>
        <p:spPr>
          <a:xfrm>
            <a:off x="7872764" y="3618651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201693" y="2168988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61896" y="2688907"/>
            <a:ext cx="760088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879943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26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069" y="2308969"/>
            <a:ext cx="1138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liên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đến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33350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2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802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47" y="0"/>
            <a:ext cx="11634248" cy="3343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47" y="3412530"/>
            <a:ext cx="4857750" cy="3248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440" y="3412530"/>
            <a:ext cx="6494479" cy="31013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76973" y="3412530"/>
            <a:ext cx="6136849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42960" y="4018251"/>
            <a:ext cx="6070862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552386" y="4798242"/>
            <a:ext cx="6127423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83391" y="5578233"/>
            <a:ext cx="6389999" cy="7799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702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617" y="3698543"/>
            <a:ext cx="8461613" cy="28719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27" y="217902"/>
            <a:ext cx="11803341" cy="3207686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271938" y="4835659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96558" y="4798168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6138" y="4736673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56138" y="5660662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Oval 15"/>
          <p:cNvSpPr/>
          <p:nvPr/>
        </p:nvSpPr>
        <p:spPr>
          <a:xfrm>
            <a:off x="3413202" y="4798168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3938797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60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332" y="436563"/>
            <a:ext cx="10630468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4863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1472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477144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25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1069" y="2308969"/>
            <a:ext cx="11387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liên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quan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đến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cộng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phép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trừ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65238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865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33401" y="2436406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A.8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C.7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33401" y="34318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B.6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902212" y="764249"/>
            <a:ext cx="23519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16 - 9 = ?</a:t>
            </a: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71" grpId="0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772641" y="89476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542568" y="3464950"/>
            <a:ext cx="5353380" cy="80414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094470" y="2436406"/>
            <a:ext cx="5552756" cy="820261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</a:p>
        </p:txBody>
      </p:sp>
      <p:sp>
        <p:nvSpPr>
          <p:cNvPr id="47" name="D"/>
          <p:cNvSpPr/>
          <p:nvPr/>
        </p:nvSpPr>
        <p:spPr>
          <a:xfrm>
            <a:off x="6176780" y="3431827"/>
            <a:ext cx="547044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607699" y="725504"/>
            <a:ext cx="2868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8 + 5 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94673" y="-17516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307074" y="-75932"/>
            <a:ext cx="11515958" cy="2385138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078174" y="2420927"/>
            <a:ext cx="5353380" cy="868222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6209236" y="3431826"/>
            <a:ext cx="5222318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.24</a:t>
            </a:r>
          </a:p>
        </p:txBody>
      </p:sp>
      <p:sp>
        <p:nvSpPr>
          <p:cNvPr id="46" name="B"/>
          <p:cNvSpPr/>
          <p:nvPr/>
        </p:nvSpPr>
        <p:spPr>
          <a:xfrm>
            <a:off x="584350" y="2469528"/>
            <a:ext cx="5332906" cy="83510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.26</a:t>
            </a:r>
          </a:p>
        </p:txBody>
      </p:sp>
      <p:sp>
        <p:nvSpPr>
          <p:cNvPr id="47" name="D"/>
          <p:cNvSpPr/>
          <p:nvPr/>
        </p:nvSpPr>
        <p:spPr>
          <a:xfrm>
            <a:off x="584351" y="3431827"/>
            <a:ext cx="5332905" cy="837265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.25</a:t>
            </a:r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762000" y="8382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pic>
        <p:nvPicPr>
          <p:cNvPr id="26" name="ảnh kéo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524866" y="952107"/>
            <a:ext cx="224357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9 +10 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4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780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52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1828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269</Words>
  <Application>Microsoft Office PowerPoint</Application>
  <PresentationFormat>Widescreen</PresentationFormat>
  <Paragraphs>102</Paragraphs>
  <Slides>19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微软雅黑</vt:lpstr>
      <vt:lpstr>黑体</vt:lpstr>
      <vt:lpstr>宋体</vt:lpstr>
      <vt:lpstr>宋体</vt:lpstr>
      <vt:lpstr>.VnBlack</vt:lpstr>
      <vt:lpstr>Arial</vt:lpstr>
      <vt:lpstr>Calibri</vt:lpstr>
      <vt:lpstr>HP001 4 hàng</vt:lpstr>
      <vt:lpstr>ITC Avant Garde Std Bk</vt:lpstr>
      <vt:lpstr>Montserrat ExtraBold</vt:lpstr>
      <vt:lpstr>Times New Roman</vt:lpstr>
      <vt:lpstr>UTM Avo</vt:lpstr>
      <vt:lpstr>Wingdings</vt:lpstr>
      <vt:lpstr>方正卡通简体</vt:lpstr>
      <vt:lpstr>3_Office Theme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28</cp:revision>
  <dcterms:created xsi:type="dcterms:W3CDTF">2021-05-18T05:02:00Z</dcterms:created>
  <dcterms:modified xsi:type="dcterms:W3CDTF">2021-10-26T00:14:13Z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