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84" r:id="rId2"/>
    <p:sldMasterId id="2147483710" r:id="rId3"/>
  </p:sldMasterIdLst>
  <p:notesMasterIdLst>
    <p:notesMasterId r:id="rId24"/>
  </p:notesMasterIdLst>
  <p:sldIdLst>
    <p:sldId id="306" r:id="rId4"/>
    <p:sldId id="307" r:id="rId5"/>
    <p:sldId id="301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95" r:id="rId15"/>
    <p:sldId id="288" r:id="rId16"/>
    <p:sldId id="293" r:id="rId17"/>
    <p:sldId id="303" r:id="rId18"/>
    <p:sldId id="302" r:id="rId19"/>
    <p:sldId id="305" r:id="rId20"/>
    <p:sldId id="308" r:id="rId21"/>
    <p:sldId id="309" r:id="rId22"/>
    <p:sldId id="30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130" autoAdjust="0"/>
  </p:normalViewPr>
  <p:slideViewPr>
    <p:cSldViewPr snapToGrid="0">
      <p:cViewPr varScale="1">
        <p:scale>
          <a:sx n="68" d="100"/>
          <a:sy n="68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27/10/2021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889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8915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939431"/>
      </p:ext>
    </p:extLst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27/10/2021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27/10/2021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27/10/2021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27/10/2021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27/10/2021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27/10/2021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27/10/2021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27/10/2021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27/10/2021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27/10/2021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27/10/2021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22" r:id="rId12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FEFD8-2151-478C-9C1C-0545885223F3}" type="datetimeFigureOut">
              <a:rPr lang="en-US" smtClean="0"/>
              <a:t>27/10/2021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28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6.png"/><Relationship Id="rId5" Type="http://schemas.openxmlformats.org/officeDocument/2006/relationships/image" Target="../media/image32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4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452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716" y="3787877"/>
            <a:ext cx="6676103" cy="33380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454" y="3687098"/>
            <a:ext cx="1035174" cy="14010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347" y="3687098"/>
            <a:ext cx="1025545" cy="140109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" y="2281448"/>
            <a:ext cx="3509687" cy="4576552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 flipH="1">
            <a:off x="1983464" y="0"/>
            <a:ext cx="4670086" cy="2068825"/>
          </a:xfrm>
          <a:prstGeom prst="wedgeRoundRectCallout">
            <a:avLst>
              <a:gd name="adj1" fmla="val 33909"/>
              <a:gd name="adj2" fmla="val 99846"/>
              <a:gd name="adj3" fmla="val 16667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Chỉ có một trái không có độc. Ngươi hãy chọn đi</a:t>
            </a:r>
          </a:p>
          <a:p>
            <a:pPr algn="ctr"/>
            <a:r>
              <a:rPr lang="en-US" sz="3600"/>
              <a:t>Choose ! Now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9" b="33118"/>
          <a:stretch>
            <a:fillRect/>
          </a:stretch>
        </p:blipFill>
        <p:spPr>
          <a:xfrm flipH="1">
            <a:off x="7496829" y="2256502"/>
            <a:ext cx="4655842" cy="4586750"/>
          </a:xfrm>
          <a:prstGeom prst="rect">
            <a:avLst/>
          </a:prstGeom>
        </p:spPr>
      </p:pic>
      <p:sp>
        <p:nvSpPr>
          <p:cNvPr id="12" name="Rounded Rectangle 11">
            <a:hlinkClick r:id="" action="ppaction://hlinkshowjump?jump=nextslide"/>
          </p:cNvPr>
          <p:cNvSpPr/>
          <p:nvPr/>
        </p:nvSpPr>
        <p:spPr>
          <a:xfrm>
            <a:off x="4072191" y="5338915"/>
            <a:ext cx="3723152" cy="1061884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>
                <a:solidFill>
                  <a:schemeClr val="bg1">
                    <a:lumMod val="50000"/>
                  </a:schemeClr>
                </a:solidFill>
              </a:rPr>
              <a:t>Play</a:t>
            </a:r>
          </a:p>
        </p:txBody>
      </p:sp>
      <p:pic>
        <p:nvPicPr>
          <p:cNvPr id="16" name="zo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215292" y="-6096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6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0" grpId="0" bldLvl="0" animBg="1"/>
      <p:bldP spid="12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8"/>
          <a:stretch>
            <a:fillRect/>
          </a:stretch>
        </p:blipFill>
        <p:spPr>
          <a:xfrm>
            <a:off x="1007806" y="4601497"/>
            <a:ext cx="10112478" cy="2241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834" y="4200549"/>
            <a:ext cx="1388168" cy="18788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505" y="4200549"/>
            <a:ext cx="1375254" cy="1878869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24465" y="206477"/>
            <a:ext cx="11592232" cy="18288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14 - 8 =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4465" y="213131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A. 6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89291" y="214640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B. 7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120677" y="6154058"/>
            <a:ext cx="6586651" cy="631713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bg1">
                    <a:lumMod val="50000"/>
                  </a:schemeClr>
                </a:solidFill>
              </a:rPr>
              <a:t>Ngày hôm sau . The next day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ou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4" grpId="0" bldLvl="0" animBg="1"/>
      <p:bldP spid="15" grpId="0" bldLvl="0" animBg="1"/>
      <p:bldP spid="15" grpId="1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8"/>
          <a:stretch>
            <a:fillRect/>
          </a:stretch>
        </p:blipFill>
        <p:spPr>
          <a:xfrm>
            <a:off x="1007806" y="4601497"/>
            <a:ext cx="10112478" cy="2241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834" y="4200549"/>
            <a:ext cx="1388168" cy="18788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505" y="4200549"/>
            <a:ext cx="1375254" cy="1878869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24465" y="206477"/>
            <a:ext cx="11592232" cy="18288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+ 15 =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4465" y="213131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18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89291" y="214640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19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120677" y="6154058"/>
            <a:ext cx="6586651" cy="631713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 hôm sau . The next day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ou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4" grpId="0" bldLvl="0" animBg="1"/>
      <p:bldP spid="15" grpId="0" bldLvl="0" animBg="1"/>
      <p:bldP spid="15" grpId="1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492" y="0"/>
            <a:ext cx="3724472" cy="39269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58592" cy="519159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492" y="3148685"/>
            <a:ext cx="4766949" cy="36610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3196983"/>
            <a:ext cx="2996843" cy="36127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695" y="0"/>
            <a:ext cx="844661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73997 -0.601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92" y="-3009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20" y="0"/>
            <a:ext cx="12192000" cy="6191821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265158" y="3978111"/>
            <a:ext cx="752177" cy="8766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098165" y="3978110"/>
            <a:ext cx="699770" cy="8766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05207" y="3978109"/>
            <a:ext cx="781549" cy="8766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405208" y="5184742"/>
            <a:ext cx="781548" cy="100707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6" name="Oval 15"/>
          <p:cNvSpPr/>
          <p:nvPr/>
        </p:nvSpPr>
        <p:spPr>
          <a:xfrm>
            <a:off x="2265212" y="3978110"/>
            <a:ext cx="677152" cy="8766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505462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402"/>
            <a:ext cx="12191999" cy="5325849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274585" y="3501683"/>
            <a:ext cx="752177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097182" y="3501683"/>
            <a:ext cx="699770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84339" y="3501683"/>
            <a:ext cx="781549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384340" y="4562574"/>
            <a:ext cx="781548" cy="7758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6" name="Oval 15"/>
          <p:cNvSpPr/>
          <p:nvPr/>
        </p:nvSpPr>
        <p:spPr>
          <a:xfrm>
            <a:off x="2186156" y="3501683"/>
            <a:ext cx="677152" cy="78751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388491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2591283" y="2577040"/>
            <a:ext cx="5798572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Tuấn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bưu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ảnh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614083" y="3231795"/>
            <a:ext cx="5304834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  24 </a:t>
            </a:r>
            <a:r>
              <a:rPr lang="en-US" sz="3200" dirty="0">
                <a:solidFill>
                  <a:schemeClr val="tx1"/>
                </a:solidFill>
              </a:rPr>
              <a:t>+ 10 = 34 (</a:t>
            </a:r>
            <a:r>
              <a:rPr lang="en-US" sz="3200" dirty="0" err="1">
                <a:solidFill>
                  <a:schemeClr val="tx1"/>
                </a:solidFill>
              </a:rPr>
              <a:t>bưu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ảnh</a:t>
            </a:r>
            <a:r>
              <a:rPr lang="en-US" sz="3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311665" y="3886549"/>
            <a:ext cx="5704531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34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bưu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ảnh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7968"/>
            <a:ext cx="12192000" cy="181707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790286" y="1933904"/>
            <a:ext cx="3701118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922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5" grpId="0" animBg="1"/>
      <p:bldP spid="15" grpId="1" animBg="1"/>
      <p:bldP spid="6" grpId="0" animBg="1"/>
      <p:bldP spid="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3218" y="1969477"/>
            <a:ext cx="11648050" cy="315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98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ghế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11 – 4 = 7 (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7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899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tư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27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71680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3414407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=""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=""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=""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=""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=""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=""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=""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=""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=""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=""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=""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=""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=""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=""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=""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=""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=""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=""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=""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=""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=""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=""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85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angin_with_the_Worm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0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89755" y="-6096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1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048" y="692486"/>
            <a:ext cx="5570807" cy="55708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-6939830" y="30253"/>
            <a:ext cx="6511159" cy="6511159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048" y="692486"/>
            <a:ext cx="5570807" cy="557080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281" y="2913344"/>
            <a:ext cx="472440" cy="526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33333E-6 L 0.78971 0.0189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79" y="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44444E-6 C -0.01381 0.022 -0.03632 0.0176 -0.05221 0.05301 C -0.06159 0.09352 -0.06745 0.11899 -0.06967 0.15787 " pathEditMode="relative" rAng="0" ptsTypes="AAA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90" y="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8971 0.01898 L 1.57474 0.0189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-6939830" y="30253"/>
            <a:ext cx="6511159" cy="6511159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44129" y="1272423"/>
            <a:ext cx="3467060" cy="41858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469" t="55480" r="48767" b="9397"/>
          <a:stretch>
            <a:fillRect/>
          </a:stretch>
        </p:blipFill>
        <p:spPr>
          <a:xfrm>
            <a:off x="4192171" y="3756074"/>
            <a:ext cx="2138291" cy="19554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33333E-6 L 0.78971 0.0189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79" y="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8971 0.01898 L 1.57474 0.01898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44460" y="906663"/>
            <a:ext cx="6773065" cy="8177238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2377440" y="956603"/>
            <a:ext cx="4065563" cy="2321169"/>
          </a:xfrm>
          <a:prstGeom prst="wedgeRoundRectCallout">
            <a:avLst>
              <a:gd name="adj1" fmla="val 72526"/>
              <a:gd name="adj2" fmla="val 30379"/>
              <a:gd name="adj3" fmla="val 16667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Bạch Tuyết </a:t>
            </a:r>
          </a:p>
          <a:p>
            <a:pPr algn="ctr"/>
            <a:r>
              <a:rPr lang="en-US" sz="3600"/>
              <a:t>Ngươi sẽ chết chắc</a:t>
            </a:r>
          </a:p>
          <a:p>
            <a:pPr algn="ctr"/>
            <a:r>
              <a:rPr lang="en-US" sz="3600"/>
              <a:t>Snow White</a:t>
            </a:r>
          </a:p>
          <a:p>
            <a:pPr algn="ctr"/>
            <a:r>
              <a:rPr lang="en-US" sz="3600"/>
              <a:t>You will die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7" y="274395"/>
            <a:ext cx="5048865" cy="658360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 flipH="1">
            <a:off x="5521919" y="274395"/>
            <a:ext cx="4065563" cy="2321169"/>
          </a:xfrm>
          <a:prstGeom prst="wedgeRoundRectCallout">
            <a:avLst>
              <a:gd name="adj1" fmla="val 72526"/>
              <a:gd name="adj2" fmla="val 30379"/>
              <a:gd name="adj3" fmla="val 16667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Gọi Bạch Tuyết vào đây cho ta</a:t>
            </a:r>
          </a:p>
          <a:p>
            <a:pPr algn="ctr"/>
            <a:r>
              <a:rPr lang="en-US" sz="3600"/>
              <a:t>Call her on 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165</Words>
  <Application>Microsoft Office PowerPoint</Application>
  <PresentationFormat>Widescreen</PresentationFormat>
  <Paragraphs>43</Paragraphs>
  <Slides>20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5" baseType="lpstr">
      <vt:lpstr>微软雅黑</vt:lpstr>
      <vt:lpstr>黑体</vt:lpstr>
      <vt:lpstr>SimSun</vt:lpstr>
      <vt:lpstr>Arial</vt:lpstr>
      <vt:lpstr>Arial-Rounded</vt:lpstr>
      <vt:lpstr>Calibri</vt:lpstr>
      <vt:lpstr>Calibri Light</vt:lpstr>
      <vt:lpstr>HP001 4 hàng</vt:lpstr>
      <vt:lpstr>Montserrat ExtraBold</vt:lpstr>
      <vt:lpstr>Times New Roman</vt:lpstr>
      <vt:lpstr>UTM Avo</vt:lpstr>
      <vt:lpstr>方正卡通简体</vt:lpstr>
      <vt:lpstr>Office 主题​​</vt:lpstr>
      <vt:lpstr>1_Office 主题​​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13</cp:revision>
  <dcterms:created xsi:type="dcterms:W3CDTF">2021-05-19T13:00:00Z</dcterms:created>
  <dcterms:modified xsi:type="dcterms:W3CDTF">2021-10-27T09:04:55Z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