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710" r:id="rId3"/>
  </p:sldMasterIdLst>
  <p:notesMasterIdLst>
    <p:notesMasterId r:id="rId20"/>
  </p:notesMasterIdLst>
  <p:sldIdLst>
    <p:sldId id="311" r:id="rId4"/>
    <p:sldId id="312" r:id="rId5"/>
    <p:sldId id="300" r:id="rId6"/>
    <p:sldId id="301" r:id="rId7"/>
    <p:sldId id="299" r:id="rId8"/>
    <p:sldId id="308" r:id="rId9"/>
    <p:sldId id="302" r:id="rId10"/>
    <p:sldId id="303" r:id="rId11"/>
    <p:sldId id="304" r:id="rId12"/>
    <p:sldId id="313" r:id="rId13"/>
    <p:sldId id="305" r:id="rId14"/>
    <p:sldId id="314" r:id="rId15"/>
    <p:sldId id="316" r:id="rId16"/>
    <p:sldId id="315" r:id="rId17"/>
    <p:sldId id="317" r:id="rId18"/>
    <p:sldId id="29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89913" autoAdjust="0"/>
  </p:normalViewPr>
  <p:slideViewPr>
    <p:cSldViewPr snapToGrid="0">
      <p:cViewPr varScale="1">
        <p:scale>
          <a:sx n="67" d="100"/>
          <a:sy n="67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8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144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975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3489011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594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88823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2" r:id="rId12"/>
    <p:sldLayoutId id="2147483724" r:id="rId13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4241-98AD-438B-B05C-328ECD8A087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  <p:sldLayoutId id="21474837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83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29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8901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788229" y="4841538"/>
            <a:ext cx="800566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8185" y="5516452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12 - 6 = 6 (</a:t>
            </a:r>
            <a:r>
              <a:rPr lang="en-US" sz="3200" dirty="0" err="1">
                <a:solidFill>
                  <a:schemeClr val="tx1"/>
                </a:solidFill>
              </a:rPr>
              <a:t>bút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chì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64865" y="6191365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6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96417" y="4279223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" y="-23186"/>
            <a:ext cx="12024146" cy="430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0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22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1513"/>
            <a:ext cx="10515600" cy="55054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33425"/>
            <a:ext cx="105156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31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2C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– 5 = 23 (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23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37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85788"/>
            <a:ext cx="10515600" cy="55911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85787"/>
            <a:ext cx="10515600" cy="54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7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– 4 = 11</a:t>
            </a:r>
          </a:p>
          <a:p>
            <a:pPr marL="0" indent="0" algn="ctr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2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67111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003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9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Lớp Chúng Ta Đoàn Kết - Nhạc Thiếu Nhi Có Lời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7570" y="60960"/>
            <a:ext cx="10180320" cy="617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6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27: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33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728914" y="4541196"/>
            <a:ext cx="7832378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xiếc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57676" y="5403853"/>
            <a:ext cx="5411176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 + 5 = 13 (</a:t>
            </a:r>
            <a:r>
              <a:rPr lang="en-US" sz="3200" dirty="0" err="1">
                <a:solidFill>
                  <a:schemeClr val="tx1"/>
                </a:solidFill>
              </a:rPr>
              <a:t>diễn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viên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29288" y="6053483"/>
            <a:ext cx="44774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13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7" y="15497"/>
            <a:ext cx="11459062" cy="20559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499233" y="3664598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7" y="1851435"/>
            <a:ext cx="7306939" cy="258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3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957514" y="4541196"/>
            <a:ext cx="8061940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15326" y="5403853"/>
            <a:ext cx="405352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 + 8 = 17 (</a:t>
            </a:r>
            <a:r>
              <a:rPr lang="en-US" sz="3200" dirty="0" err="1">
                <a:solidFill>
                  <a:schemeClr val="tx1"/>
                </a:solidFill>
              </a:rPr>
              <a:t>thùng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sơn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15050" y="6053483"/>
            <a:ext cx="4643146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17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04914" y="3727730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308" y="-76917"/>
            <a:ext cx="12278308" cy="381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0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814639" y="4841538"/>
            <a:ext cx="8979256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chiều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siêu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29139" y="5516452"/>
            <a:ext cx="5464798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30 + 10 = 40 (</a:t>
            </a:r>
            <a:r>
              <a:rPr lang="en-US" sz="3200" dirty="0" err="1">
                <a:solidFill>
                  <a:schemeClr val="tx1"/>
                </a:solidFill>
              </a:rPr>
              <a:t>thùng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táo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43588" y="6191365"/>
            <a:ext cx="4886617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40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96417" y="4279223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583"/>
            <a:ext cx="12279086" cy="437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2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212</Words>
  <Application>Microsoft Office PowerPoint</Application>
  <PresentationFormat>Widescreen</PresentationFormat>
  <Paragraphs>38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微软雅黑</vt:lpstr>
      <vt:lpstr>黑体</vt:lpstr>
      <vt:lpstr>SimSun</vt:lpstr>
      <vt:lpstr>.VnAvant</vt:lpstr>
      <vt:lpstr>Arial</vt:lpstr>
      <vt:lpstr>Arial-Rounded</vt:lpstr>
      <vt:lpstr>Calibri</vt:lpstr>
      <vt:lpstr>Calibri Light</vt:lpstr>
      <vt:lpstr>HP001 4 hàng</vt:lpstr>
      <vt:lpstr>inpin heiti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23</cp:revision>
  <dcterms:created xsi:type="dcterms:W3CDTF">2021-05-20T03:42:46Z</dcterms:created>
  <dcterms:modified xsi:type="dcterms:W3CDTF">2021-11-07T08:01:44Z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