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2" r:id="rId2"/>
  </p:sldMasterIdLst>
  <p:notesMasterIdLst>
    <p:notesMasterId r:id="rId16"/>
  </p:notesMasterIdLst>
  <p:sldIdLst>
    <p:sldId id="294" r:id="rId3"/>
    <p:sldId id="295" r:id="rId4"/>
    <p:sldId id="286" r:id="rId5"/>
    <p:sldId id="289" r:id="rId6"/>
    <p:sldId id="268" r:id="rId7"/>
    <p:sldId id="269" r:id="rId8"/>
    <p:sldId id="296" r:id="rId9"/>
    <p:sldId id="293" r:id="rId10"/>
    <p:sldId id="270" r:id="rId11"/>
    <p:sldId id="290" r:id="rId12"/>
    <p:sldId id="297" r:id="rId13"/>
    <p:sldId id="298" r:id="rId14"/>
    <p:sldId id="28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495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7533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28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355806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78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43461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F9D3E-4EA2-4F72-8A82-588E2BC4C7DF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04" r:id="rId12"/>
    <p:sldLayoutId id="2147483706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705" r:id="rId14"/>
    <p:sldLayoutId id="2147483707" r:id="rId1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7.xml"/><Relationship Id="rId7" Type="http://schemas.microsoft.com/office/2007/relationships/hdphoto" Target="../media/hdphoto2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5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50" y="-1"/>
            <a:ext cx="11998293" cy="4711959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116687" y="4841538"/>
            <a:ext cx="8677207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xi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măng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chưa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chở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588185" y="5516452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98 - 34 = 64 (</a:t>
            </a:r>
            <a:r>
              <a:rPr lang="en-US" sz="3200" dirty="0" err="1" smtClean="0">
                <a:solidFill>
                  <a:schemeClr val="tx1"/>
                </a:solidFill>
              </a:rPr>
              <a:t>bao</a:t>
            </a:r>
            <a:r>
              <a:rPr lang="en-US" sz="3200" dirty="0" smtClean="0">
                <a:solidFill>
                  <a:schemeClr val="tx1"/>
                </a:solidFill>
              </a:rPr>
              <a:t>)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464865" y="6191365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64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774024" y="4178243"/>
            <a:ext cx="209938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83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50363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1" y="566738"/>
            <a:ext cx="10972800" cy="555942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398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83068"/>
            <a:ext cx="109728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476518"/>
            <a:ext cx="10972800" cy="5649648"/>
          </a:xfrm>
        </p:spPr>
        <p:txBody>
          <a:bodyPr/>
          <a:lstStyle/>
          <a:p>
            <a:pPr marL="742950" indent="-742950">
              <a:buAutoNum type="alphaLcPeriod"/>
            </a:pPr>
            <a:r>
              <a:rPr lang="en-US" dirty="0" err="1" smtClean="0"/>
              <a:t>Năm</a:t>
            </a:r>
            <a:r>
              <a:rPr lang="en-US" dirty="0" smtClean="0"/>
              <a:t> nay </a:t>
            </a:r>
            <a:r>
              <a:rPr lang="en-US" dirty="0" err="1" smtClean="0"/>
              <a:t>mẹ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tuổi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                    67 – 30 = 37 ( </a:t>
            </a:r>
            <a:r>
              <a:rPr lang="en-US" dirty="0" err="1" smtClean="0"/>
              <a:t>tuổi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                              </a:t>
            </a:r>
            <a:r>
              <a:rPr lang="en-US" dirty="0" err="1" smtClean="0"/>
              <a:t>Đáp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: 37 </a:t>
            </a:r>
            <a:r>
              <a:rPr lang="en-US" dirty="0" err="1" smtClean="0"/>
              <a:t>tuổi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b.  </a:t>
            </a:r>
            <a:r>
              <a:rPr lang="en-US" dirty="0" err="1" smtClean="0"/>
              <a:t>Năm</a:t>
            </a:r>
            <a:r>
              <a:rPr lang="en-US" dirty="0" smtClean="0"/>
              <a:t> nay </a:t>
            </a:r>
            <a:r>
              <a:rPr lang="en-US" dirty="0" err="1" smtClean="0"/>
              <a:t>bố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tuổi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10 + 32 = 42 ( </a:t>
            </a:r>
            <a:r>
              <a:rPr lang="en-US" dirty="0" err="1" smtClean="0"/>
              <a:t>tuổi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</a:t>
            </a:r>
            <a:r>
              <a:rPr lang="en-US" dirty="0" err="1" smtClean="0"/>
              <a:t>Đáp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: 42 </a:t>
            </a:r>
            <a:r>
              <a:rPr lang="en-US" dirty="0" err="1" smtClean="0"/>
              <a:t>tuổi</a:t>
            </a:r>
            <a:r>
              <a:rPr lang="en-US" smtClean="0"/>
              <a:t>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631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406373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1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8015" y="2265751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Em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ôn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lại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những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gì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em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đã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3006760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1870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41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61" y="-28485"/>
            <a:ext cx="10720873" cy="3526971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2408088" y="553792"/>
            <a:ext cx="923826" cy="10476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=13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408088" y="1352283"/>
            <a:ext cx="923826" cy="7682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=13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408088" y="1999242"/>
            <a:ext cx="923826" cy="6768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=4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408088" y="2518390"/>
            <a:ext cx="923826" cy="80492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=9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295602" y="798491"/>
            <a:ext cx="923826" cy="7159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=14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295602" y="1352284"/>
            <a:ext cx="923826" cy="768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=14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295602" y="1893194"/>
            <a:ext cx="923826" cy="81473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=6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295602" y="2518391"/>
            <a:ext cx="923826" cy="7269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=8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0339109" y="798491"/>
            <a:ext cx="923826" cy="7439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=16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0339109" y="1514490"/>
            <a:ext cx="923826" cy="48475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=16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0339109" y="1999242"/>
            <a:ext cx="923826" cy="6294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=9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0339109" y="2628653"/>
            <a:ext cx="923826" cy="69465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=7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82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307078" cy="6857999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3405673" y="2612571"/>
            <a:ext cx="242596" cy="709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2071396" y="2612571"/>
            <a:ext cx="3741575" cy="90507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1181183" y="2701210"/>
            <a:ext cx="351454" cy="62048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648269" y="4170784"/>
            <a:ext cx="5645021" cy="93617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6400800" y="3900197"/>
            <a:ext cx="914400" cy="73867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6153539" y="4077478"/>
            <a:ext cx="3429001" cy="10294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0628" y="0"/>
            <a:ext cx="12192000" cy="6858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861250" y="2939143"/>
            <a:ext cx="1754154" cy="7056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69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736702" y="2939143"/>
            <a:ext cx="1595534" cy="7056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58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453534" y="2939143"/>
            <a:ext cx="1670177" cy="7056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11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45009" y="2939143"/>
            <a:ext cx="1579984" cy="7056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15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979437" y="6030686"/>
            <a:ext cx="1635967" cy="7056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16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677608" y="6030686"/>
            <a:ext cx="1654628" cy="7056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71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453534" y="6030686"/>
            <a:ext cx="1570653" cy="7056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8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0192138" y="6030686"/>
            <a:ext cx="1533331" cy="7056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4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8015" y="2265751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Em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ôn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lại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những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gì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em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đã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3006760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3613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Baby Shark Dance - Sing and Dance! - @Baby Shark Official - PINKFONG Songs for Childre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2668" y="1139465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27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2" y="140639"/>
            <a:ext cx="10599576" cy="304109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199565" y="1328707"/>
            <a:ext cx="1025578" cy="6649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</a:rPr>
              <a:t>=</a:t>
            </a:r>
            <a:r>
              <a:rPr lang="en-US" sz="4000" dirty="0" smtClean="0">
                <a:solidFill>
                  <a:srgbClr val="FF0000"/>
                </a:solidFill>
              </a:rPr>
              <a:t>12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209686" y="2287880"/>
            <a:ext cx="1128214" cy="6649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</a:rPr>
              <a:t>=</a:t>
            </a:r>
            <a:r>
              <a:rPr lang="en-US" sz="4000" dirty="0" smtClean="0">
                <a:solidFill>
                  <a:srgbClr val="FF0000"/>
                </a:solidFill>
              </a:rPr>
              <a:t>7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637688" y="1328706"/>
            <a:ext cx="1128214" cy="6649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</a:rPr>
              <a:t>=</a:t>
            </a:r>
            <a:r>
              <a:rPr lang="en-US" sz="4000" dirty="0" smtClean="0">
                <a:solidFill>
                  <a:srgbClr val="FF0000"/>
                </a:solidFill>
              </a:rPr>
              <a:t>15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0637688" y="2287880"/>
            <a:ext cx="1128214" cy="6649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</a:rPr>
              <a:t>=</a:t>
            </a:r>
            <a:r>
              <a:rPr lang="en-US" sz="4000" dirty="0" smtClean="0">
                <a:solidFill>
                  <a:srgbClr val="FF0000"/>
                </a:solidFill>
              </a:rPr>
              <a:t>94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sz="3200" u="sng" dirty="0" err="1" smtClean="0">
            <a:solidFill>
              <a:schemeClr val="tx1"/>
            </a:solidFill>
            <a:latin typeface="Arial-Rounded" panose="020B0500000000000000" pitchFamily="34" charset="0"/>
            <a:ea typeface="Arial-Rounded" panose="020B0500000000000000" pitchFamily="34" charset="0"/>
            <a:cs typeface="Arial-Rounded" panose="020B0500000000000000" pitchFamily="34" charset="0"/>
          </a:defRPr>
        </a:defPPr>
      </a:lstStyle>
      <a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180</Words>
  <Application>Microsoft Office PowerPoint</Application>
  <PresentationFormat>Widescreen</PresentationFormat>
  <Paragraphs>50</Paragraphs>
  <Slides>13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SimSun</vt:lpstr>
      <vt:lpstr>SimSun</vt:lpstr>
      <vt:lpstr>Arial</vt:lpstr>
      <vt:lpstr>Arial-Rounded</vt:lpstr>
      <vt:lpstr>Calibri</vt:lpstr>
      <vt:lpstr>Calibri Light</vt:lpstr>
      <vt:lpstr>HP001 4 hàng</vt:lpstr>
      <vt:lpstr>ITC Avant Garde Std Bk</vt:lpstr>
      <vt:lpstr>UTM Avo</vt:lpstr>
      <vt:lpstr>3_Office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22</cp:revision>
  <dcterms:created xsi:type="dcterms:W3CDTF">2021-05-19T13:36:00Z</dcterms:created>
  <dcterms:modified xsi:type="dcterms:W3CDTF">2021-11-02T01:24:00Z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